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5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1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6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ED51-279E-4F8B-A1ED-EC87D397D7C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48AC-885A-4B00-8325-BFBF93B40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9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scientific name</a:t>
            </a:r>
          </a:p>
          <a:p>
            <a:r>
              <a:rPr lang="en-US" dirty="0" smtClean="0"/>
              <a:t>(Other basic details acc. to the scientific name like description and other basic info appears or through scanning)</a:t>
            </a:r>
          </a:p>
          <a:p>
            <a:r>
              <a:rPr lang="en-US" dirty="0" smtClean="0"/>
              <a:t>Enter common name/nick name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0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Other basic details acc. to the scientific name like description and other basic info appears or through scanning)</a:t>
            </a:r>
          </a:p>
          <a:p>
            <a:r>
              <a:rPr lang="en-US" dirty="0" smtClean="0"/>
              <a:t>Enter common name/nick name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watering Schedule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</a:p>
          <a:p>
            <a:r>
              <a:rPr lang="en-US" dirty="0" err="1" smtClean="0"/>
              <a:t>Noticification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Alarm settings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7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Misting Schedule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</a:p>
          <a:p>
            <a:r>
              <a:rPr lang="en-US" dirty="0" err="1" smtClean="0"/>
              <a:t>Noticification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Alarm settings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birth 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8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Utilities</a:t>
            </a:r>
          </a:p>
          <a:p>
            <a:r>
              <a:rPr lang="en-US" dirty="0" smtClean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death 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4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all data to google,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Plant.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 </a:t>
            </a:r>
          </a:p>
          <a:p>
            <a:r>
              <a:rPr lang="en-US" dirty="0" smtClean="0"/>
              <a:t>Sign up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9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specific plant from the plant cards.</a:t>
            </a:r>
          </a:p>
          <a:p>
            <a:r>
              <a:rPr lang="en-US" dirty="0" smtClean="0"/>
              <a:t>Change Nick Name</a:t>
            </a:r>
            <a:r>
              <a:rPr lang="en-IN" dirty="0" smtClean="0"/>
              <a:t>/Common Name</a:t>
            </a:r>
          </a:p>
          <a:p>
            <a:r>
              <a:rPr lang="en-US" dirty="0" smtClean="0"/>
              <a:t>Turn on/off misting reminders.</a:t>
            </a:r>
          </a:p>
          <a:p>
            <a:r>
              <a:rPr lang="en-US" dirty="0" smtClean="0"/>
              <a:t>Change misting schedule</a:t>
            </a:r>
          </a:p>
          <a:p>
            <a:r>
              <a:rPr lang="en-US" dirty="0" smtClean="0"/>
              <a:t>Change watering schedule</a:t>
            </a:r>
          </a:p>
          <a:p>
            <a:r>
              <a:rPr lang="en-US" dirty="0" smtClean="0"/>
              <a:t>Manage Notes</a:t>
            </a:r>
          </a:p>
          <a:p>
            <a:r>
              <a:rPr lang="en-US" dirty="0" smtClean="0"/>
              <a:t>See info &amp; basic tips.</a:t>
            </a:r>
          </a:p>
        </p:txBody>
      </p:sp>
    </p:spTree>
    <p:extLst>
      <p:ext uri="{BB962C8B-B14F-4D97-AF65-F5344CB8AC3E}">
        <p14:creationId xmlns:p14="http://schemas.microsoft.com/office/powerpoint/2010/main" val="144566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note</a:t>
            </a:r>
            <a:endParaRPr lang="en-IN" dirty="0" smtClean="0"/>
          </a:p>
          <a:p>
            <a:r>
              <a:rPr lang="en-US" dirty="0" smtClean="0"/>
              <a:t>Edit a note</a:t>
            </a:r>
          </a:p>
          <a:p>
            <a:r>
              <a:rPr lang="en-US" dirty="0" smtClean="0"/>
              <a:t>Delete a note(s)</a:t>
            </a:r>
          </a:p>
        </p:txBody>
      </p:sp>
    </p:spTree>
    <p:extLst>
      <p:ext uri="{BB962C8B-B14F-4D97-AF65-F5344CB8AC3E}">
        <p14:creationId xmlns:p14="http://schemas.microsoft.com/office/powerpoint/2010/main" val="215347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</a:p>
          <a:p>
            <a:r>
              <a:rPr lang="en-US" dirty="0" smtClean="0"/>
              <a:t>Select and mark all</a:t>
            </a:r>
          </a:p>
          <a:p>
            <a:r>
              <a:rPr lang="en-US" dirty="0" err="1" smtClean="0"/>
              <a:t>Multiselect</a:t>
            </a:r>
            <a:endParaRPr lang="en-US" dirty="0" smtClean="0"/>
          </a:p>
          <a:p>
            <a:r>
              <a:rPr lang="en-US" dirty="0" smtClean="0"/>
              <a:t>Select a specific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35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</a:t>
            </a:r>
          </a:p>
          <a:p>
            <a:r>
              <a:rPr lang="en-US" dirty="0" smtClean="0"/>
              <a:t>Select and mark all</a:t>
            </a:r>
          </a:p>
          <a:p>
            <a:r>
              <a:rPr lang="en-US" dirty="0" err="1" smtClean="0"/>
              <a:t>Multiselect</a:t>
            </a:r>
            <a:endParaRPr lang="en-US" dirty="0" smtClean="0"/>
          </a:p>
          <a:p>
            <a:r>
              <a:rPr lang="en-US" dirty="0" smtClean="0"/>
              <a:t>Select a specific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70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</a:t>
            </a:r>
          </a:p>
          <a:p>
            <a:r>
              <a:rPr lang="en-US" dirty="0" smtClean="0"/>
              <a:t>Select and mark all</a:t>
            </a:r>
          </a:p>
          <a:p>
            <a:r>
              <a:rPr lang="en-US" dirty="0" err="1" smtClean="0"/>
              <a:t>Multiselect</a:t>
            </a:r>
            <a:endParaRPr lang="en-US" dirty="0" smtClean="0"/>
          </a:p>
          <a:p>
            <a:r>
              <a:rPr lang="en-US" dirty="0" smtClean="0"/>
              <a:t>Select a specific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19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specific plant</a:t>
            </a:r>
          </a:p>
          <a:p>
            <a:r>
              <a:rPr lang="en-US" dirty="0" smtClean="0"/>
              <a:t>Mark watered (and misted)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with email</a:t>
            </a:r>
          </a:p>
          <a:p>
            <a:r>
              <a:rPr lang="en-US" dirty="0" smtClean="0"/>
              <a:t>Sign up with google</a:t>
            </a:r>
          </a:p>
          <a:p>
            <a:r>
              <a:rPr lang="en-US" dirty="0" smtClean="0"/>
              <a:t>Sign up with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Sign up with Microsoft</a:t>
            </a:r>
          </a:p>
          <a:p>
            <a:r>
              <a:rPr lang="en-US" dirty="0" smtClean="0"/>
              <a:t>Sign up with apple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4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Email</a:t>
            </a:r>
          </a:p>
          <a:p>
            <a:r>
              <a:rPr lang="en-US" dirty="0" smtClean="0"/>
              <a:t>Enter password</a:t>
            </a:r>
          </a:p>
          <a:p>
            <a:r>
              <a:rPr lang="en-US" dirty="0" smtClean="0"/>
              <a:t>Remember me?</a:t>
            </a:r>
          </a:p>
          <a:p>
            <a:r>
              <a:rPr lang="en-US" dirty="0" smtClean="0"/>
              <a:t>Sign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Email</a:t>
            </a:r>
          </a:p>
          <a:p>
            <a:r>
              <a:rPr lang="en-US" dirty="0" smtClean="0"/>
              <a:t>Enter password</a:t>
            </a:r>
          </a:p>
          <a:p>
            <a:r>
              <a:rPr lang="en-US" dirty="0" smtClean="0"/>
              <a:t>Remember me?</a:t>
            </a:r>
          </a:p>
          <a:p>
            <a:r>
              <a:rPr lang="en-US" dirty="0" smtClean="0"/>
              <a:t>Sign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specific plant by its nickname/common name/scientific name.</a:t>
            </a:r>
          </a:p>
          <a:p>
            <a:r>
              <a:rPr lang="en-US" dirty="0" smtClean="0"/>
              <a:t>Go to Garden</a:t>
            </a:r>
          </a:p>
          <a:p>
            <a:r>
              <a:rPr lang="en-US" dirty="0" smtClean="0"/>
              <a:t>Go to Care</a:t>
            </a:r>
          </a:p>
          <a:p>
            <a:r>
              <a:rPr lang="en-US" dirty="0" smtClean="0"/>
              <a:t>Go to Settings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plant</a:t>
            </a:r>
          </a:p>
          <a:p>
            <a:r>
              <a:rPr lang="en-US" dirty="0" smtClean="0"/>
              <a:t>Manage plants</a:t>
            </a:r>
          </a:p>
          <a:p>
            <a:r>
              <a:rPr lang="en-US" dirty="0" smtClean="0"/>
              <a:t>Delete a plant</a:t>
            </a:r>
          </a:p>
          <a:p>
            <a:r>
              <a:rPr lang="en-US" dirty="0" smtClean="0"/>
              <a:t>Search for a specific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with nickname/common name/scientific name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fiters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plant by scientific name</a:t>
            </a:r>
          </a:p>
          <a:p>
            <a:r>
              <a:rPr lang="en-US" dirty="0" smtClean="0"/>
              <a:t>Add plant by scanning the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274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Splash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Page</dc:title>
  <dc:creator>IIITB</dc:creator>
  <cp:lastModifiedBy>IIITB</cp:lastModifiedBy>
  <cp:revision>7</cp:revision>
  <dcterms:created xsi:type="dcterms:W3CDTF">2022-08-17T08:51:13Z</dcterms:created>
  <dcterms:modified xsi:type="dcterms:W3CDTF">2022-08-17T16:19:55Z</dcterms:modified>
</cp:coreProperties>
</file>