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unknown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4" r:id="rId5"/>
    <p:sldId id="286" r:id="rId6"/>
    <p:sldId id="287" r:id="rId7"/>
    <p:sldId id="301" r:id="rId8"/>
    <p:sldId id="297" r:id="rId9"/>
    <p:sldId id="298" r:id="rId10"/>
    <p:sldId id="299" r:id="rId11"/>
    <p:sldId id="300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590" y="6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988820"/>
            <a:ext cx="4873752" cy="1709928"/>
          </a:xfrm>
        </p:spPr>
        <p:txBody>
          <a:bodyPr/>
          <a:lstStyle/>
          <a:p>
            <a:r>
              <a:rPr lang="en-US" sz="4800" dirty="0"/>
              <a:t>WEB DEVELOPMENT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Rishi Gupta​</a:t>
            </a:r>
          </a:p>
          <a:p>
            <a:endParaRPr lang="en-US" dirty="0"/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A19A6DDD-C216-2AAD-4F19-4A7B592920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118" r="28118"/>
          <a:stretch/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1"/>
            <a:ext cx="2140368" cy="1170253"/>
          </a:xfrm>
        </p:spPr>
        <p:txBody>
          <a:bodyPr/>
          <a:lstStyle/>
          <a:p>
            <a:r>
              <a:rPr lang="en-US" dirty="0"/>
              <a:t>Introduction to Web Development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20087" cy="1014984"/>
          </a:xfrm>
        </p:spPr>
        <p:txBody>
          <a:bodyPr/>
          <a:lstStyle/>
          <a:p>
            <a:r>
              <a:rPr lang="en-US" dirty="0"/>
              <a:t>Front-End Development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1"/>
            <a:ext cx="2111530" cy="1316193"/>
          </a:xfrm>
        </p:spPr>
        <p:txBody>
          <a:bodyPr/>
          <a:lstStyle/>
          <a:p>
            <a:r>
              <a:rPr lang="en-US" dirty="0"/>
              <a:t>HTML, CSS and JavaScript – An Overview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2203858" cy="1175420"/>
          </a:xfrm>
        </p:spPr>
        <p:txBody>
          <a:bodyPr/>
          <a:lstStyle/>
          <a:p>
            <a:r>
              <a:rPr lang="en-US" dirty="0"/>
              <a:t>Welcome to React.js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228" y="1035581"/>
            <a:ext cx="5038344" cy="996419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227" y="2250532"/>
            <a:ext cx="5710608" cy="3182080"/>
          </a:xfrm>
        </p:spPr>
        <p:txBody>
          <a:bodyPr/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It refers to developing the website for Internet.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It is used to create dynamic Web Applications.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Examples of Web Applications are social networking sites like Facebook or E-commerce sites like Amazon, flipkart etc.</a:t>
            </a:r>
          </a:p>
          <a:p>
            <a:r>
              <a:rPr lang="en-US" dirty="0"/>
              <a:t>       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There are 2 broad division of Web Development –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Front-End Development (also called Client-side development)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Back-End Development (also called Server-side development)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6848" r="26848"/>
          <a:stretch/>
        </p:blipFill>
        <p:spPr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46908-080C-31B8-EFA4-6F20182B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008" y="3460940"/>
            <a:ext cx="732327" cy="765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BC31C5-72C8-4431-FB57-625F94273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293" y="3465021"/>
            <a:ext cx="763172" cy="761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B8BF4A-1141-940D-6E1B-7E12CF0CF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228" y="3446471"/>
            <a:ext cx="763172" cy="761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04B0C6-D672-ABDB-F127-694DFDBE4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1320" y="3460940"/>
            <a:ext cx="732327" cy="73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228" y="1035581"/>
            <a:ext cx="5038344" cy="996419"/>
          </a:xfrm>
        </p:spPr>
        <p:txBody>
          <a:bodyPr/>
          <a:lstStyle/>
          <a:p>
            <a:r>
              <a:rPr lang="en-US" sz="2000" dirty="0"/>
              <a:t>Why become Front-end Developer</a:t>
            </a:r>
            <a:br>
              <a:rPr lang="en-US" sz="2000" dirty="0">
                <a:sym typeface="DM Sans Medium"/>
              </a:rPr>
            </a:b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945" y="1793766"/>
            <a:ext cx="4936909" cy="3109929"/>
          </a:xfrm>
        </p:spPr>
        <p:txBody>
          <a:bodyPr/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1600" dirty="0"/>
              <a:t>You’ll be in high demand.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You can work anywhere in the world.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1600" dirty="0"/>
              <a:t>You’ll never be bored.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You can work on variety of Projects.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make a good salary.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 You don’t need a college degree.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start quickly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You can work independently or on a team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make a difference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You can have a lot of fun</a:t>
            </a: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600" r="21600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5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228" y="1035582"/>
            <a:ext cx="5038344" cy="562310"/>
          </a:xfrm>
        </p:spPr>
        <p:txBody>
          <a:bodyPr/>
          <a:lstStyle/>
          <a:p>
            <a:r>
              <a:rPr lang="en-US" sz="3200" dirty="0"/>
              <a:t>Front-End Development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228" y="1834896"/>
            <a:ext cx="5659536" cy="3392886"/>
          </a:xfrm>
        </p:spPr>
        <p:txBody>
          <a:bodyPr/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1800" dirty="0"/>
              <a:t>It refers to producing a web application so that a user can see and interact with them directly.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IN" sz="1800" dirty="0"/>
              <a:t>It includes designing and coding the layout, visual elements, and interactivity of the site.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IN" sz="1800" dirty="0"/>
              <a:t>The common technologies we can use in Front-end Development are: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HTML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CSS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JavaScript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563" r="7563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2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227" y="1035582"/>
            <a:ext cx="5280301" cy="353947"/>
          </a:xfrm>
        </p:spPr>
        <p:txBody>
          <a:bodyPr/>
          <a:lstStyle/>
          <a:p>
            <a:r>
              <a:rPr lang="en-US" sz="2000" dirty="0"/>
              <a:t>HTML, CSS and JavaScript – An Overview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228" y="1515035"/>
            <a:ext cx="5764396" cy="4150660"/>
          </a:xfrm>
        </p:spPr>
        <p:txBody>
          <a:bodyPr/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1600" dirty="0"/>
              <a:t>HTML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Hypertext Markup Language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Structure of Page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dirty="0"/>
              <a:t>Interactivity with User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dirty="0"/>
              <a:t>Dynamic Updates in web page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Cascading Style Sheets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Presentation/Styling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600" r="21600"/>
          <a:stretch/>
        </p:blipFill>
        <p:spPr>
          <a:xfrm>
            <a:off x="8254252" y="-2618"/>
            <a:ext cx="3708000" cy="6528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A014E-D502-DB6B-7732-539D4280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37528" y="1452282"/>
            <a:ext cx="1658471" cy="1658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47ADE2-102C-655D-3385-2CF5C34FA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865" y="2866088"/>
            <a:ext cx="944011" cy="16457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94D341-9DDC-E2A6-07D6-C9CB5426F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452" y="3688977"/>
            <a:ext cx="957665" cy="19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7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228" y="1035582"/>
            <a:ext cx="5038344" cy="562310"/>
          </a:xfrm>
        </p:spPr>
        <p:txBody>
          <a:bodyPr/>
          <a:lstStyle/>
          <a:p>
            <a:pPr algn="ctr"/>
            <a:r>
              <a:rPr lang="en-US" sz="3200" dirty="0"/>
              <a:t>React Js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228" y="1834896"/>
            <a:ext cx="5659536" cy="3392886"/>
          </a:xfrm>
        </p:spPr>
        <p:txBody>
          <a:bodyPr/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1600" dirty="0"/>
              <a:t>React is a JavaScrip</a:t>
            </a:r>
            <a:r>
              <a:rPr lang="en-US" dirty="0"/>
              <a:t>t Library created by Facebook.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1600" dirty="0"/>
              <a:t>React is a declarative, efficient, and flexible JavaScript library for building user interfaces.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React allows us to create reusable UI components.</a:t>
            </a:r>
            <a:endParaRPr lang="en-US" sz="16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It lets you compose UIs from small and isolated piece of code called “components”.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1600" dirty="0"/>
              <a:t>Reac</a:t>
            </a:r>
            <a:r>
              <a:rPr lang="en-US" dirty="0"/>
              <a:t>t can be used in development of single-page or mobile applications.</a:t>
            </a: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400" r="7400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5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228" y="1035582"/>
            <a:ext cx="5038344" cy="562310"/>
          </a:xfrm>
        </p:spPr>
        <p:txBody>
          <a:bodyPr/>
          <a:lstStyle/>
          <a:p>
            <a:pPr algn="ctr"/>
            <a:r>
              <a:rPr lang="en-US" sz="3200" dirty="0">
                <a:sym typeface="DM Sans Medium"/>
              </a:rPr>
              <a:t>How does React work?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228" y="1978332"/>
            <a:ext cx="5659536" cy="3392886"/>
          </a:xfrm>
        </p:spPr>
        <p:txBody>
          <a:bodyPr/>
          <a:lstStyle/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It’s used for handling view layer for web and mobile apps.</a:t>
            </a:r>
            <a:endParaRPr lang="en-US" dirty="0"/>
          </a:p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React creates a VIRTUAL DOM (document object model)</a:t>
            </a:r>
            <a:r>
              <a:rPr lang="en-IN" sz="1600" dirty="0"/>
              <a:t> in memory</a:t>
            </a:r>
            <a:r>
              <a:rPr lang="en-US" sz="1600" dirty="0"/>
              <a:t>.</a:t>
            </a:r>
          </a:p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</a:t>
            </a:r>
            <a:r>
              <a:rPr lang="en-US" dirty="0"/>
              <a:t>igh Speed in processing.</a:t>
            </a:r>
          </a:p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You can write React in 2 ways: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You can write React code directly in HTML</a:t>
            </a:r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 order to use React in production, you need NPM and Node.js installed.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400" r="7400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9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943087"/>
          </a:xfrm>
        </p:spPr>
        <p:txBody>
          <a:bodyPr/>
          <a:lstStyle/>
          <a:p>
            <a:r>
              <a:rPr lang="en-US" dirty="0"/>
              <a:t>Rishi Gupta</a:t>
            </a:r>
          </a:p>
          <a:p>
            <a:r>
              <a:rPr lang="en-US" dirty="0"/>
              <a:t>grishi025@gmail.com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3545" r="23545"/>
          <a:stretch/>
        </p:blipFill>
        <p:spPr/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{A0DCAB34-DF07-480D-B349-2C820568543B}tf11429527_win32</Template>
  <TotalTime>101</TotalTime>
  <Words>405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Karla</vt:lpstr>
      <vt:lpstr>Univers Condensed Light</vt:lpstr>
      <vt:lpstr>Wingdings</vt:lpstr>
      <vt:lpstr>Office Theme</vt:lpstr>
      <vt:lpstr>WEB DEVELOPMENT</vt:lpstr>
      <vt:lpstr>Contents</vt:lpstr>
      <vt:lpstr>Introduction </vt:lpstr>
      <vt:lpstr>Why become Front-end Developer </vt:lpstr>
      <vt:lpstr>Front-End Development </vt:lpstr>
      <vt:lpstr>HTML, CSS and JavaScript – An Overview </vt:lpstr>
      <vt:lpstr>React Js </vt:lpstr>
      <vt:lpstr>How does React work?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Ruchi Singhal</dc:creator>
  <cp:lastModifiedBy>Ruchi Singhal</cp:lastModifiedBy>
  <cp:revision>1</cp:revision>
  <dcterms:created xsi:type="dcterms:W3CDTF">2023-11-01T05:23:25Z</dcterms:created>
  <dcterms:modified xsi:type="dcterms:W3CDTF">2023-11-01T07:04:29Z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