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18"/>
    <p:restoredTop sz="96093"/>
  </p:normalViewPr>
  <p:slideViewPr>
    <p:cSldViewPr snapToGrid="0" snapToObjects="1">
      <p:cViewPr varScale="1">
        <p:scale>
          <a:sx n="99" d="100"/>
          <a:sy n="99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2C231-DEC4-BE40-9582-7E6034ACAF5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F1F1C8-155F-0544-A2DA-20CF6E3E8E27}">
      <dgm:prSet phldrT="[Text]"/>
      <dgm:spPr/>
      <dgm:t>
        <a:bodyPr/>
        <a:lstStyle/>
        <a:p>
          <a:r>
            <a:rPr lang="en-GB" dirty="0"/>
            <a:t>Home</a:t>
          </a:r>
        </a:p>
      </dgm:t>
    </dgm:pt>
    <dgm:pt modelId="{D61621FB-4B27-0549-8C8A-C8C6FE6138D4}" type="parTrans" cxnId="{37017E72-6418-ED46-A6DF-9EEFCECC5D19}">
      <dgm:prSet/>
      <dgm:spPr/>
      <dgm:t>
        <a:bodyPr/>
        <a:lstStyle/>
        <a:p>
          <a:endParaRPr lang="en-GB"/>
        </a:p>
      </dgm:t>
    </dgm:pt>
    <dgm:pt modelId="{226A799F-AEAE-AF48-868B-E05B55D9E7DF}" type="sibTrans" cxnId="{37017E72-6418-ED46-A6DF-9EEFCECC5D19}">
      <dgm:prSet/>
      <dgm:spPr/>
      <dgm:t>
        <a:bodyPr/>
        <a:lstStyle/>
        <a:p>
          <a:endParaRPr lang="en-GB"/>
        </a:p>
      </dgm:t>
    </dgm:pt>
    <dgm:pt modelId="{386F117E-9A1C-514D-8FB9-0941C9FEEEA5}">
      <dgm:prSet phldrT="[Text]"/>
      <dgm:spPr/>
      <dgm:t>
        <a:bodyPr/>
        <a:lstStyle/>
        <a:p>
          <a:r>
            <a:rPr lang="en-GB" dirty="0"/>
            <a:t>Map </a:t>
          </a:r>
        </a:p>
      </dgm:t>
    </dgm:pt>
    <dgm:pt modelId="{E8C6ED3A-E039-FF4B-9164-31EAF2FAC54B}" type="parTrans" cxnId="{E8E6D507-BEF0-354B-BF50-7DDAC155358F}">
      <dgm:prSet/>
      <dgm:spPr/>
      <dgm:t>
        <a:bodyPr/>
        <a:lstStyle/>
        <a:p>
          <a:endParaRPr lang="en-GB"/>
        </a:p>
      </dgm:t>
    </dgm:pt>
    <dgm:pt modelId="{E1BC2C85-1C8B-C441-8078-CFF938321E95}" type="sibTrans" cxnId="{E8E6D507-BEF0-354B-BF50-7DDAC155358F}">
      <dgm:prSet/>
      <dgm:spPr/>
      <dgm:t>
        <a:bodyPr/>
        <a:lstStyle/>
        <a:p>
          <a:endParaRPr lang="en-GB"/>
        </a:p>
      </dgm:t>
    </dgm:pt>
    <dgm:pt modelId="{785DFAE4-C68C-D640-A58E-FD8876129DEA}">
      <dgm:prSet phldrT="[Text]"/>
      <dgm:spPr/>
      <dgm:t>
        <a:bodyPr/>
        <a:lstStyle/>
        <a:p>
          <a:r>
            <a:rPr lang="en-GB" dirty="0"/>
            <a:t>Chart</a:t>
          </a:r>
        </a:p>
      </dgm:t>
    </dgm:pt>
    <dgm:pt modelId="{BBEF15A9-3491-AB4E-AA5B-004305DA4056}" type="parTrans" cxnId="{3319FE3F-5B25-1946-B4D4-121BB9212C70}">
      <dgm:prSet/>
      <dgm:spPr/>
      <dgm:t>
        <a:bodyPr/>
        <a:lstStyle/>
        <a:p>
          <a:endParaRPr lang="en-GB"/>
        </a:p>
      </dgm:t>
    </dgm:pt>
    <dgm:pt modelId="{3242662C-0A48-CE46-878A-4C63973CAED6}" type="sibTrans" cxnId="{3319FE3F-5B25-1946-B4D4-121BB9212C70}">
      <dgm:prSet/>
      <dgm:spPr/>
      <dgm:t>
        <a:bodyPr/>
        <a:lstStyle/>
        <a:p>
          <a:endParaRPr lang="en-GB"/>
        </a:p>
      </dgm:t>
    </dgm:pt>
    <dgm:pt modelId="{D3FDA0FD-CE3E-0C41-B714-840D65FD3A41}" type="pres">
      <dgm:prSet presAssocID="{FB82C231-DEC4-BE40-9582-7E6034ACAF5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A0CF059-1344-A541-AE84-2F8B5CA24BA9}" type="pres">
      <dgm:prSet presAssocID="{FB82C231-DEC4-BE40-9582-7E6034ACAF54}" presName="cycle" presStyleCnt="0"/>
      <dgm:spPr/>
    </dgm:pt>
    <dgm:pt modelId="{B18D66B2-4EAE-5B4C-9044-F4C8CEE6EDC8}" type="pres">
      <dgm:prSet presAssocID="{FB82C231-DEC4-BE40-9582-7E6034ACAF54}" presName="centerShape" presStyleCnt="0"/>
      <dgm:spPr/>
    </dgm:pt>
    <dgm:pt modelId="{FA70B093-1F1C-1D49-8FC1-919C9A335F59}" type="pres">
      <dgm:prSet presAssocID="{FB82C231-DEC4-BE40-9582-7E6034ACAF54}" presName="connSite" presStyleLbl="node1" presStyleIdx="0" presStyleCnt="4"/>
      <dgm:spPr/>
    </dgm:pt>
    <dgm:pt modelId="{779D8AA0-36D2-1545-97CE-97D011362D3A}" type="pres">
      <dgm:prSet presAssocID="{FB82C231-DEC4-BE40-9582-7E6034ACAF54}" presName="visible" presStyleLbl="node1" presStyleIdx="0" presStyleCnt="4"/>
      <dgm:spPr/>
    </dgm:pt>
    <dgm:pt modelId="{3CE86168-819D-564A-BA75-951BFFDB7519}" type="pres">
      <dgm:prSet presAssocID="{D61621FB-4B27-0549-8C8A-C8C6FE6138D4}" presName="Name25" presStyleLbl="parChTrans1D1" presStyleIdx="0" presStyleCnt="3"/>
      <dgm:spPr/>
    </dgm:pt>
    <dgm:pt modelId="{2D42EC1A-73D5-F648-BD38-6333A18512B7}" type="pres">
      <dgm:prSet presAssocID="{37F1F1C8-155F-0544-A2DA-20CF6E3E8E27}" presName="node" presStyleCnt="0"/>
      <dgm:spPr/>
    </dgm:pt>
    <dgm:pt modelId="{5060C4F6-D02E-734D-AA09-B1751C493E1A}" type="pres">
      <dgm:prSet presAssocID="{37F1F1C8-155F-0544-A2DA-20CF6E3E8E27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00D3FF7-D48A-6B45-A712-F4D50BBA603D}" type="pres">
      <dgm:prSet presAssocID="{37F1F1C8-155F-0544-A2DA-20CF6E3E8E27}" presName="childNode" presStyleLbl="revTx" presStyleIdx="0" presStyleCnt="0">
        <dgm:presLayoutVars>
          <dgm:bulletEnabled val="1"/>
        </dgm:presLayoutVars>
      </dgm:prSet>
      <dgm:spPr/>
    </dgm:pt>
    <dgm:pt modelId="{7A4DC38B-654C-874E-92C9-1FCD1D878211}" type="pres">
      <dgm:prSet presAssocID="{E8C6ED3A-E039-FF4B-9164-31EAF2FAC54B}" presName="Name25" presStyleLbl="parChTrans1D1" presStyleIdx="1" presStyleCnt="3"/>
      <dgm:spPr/>
    </dgm:pt>
    <dgm:pt modelId="{EAF3CAE8-7C6F-E742-8439-259DC789C5FC}" type="pres">
      <dgm:prSet presAssocID="{386F117E-9A1C-514D-8FB9-0941C9FEEEA5}" presName="node" presStyleCnt="0"/>
      <dgm:spPr/>
    </dgm:pt>
    <dgm:pt modelId="{144104DC-95F3-8E45-9A60-E689C44B6B3F}" type="pres">
      <dgm:prSet presAssocID="{386F117E-9A1C-514D-8FB9-0941C9FEEEA5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78621A4-0FAB-2C44-9096-A74FBCD93D1D}" type="pres">
      <dgm:prSet presAssocID="{386F117E-9A1C-514D-8FB9-0941C9FEEEA5}" presName="childNode" presStyleLbl="revTx" presStyleIdx="0" presStyleCnt="0">
        <dgm:presLayoutVars>
          <dgm:bulletEnabled val="1"/>
        </dgm:presLayoutVars>
      </dgm:prSet>
      <dgm:spPr/>
    </dgm:pt>
    <dgm:pt modelId="{4A4902B8-F77D-7848-B784-8AD02CDA8947}" type="pres">
      <dgm:prSet presAssocID="{BBEF15A9-3491-AB4E-AA5B-004305DA4056}" presName="Name25" presStyleLbl="parChTrans1D1" presStyleIdx="2" presStyleCnt="3"/>
      <dgm:spPr/>
    </dgm:pt>
    <dgm:pt modelId="{2A1ECA6A-63F0-D044-B667-D97542B72574}" type="pres">
      <dgm:prSet presAssocID="{785DFAE4-C68C-D640-A58E-FD8876129DEA}" presName="node" presStyleCnt="0"/>
      <dgm:spPr/>
    </dgm:pt>
    <dgm:pt modelId="{5D61AA1C-4C72-894F-93F9-D37FFE8050D3}" type="pres">
      <dgm:prSet presAssocID="{785DFAE4-C68C-D640-A58E-FD8876129DE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A6CED0AE-991D-864A-8F77-6DAD3F7C3AC4}" type="pres">
      <dgm:prSet presAssocID="{785DFAE4-C68C-D640-A58E-FD8876129DE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8E74E00-D2E3-4C4B-8992-A86386AB928D}" type="presOf" srcId="{E8C6ED3A-E039-FF4B-9164-31EAF2FAC54B}" destId="{7A4DC38B-654C-874E-92C9-1FCD1D878211}" srcOrd="0" destOrd="0" presId="urn:microsoft.com/office/officeart/2005/8/layout/radial2"/>
    <dgm:cxn modelId="{E8E6D507-BEF0-354B-BF50-7DDAC155358F}" srcId="{FB82C231-DEC4-BE40-9582-7E6034ACAF54}" destId="{386F117E-9A1C-514D-8FB9-0941C9FEEEA5}" srcOrd="1" destOrd="0" parTransId="{E8C6ED3A-E039-FF4B-9164-31EAF2FAC54B}" sibTransId="{E1BC2C85-1C8B-C441-8078-CFF938321E95}"/>
    <dgm:cxn modelId="{DC66A228-63E2-664A-943F-54653CC2ED26}" type="presOf" srcId="{BBEF15A9-3491-AB4E-AA5B-004305DA4056}" destId="{4A4902B8-F77D-7848-B784-8AD02CDA8947}" srcOrd="0" destOrd="0" presId="urn:microsoft.com/office/officeart/2005/8/layout/radial2"/>
    <dgm:cxn modelId="{37728231-EB82-8745-B113-6393AEF14DC6}" type="presOf" srcId="{386F117E-9A1C-514D-8FB9-0941C9FEEEA5}" destId="{144104DC-95F3-8E45-9A60-E689C44B6B3F}" srcOrd="0" destOrd="0" presId="urn:microsoft.com/office/officeart/2005/8/layout/radial2"/>
    <dgm:cxn modelId="{7A58AF34-3DAE-7849-BC49-3A8EC71E1A75}" type="presOf" srcId="{FB82C231-DEC4-BE40-9582-7E6034ACAF54}" destId="{D3FDA0FD-CE3E-0C41-B714-840D65FD3A41}" srcOrd="0" destOrd="0" presId="urn:microsoft.com/office/officeart/2005/8/layout/radial2"/>
    <dgm:cxn modelId="{3319FE3F-5B25-1946-B4D4-121BB9212C70}" srcId="{FB82C231-DEC4-BE40-9582-7E6034ACAF54}" destId="{785DFAE4-C68C-D640-A58E-FD8876129DEA}" srcOrd="2" destOrd="0" parTransId="{BBEF15A9-3491-AB4E-AA5B-004305DA4056}" sibTransId="{3242662C-0A48-CE46-878A-4C63973CAED6}"/>
    <dgm:cxn modelId="{37017E72-6418-ED46-A6DF-9EEFCECC5D19}" srcId="{FB82C231-DEC4-BE40-9582-7E6034ACAF54}" destId="{37F1F1C8-155F-0544-A2DA-20CF6E3E8E27}" srcOrd="0" destOrd="0" parTransId="{D61621FB-4B27-0549-8C8A-C8C6FE6138D4}" sibTransId="{226A799F-AEAE-AF48-868B-E05B55D9E7DF}"/>
    <dgm:cxn modelId="{91311784-CCBC-8445-8C88-14DA5C1489D7}" type="presOf" srcId="{D61621FB-4B27-0549-8C8A-C8C6FE6138D4}" destId="{3CE86168-819D-564A-BA75-951BFFDB7519}" srcOrd="0" destOrd="0" presId="urn:microsoft.com/office/officeart/2005/8/layout/radial2"/>
    <dgm:cxn modelId="{1B9264A7-18C1-A64A-AA70-5EED8310EF5F}" type="presOf" srcId="{37F1F1C8-155F-0544-A2DA-20CF6E3E8E27}" destId="{5060C4F6-D02E-734D-AA09-B1751C493E1A}" srcOrd="0" destOrd="0" presId="urn:microsoft.com/office/officeart/2005/8/layout/radial2"/>
    <dgm:cxn modelId="{A839F2C5-1EDD-CB4C-AA3B-65BB17130BB6}" type="presOf" srcId="{785DFAE4-C68C-D640-A58E-FD8876129DEA}" destId="{5D61AA1C-4C72-894F-93F9-D37FFE8050D3}" srcOrd="0" destOrd="0" presId="urn:microsoft.com/office/officeart/2005/8/layout/radial2"/>
    <dgm:cxn modelId="{4E881A09-04DE-1548-A6FD-1E74CA7F5EC7}" type="presParOf" srcId="{D3FDA0FD-CE3E-0C41-B714-840D65FD3A41}" destId="{4A0CF059-1344-A541-AE84-2F8B5CA24BA9}" srcOrd="0" destOrd="0" presId="urn:microsoft.com/office/officeart/2005/8/layout/radial2"/>
    <dgm:cxn modelId="{F054351D-98C8-194E-B306-48536EC9FE34}" type="presParOf" srcId="{4A0CF059-1344-A541-AE84-2F8B5CA24BA9}" destId="{B18D66B2-4EAE-5B4C-9044-F4C8CEE6EDC8}" srcOrd="0" destOrd="0" presId="urn:microsoft.com/office/officeart/2005/8/layout/radial2"/>
    <dgm:cxn modelId="{FBDAC57E-F5BC-5348-9F65-D3553EB30252}" type="presParOf" srcId="{B18D66B2-4EAE-5B4C-9044-F4C8CEE6EDC8}" destId="{FA70B093-1F1C-1D49-8FC1-919C9A335F59}" srcOrd="0" destOrd="0" presId="urn:microsoft.com/office/officeart/2005/8/layout/radial2"/>
    <dgm:cxn modelId="{1CA18FD1-56AB-BB48-A50C-72A4FE33A719}" type="presParOf" srcId="{B18D66B2-4EAE-5B4C-9044-F4C8CEE6EDC8}" destId="{779D8AA0-36D2-1545-97CE-97D011362D3A}" srcOrd="1" destOrd="0" presId="urn:microsoft.com/office/officeart/2005/8/layout/radial2"/>
    <dgm:cxn modelId="{1B4636CE-D7C1-3F46-92C4-6B535FD2765A}" type="presParOf" srcId="{4A0CF059-1344-A541-AE84-2F8B5CA24BA9}" destId="{3CE86168-819D-564A-BA75-951BFFDB7519}" srcOrd="1" destOrd="0" presId="urn:microsoft.com/office/officeart/2005/8/layout/radial2"/>
    <dgm:cxn modelId="{FD52687E-AE56-784B-A633-A7DAC6FE29FB}" type="presParOf" srcId="{4A0CF059-1344-A541-AE84-2F8B5CA24BA9}" destId="{2D42EC1A-73D5-F648-BD38-6333A18512B7}" srcOrd="2" destOrd="0" presId="urn:microsoft.com/office/officeart/2005/8/layout/radial2"/>
    <dgm:cxn modelId="{D8C8EB85-DBB7-B14C-A58C-D6E110CF0AE4}" type="presParOf" srcId="{2D42EC1A-73D5-F648-BD38-6333A18512B7}" destId="{5060C4F6-D02E-734D-AA09-B1751C493E1A}" srcOrd="0" destOrd="0" presId="urn:microsoft.com/office/officeart/2005/8/layout/radial2"/>
    <dgm:cxn modelId="{CEA55B16-2C2D-1B4E-84B2-7695E3F60DB9}" type="presParOf" srcId="{2D42EC1A-73D5-F648-BD38-6333A18512B7}" destId="{000D3FF7-D48A-6B45-A712-F4D50BBA603D}" srcOrd="1" destOrd="0" presId="urn:microsoft.com/office/officeart/2005/8/layout/radial2"/>
    <dgm:cxn modelId="{5390A0A2-D7E0-A24B-AD72-DABC899651D0}" type="presParOf" srcId="{4A0CF059-1344-A541-AE84-2F8B5CA24BA9}" destId="{7A4DC38B-654C-874E-92C9-1FCD1D878211}" srcOrd="3" destOrd="0" presId="urn:microsoft.com/office/officeart/2005/8/layout/radial2"/>
    <dgm:cxn modelId="{2A0AE0DE-D68C-0247-8BAC-21DE747C3BE1}" type="presParOf" srcId="{4A0CF059-1344-A541-AE84-2F8B5CA24BA9}" destId="{EAF3CAE8-7C6F-E742-8439-259DC789C5FC}" srcOrd="4" destOrd="0" presId="urn:microsoft.com/office/officeart/2005/8/layout/radial2"/>
    <dgm:cxn modelId="{468E8D7F-0FDD-E241-85DF-A87B38F502FC}" type="presParOf" srcId="{EAF3CAE8-7C6F-E742-8439-259DC789C5FC}" destId="{144104DC-95F3-8E45-9A60-E689C44B6B3F}" srcOrd="0" destOrd="0" presId="urn:microsoft.com/office/officeart/2005/8/layout/radial2"/>
    <dgm:cxn modelId="{AB41BFA4-0E7F-574F-B67D-1B52D9D221F9}" type="presParOf" srcId="{EAF3CAE8-7C6F-E742-8439-259DC789C5FC}" destId="{A78621A4-0FAB-2C44-9096-A74FBCD93D1D}" srcOrd="1" destOrd="0" presId="urn:microsoft.com/office/officeart/2005/8/layout/radial2"/>
    <dgm:cxn modelId="{82C0F07E-9099-CC49-9E64-E5A8CB9D9374}" type="presParOf" srcId="{4A0CF059-1344-A541-AE84-2F8B5CA24BA9}" destId="{4A4902B8-F77D-7848-B784-8AD02CDA8947}" srcOrd="5" destOrd="0" presId="urn:microsoft.com/office/officeart/2005/8/layout/radial2"/>
    <dgm:cxn modelId="{C6185BE2-4F9B-A841-8C54-6F268E0FEE40}" type="presParOf" srcId="{4A0CF059-1344-A541-AE84-2F8B5CA24BA9}" destId="{2A1ECA6A-63F0-D044-B667-D97542B72574}" srcOrd="6" destOrd="0" presId="urn:microsoft.com/office/officeart/2005/8/layout/radial2"/>
    <dgm:cxn modelId="{4A4D5517-8348-D242-A2BF-7CFE996AC293}" type="presParOf" srcId="{2A1ECA6A-63F0-D044-B667-D97542B72574}" destId="{5D61AA1C-4C72-894F-93F9-D37FFE8050D3}" srcOrd="0" destOrd="0" presId="urn:microsoft.com/office/officeart/2005/8/layout/radial2"/>
    <dgm:cxn modelId="{23F11AB5-47E1-9841-9C38-3F62FF4038DD}" type="presParOf" srcId="{2A1ECA6A-63F0-D044-B667-D97542B72574}" destId="{A6CED0AE-991D-864A-8F77-6DAD3F7C3AC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902B8-F77D-7848-B784-8AD02CDA8947}">
      <dsp:nvSpPr>
        <dsp:cNvPr id="0" name=""/>
        <dsp:cNvSpPr/>
      </dsp:nvSpPr>
      <dsp:spPr>
        <a:xfrm rot="2563225">
          <a:off x="3379432" y="3262805"/>
          <a:ext cx="700624" cy="43198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700624" y="215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DC38B-654C-874E-92C9-1FCD1D878211}">
      <dsp:nvSpPr>
        <dsp:cNvPr id="0" name=""/>
        <dsp:cNvSpPr/>
      </dsp:nvSpPr>
      <dsp:spPr>
        <a:xfrm>
          <a:off x="3472380" y="2302946"/>
          <a:ext cx="779599" cy="43198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779599" y="215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86168-819D-564A-BA75-951BFFDB7519}">
      <dsp:nvSpPr>
        <dsp:cNvPr id="0" name=""/>
        <dsp:cNvSpPr/>
      </dsp:nvSpPr>
      <dsp:spPr>
        <a:xfrm rot="19036775">
          <a:off x="3379432" y="1343087"/>
          <a:ext cx="700624" cy="43198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700624" y="2159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8AA0-36D2-1545-97CE-97D011362D3A}">
      <dsp:nvSpPr>
        <dsp:cNvPr id="0" name=""/>
        <dsp:cNvSpPr/>
      </dsp:nvSpPr>
      <dsp:spPr>
        <a:xfrm>
          <a:off x="1573040" y="1207287"/>
          <a:ext cx="2234517" cy="22345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0C4F6-D02E-734D-AA09-B1751C493E1A}">
      <dsp:nvSpPr>
        <dsp:cNvPr id="0" name=""/>
        <dsp:cNvSpPr/>
      </dsp:nvSpPr>
      <dsp:spPr>
        <a:xfrm>
          <a:off x="3809246" y="1889"/>
          <a:ext cx="1340710" cy="13407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Home</a:t>
          </a:r>
        </a:p>
      </dsp:txBody>
      <dsp:txXfrm>
        <a:off x="4005588" y="198231"/>
        <a:ext cx="948026" cy="948026"/>
      </dsp:txXfrm>
    </dsp:sp>
    <dsp:sp modelId="{144104DC-95F3-8E45-9A60-E689C44B6B3F}">
      <dsp:nvSpPr>
        <dsp:cNvPr id="0" name=""/>
        <dsp:cNvSpPr/>
      </dsp:nvSpPr>
      <dsp:spPr>
        <a:xfrm>
          <a:off x="4251979" y="1654190"/>
          <a:ext cx="1340710" cy="13407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Map </a:t>
          </a:r>
        </a:p>
      </dsp:txBody>
      <dsp:txXfrm>
        <a:off x="4448321" y="1850532"/>
        <a:ext cx="948026" cy="948026"/>
      </dsp:txXfrm>
    </dsp:sp>
    <dsp:sp modelId="{5D61AA1C-4C72-894F-93F9-D37FFE8050D3}">
      <dsp:nvSpPr>
        <dsp:cNvPr id="0" name=""/>
        <dsp:cNvSpPr/>
      </dsp:nvSpPr>
      <dsp:spPr>
        <a:xfrm>
          <a:off x="3809246" y="3306492"/>
          <a:ext cx="1340710" cy="13407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Chart</a:t>
          </a:r>
        </a:p>
      </dsp:txBody>
      <dsp:txXfrm>
        <a:off x="4005588" y="3502834"/>
        <a:ext cx="948026" cy="94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data.melbourne.vic.gov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9E2-9CCD-934A-A5FB-0F19928DB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0" y="638983"/>
            <a:ext cx="8915399" cy="2262781"/>
          </a:xfrm>
        </p:spPr>
        <p:txBody>
          <a:bodyPr/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Parking sensors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2992F-D329-5F48-A4EC-4438EBBB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09" y="3956237"/>
            <a:ext cx="8915399" cy="2073728"/>
          </a:xfrm>
        </p:spPr>
        <p:txBody>
          <a:bodyPr>
            <a:normAutofit/>
          </a:bodyPr>
          <a:lstStyle/>
          <a:p>
            <a:r>
              <a:rPr lang="en-US" dirty="0"/>
              <a:t>Yasmine Khalifa</a:t>
            </a:r>
          </a:p>
          <a:p>
            <a:r>
              <a:rPr lang="en-US" dirty="0" err="1"/>
              <a:t>Rishit</a:t>
            </a:r>
            <a:r>
              <a:rPr lang="en-US" dirty="0"/>
              <a:t> </a:t>
            </a:r>
            <a:r>
              <a:rPr lang="en-US" dirty="0" err="1"/>
              <a:t>Sheth</a:t>
            </a:r>
            <a:endParaRPr lang="en-US" dirty="0"/>
          </a:p>
          <a:p>
            <a:r>
              <a:rPr lang="en-US" dirty="0"/>
              <a:t>Alex Lawson</a:t>
            </a:r>
          </a:p>
          <a:p>
            <a:r>
              <a:rPr lang="en-US" dirty="0"/>
              <a:t>Eamonn McCallum</a:t>
            </a:r>
          </a:p>
          <a:p>
            <a:r>
              <a:rPr lang="en-US" dirty="0"/>
              <a:t>Nelson Garcia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3D6B-526C-0242-9403-C819DFB6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FEDC8-4DC3-984D-BED8-92894086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228" y="1581271"/>
            <a:ext cx="4236681" cy="2879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E5990-4F19-B044-B114-52F312B0FE36}"/>
              </a:ext>
            </a:extLst>
          </p:cNvPr>
          <p:cNvSpPr txBox="1"/>
          <p:nvPr/>
        </p:nvSpPr>
        <p:spPr>
          <a:xfrm>
            <a:off x="865413" y="1581271"/>
            <a:ext cx="6311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status of the parking spaces?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one determine the fluidity of these</a:t>
            </a:r>
          </a:p>
          <a:p>
            <a:r>
              <a:rPr lang="en-US" sz="2400" dirty="0"/>
              <a:t> spaces, in terms of occupation or free space?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points or places can be determined as the most frequented?</a:t>
            </a:r>
          </a:p>
        </p:txBody>
      </p:sp>
    </p:spTree>
    <p:extLst>
      <p:ext uri="{BB962C8B-B14F-4D97-AF65-F5344CB8AC3E}">
        <p14:creationId xmlns:p14="http://schemas.microsoft.com/office/powerpoint/2010/main" val="15218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4C5E-CBA1-1242-8BC4-DCCD27D1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AFC6-FFE1-7144-8C11-AF2E5659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2400" u="sng" dirty="0">
              <a:hlinkClick r:id="rId2"/>
            </a:endParaRPr>
          </a:p>
          <a:p>
            <a:r>
              <a:rPr lang="en-AU" sz="2400" u="sng" dirty="0">
                <a:hlinkClick r:id="rId2"/>
              </a:rPr>
              <a:t>https://data.melbourne.vic.gov.au/</a:t>
            </a:r>
            <a:endParaRPr lang="en-AU" sz="2400" u="sng" dirty="0"/>
          </a:p>
          <a:p>
            <a:r>
              <a:rPr lang="en-AU" sz="2400" u="sng" dirty="0"/>
              <a:t>Data alive</a:t>
            </a:r>
          </a:p>
          <a:p>
            <a:r>
              <a:rPr lang="en-AU" sz="2400" u="sng" dirty="0"/>
              <a:t>Historic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74E67-7A7F-BD4B-8FE8-07AFF264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55" y="1904999"/>
            <a:ext cx="3546931" cy="35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1633-FABB-C646-87D8-840204F4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4155-F880-2B4E-ADEB-6FD06956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SQL.</a:t>
            </a:r>
          </a:p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Flask</a:t>
            </a:r>
          </a:p>
          <a:p>
            <a:r>
              <a:rPr lang="en-US" sz="2400" dirty="0"/>
              <a:t>Geo-mapping</a:t>
            </a:r>
          </a:p>
          <a:p>
            <a:r>
              <a:rPr lang="en-US" sz="2400" dirty="0" err="1"/>
              <a:t>Plotly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D95B-66C6-3A4D-AEF8-40D84AAF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1905000"/>
            <a:ext cx="3452359" cy="18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721B-5872-F74F-B8D3-A75BEBDC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7490D7-BA21-B34E-8407-8F6478A0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89" y="1598612"/>
            <a:ext cx="10029056" cy="4635278"/>
          </a:xfrm>
        </p:spPr>
      </p:pic>
    </p:spTree>
    <p:extLst>
      <p:ext uri="{BB962C8B-B14F-4D97-AF65-F5344CB8AC3E}">
        <p14:creationId xmlns:p14="http://schemas.microsoft.com/office/powerpoint/2010/main" val="19513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E06-F4F4-9B4A-BAE0-05EE81E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4F1ACE-77A7-1344-9EEC-7D87EDB2B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304963"/>
              </p:ext>
            </p:extLst>
          </p:nvPr>
        </p:nvGraphicFramePr>
        <p:xfrm>
          <a:off x="2460422" y="1700011"/>
          <a:ext cx="9310867" cy="4649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2A6D43-8A13-CE40-BD07-A1E3B884BD2D}"/>
              </a:ext>
            </a:extLst>
          </p:cNvPr>
          <p:cNvSpPr txBox="1"/>
          <p:nvPr/>
        </p:nvSpPr>
        <p:spPr>
          <a:xfrm rot="20728655">
            <a:off x="4568629" y="3701391"/>
            <a:ext cx="124819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base</a:t>
            </a:r>
          </a:p>
        </p:txBody>
      </p:sp>
    </p:spTree>
    <p:extLst>
      <p:ext uri="{BB962C8B-B14F-4D97-AF65-F5344CB8AC3E}">
        <p14:creationId xmlns:p14="http://schemas.microsoft.com/office/powerpoint/2010/main" val="199831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6866-BBC6-1242-ADF8-D05B5FE6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01" y="14968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Geo-mapping</a:t>
            </a:r>
            <a:br>
              <a:rPr lang="en-US" dirty="0"/>
            </a:br>
            <a:br>
              <a:rPr lang="en-US" dirty="0"/>
            </a:br>
            <a:r>
              <a:rPr lang="en-AU" sz="1600" dirty="0"/>
              <a:t>"https://data.melbourne.vic.gov.au/resource/vh2v-4nfs.geojson"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E1766B-0093-400D-85FF-62BEC3F98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92" y="2105048"/>
            <a:ext cx="7295103" cy="43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FBA1E4-9D0B-4021-B65E-AE60E713C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61" y="1365292"/>
            <a:ext cx="11041041" cy="53295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F4FFDE-4EEF-4F5C-BD86-ECF94B94224C}"/>
              </a:ext>
            </a:extLst>
          </p:cNvPr>
          <p:cNvSpPr/>
          <p:nvPr/>
        </p:nvSpPr>
        <p:spPr>
          <a:xfrm>
            <a:off x="2203749" y="511182"/>
            <a:ext cx="992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Dataset we used: </a:t>
            </a:r>
            <a:r>
              <a:rPr lang="en-AU" dirty="0"/>
              <a:t>"https://data.melbourne.vic.gov.au/resource/vh2v-4nfs.geojson"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37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0ABE-41EC-714F-87E8-1A7EE55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C83A-8648-5340-891F-F78EFAC8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US" dirty="0"/>
              <a:t>Explore the difference between duration of stay for Melbourne’s CBD</a:t>
            </a:r>
          </a:p>
        </p:txBody>
      </p:sp>
    </p:spTree>
    <p:extLst>
      <p:ext uri="{BB962C8B-B14F-4D97-AF65-F5344CB8AC3E}">
        <p14:creationId xmlns:p14="http://schemas.microsoft.com/office/powerpoint/2010/main" val="5723678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539F22E5A4404CAD34FB96C142FE3A" ma:contentTypeVersion="13" ma:contentTypeDescription="Create a new document." ma:contentTypeScope="" ma:versionID="007b3f3a912f112271816250b9555acf">
  <xsd:schema xmlns:xsd="http://www.w3.org/2001/XMLSchema" xmlns:xs="http://www.w3.org/2001/XMLSchema" xmlns:p="http://schemas.microsoft.com/office/2006/metadata/properties" xmlns:ns3="37131f3e-0989-4fa1-a557-0e693b5133ca" xmlns:ns4="1adeb048-267d-4a84-abfa-7db00b6784a1" targetNamespace="http://schemas.microsoft.com/office/2006/metadata/properties" ma:root="true" ma:fieldsID="5458722c96c3279d2a72c45d605244fb" ns3:_="" ns4:_="">
    <xsd:import namespace="37131f3e-0989-4fa1-a557-0e693b5133ca"/>
    <xsd:import namespace="1adeb048-267d-4a84-abfa-7db00b6784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31f3e-0989-4fa1-a557-0e693b513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eb048-267d-4a84-abfa-7db00b6784a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8EF97E-305A-489A-9070-95ED0A29AB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31f3e-0989-4fa1-a557-0e693b5133ca"/>
    <ds:schemaRef ds:uri="1adeb048-267d-4a84-abfa-7db00b678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CD252F-7E2D-460F-B915-B87F410E11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1DFB8BB-6F8D-4B5F-8932-40156F08F8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1609</TotalTime>
  <Words>149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Parking sensors</vt:lpstr>
      <vt:lpstr>Problem</vt:lpstr>
      <vt:lpstr>The Data</vt:lpstr>
      <vt:lpstr>Process </vt:lpstr>
      <vt:lpstr>SQL. </vt:lpstr>
      <vt:lpstr>Flask </vt:lpstr>
      <vt:lpstr>Geo-mapping  "https://data.melbourne.vic.gov.au/resource/vh2v-4nfs.geojson"   </vt:lpstr>
      <vt:lpstr>PowerPoint Presentation</vt:lpstr>
      <vt:lpstr>Plotly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Garcia</dc:creator>
  <cp:lastModifiedBy>Abby Sharaf</cp:lastModifiedBy>
  <cp:revision>18</cp:revision>
  <dcterms:created xsi:type="dcterms:W3CDTF">2020-09-24T08:52:57Z</dcterms:created>
  <dcterms:modified xsi:type="dcterms:W3CDTF">2020-09-26T00:28:26Z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2020-09-25T12:06:38Z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f607c37a-cd3a-4809-9ce0-4b1c2bf53762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0x010100F2539F22E5A4404CAD34FB96C142FE3A</vt:lpwstr>
  </property>
</Properties>
</file>