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18"/>
    <p:restoredTop sz="96093"/>
  </p:normalViewPr>
  <p:slideViewPr>
    <p:cSldViewPr snapToGrid="0" snapToObjects="1">
      <p:cViewPr varScale="1">
        <p:scale>
          <a:sx n="99" d="100"/>
          <a:sy n="99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ata.melbourne.vic.gov.a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09E2-9CCD-934A-A5FB-0F19928DB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0" y="638983"/>
            <a:ext cx="8915399" cy="2262781"/>
          </a:xfrm>
        </p:spPr>
        <p:txBody>
          <a:bodyPr/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Parking sensors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2992F-D329-5F48-A4EC-4438EBBB3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09" y="3956237"/>
            <a:ext cx="8915399" cy="2073728"/>
          </a:xfrm>
        </p:spPr>
        <p:txBody>
          <a:bodyPr>
            <a:normAutofit/>
          </a:bodyPr>
          <a:lstStyle/>
          <a:p>
            <a:r>
              <a:rPr lang="en-US" dirty="0"/>
              <a:t>Yasmine Khalifa</a:t>
            </a:r>
          </a:p>
          <a:p>
            <a:r>
              <a:rPr lang="en-US" dirty="0" err="1"/>
              <a:t>Rishit</a:t>
            </a:r>
            <a:r>
              <a:rPr lang="en-US" dirty="0"/>
              <a:t> </a:t>
            </a:r>
            <a:r>
              <a:rPr lang="en-US" dirty="0" err="1"/>
              <a:t>Sheth</a:t>
            </a:r>
            <a:endParaRPr lang="en-US" dirty="0"/>
          </a:p>
          <a:p>
            <a:r>
              <a:rPr lang="en-US" dirty="0"/>
              <a:t>Alex Lawson</a:t>
            </a:r>
          </a:p>
          <a:p>
            <a:r>
              <a:rPr lang="en-US" dirty="0"/>
              <a:t>Eamonn McCallum</a:t>
            </a:r>
          </a:p>
          <a:p>
            <a:r>
              <a:rPr lang="en-US" dirty="0"/>
              <a:t>Nelson Garcia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7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3D6B-526C-0242-9403-C819DFB6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08747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Problem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FEDC8-4DC3-984D-BED8-92894086C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7228" y="1581271"/>
            <a:ext cx="4236681" cy="28798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FE5990-4F19-B044-B114-52F312B0FE36}"/>
              </a:ext>
            </a:extLst>
          </p:cNvPr>
          <p:cNvSpPr txBox="1"/>
          <p:nvPr/>
        </p:nvSpPr>
        <p:spPr>
          <a:xfrm>
            <a:off x="865413" y="1581271"/>
            <a:ext cx="63118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the status of the parking spaces?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can one determine the fluidity of these</a:t>
            </a:r>
          </a:p>
          <a:p>
            <a:r>
              <a:rPr lang="en-US" sz="2400" dirty="0"/>
              <a:t> spaces, in terms of occupation or free space?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Which points or places can be determined as the most frequented?</a:t>
            </a:r>
          </a:p>
        </p:txBody>
      </p:sp>
    </p:spTree>
    <p:extLst>
      <p:ext uri="{BB962C8B-B14F-4D97-AF65-F5344CB8AC3E}">
        <p14:creationId xmlns:p14="http://schemas.microsoft.com/office/powerpoint/2010/main" val="152185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4C5E-CBA1-1242-8BC4-DCCD27D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AAFC6-FFE1-7144-8C11-AF2E56592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sz="2400" u="sng" dirty="0">
              <a:hlinkClick r:id="rId2"/>
            </a:endParaRPr>
          </a:p>
          <a:p>
            <a:r>
              <a:rPr lang="en-AU" sz="2400" u="sng" dirty="0">
                <a:hlinkClick r:id="rId2"/>
              </a:rPr>
              <a:t>https://data.melbourne.vic.gov.au/</a:t>
            </a:r>
            <a:endParaRPr lang="en-AU" sz="2400" u="sng" dirty="0"/>
          </a:p>
          <a:p>
            <a:r>
              <a:rPr lang="en-AU" sz="2400" u="sng" dirty="0"/>
              <a:t>Data alive</a:t>
            </a:r>
          </a:p>
          <a:p>
            <a:r>
              <a:rPr lang="en-AU" sz="2400" u="sng" dirty="0"/>
              <a:t>Historic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74E67-7A7F-BD4B-8FE8-07AFF264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55" y="1904999"/>
            <a:ext cx="3546931" cy="354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4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1633-FABB-C646-87D8-840204F4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4155-F880-2B4E-ADEB-6FD06956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SQL.</a:t>
            </a:r>
          </a:p>
          <a:p>
            <a:r>
              <a:rPr lang="en-US" sz="2400" dirty="0" err="1"/>
              <a:t>SQLAlchemy</a:t>
            </a:r>
            <a:endParaRPr lang="en-US" sz="2400" dirty="0"/>
          </a:p>
          <a:p>
            <a:r>
              <a:rPr lang="en-US" sz="2400" dirty="0"/>
              <a:t>Flask</a:t>
            </a:r>
          </a:p>
          <a:p>
            <a:r>
              <a:rPr lang="en-US" sz="2400" dirty="0"/>
              <a:t>Geo-mapping</a:t>
            </a:r>
          </a:p>
          <a:p>
            <a:r>
              <a:rPr lang="en-US" sz="2400" dirty="0" err="1"/>
              <a:t>Plotly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2D95B-66C6-3A4D-AEF8-40D84AAF5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1905000"/>
            <a:ext cx="3452359" cy="180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721B-5872-F74F-B8D3-A75BEBDC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SQL.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7490D7-BA21-B34E-8407-8F6478A0E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489" y="1598612"/>
            <a:ext cx="10029056" cy="4635278"/>
          </a:xfrm>
        </p:spPr>
      </p:pic>
    </p:spTree>
    <p:extLst>
      <p:ext uri="{BB962C8B-B14F-4D97-AF65-F5344CB8AC3E}">
        <p14:creationId xmlns:p14="http://schemas.microsoft.com/office/powerpoint/2010/main" val="195130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2E06-F4F4-9B4A-BAE0-05EE81E9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DE9A0-C47F-4742-9C85-02E53FD15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1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6866-BBC6-1242-ADF8-D05B5FE6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701" y="14968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Geo-mapping</a:t>
            </a:r>
            <a:br>
              <a:rPr lang="en-US" dirty="0"/>
            </a:br>
            <a:br>
              <a:rPr lang="en-US" dirty="0"/>
            </a:br>
            <a:r>
              <a:rPr lang="en-AU" sz="1600" dirty="0"/>
              <a:t>"https://data.melbourne.vic.gov.au/resource/vh2v-4nfs.geojson"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E1766B-0093-400D-85FF-62BEC3F98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992" y="2105048"/>
            <a:ext cx="7295103" cy="43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FBA1E4-9D0B-4021-B65E-AE60E713C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861" y="1365292"/>
            <a:ext cx="11041041" cy="53295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F4FFDE-4EEF-4F5C-BD86-ECF94B94224C}"/>
              </a:ext>
            </a:extLst>
          </p:cNvPr>
          <p:cNvSpPr/>
          <p:nvPr/>
        </p:nvSpPr>
        <p:spPr>
          <a:xfrm>
            <a:off x="2203749" y="511182"/>
            <a:ext cx="9922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Dataset we used: </a:t>
            </a:r>
            <a:r>
              <a:rPr lang="en-AU" dirty="0"/>
              <a:t>"https://data.melbourne.vic.gov.au/resource/vh2v-4nfs.geojson"</a:t>
            </a:r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637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0ABE-41EC-714F-87E8-1A7EE550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C83A-8648-5340-891F-F78EFAC8F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3777622"/>
          </a:xfrm>
        </p:spPr>
        <p:txBody>
          <a:bodyPr/>
          <a:lstStyle/>
          <a:p>
            <a:r>
              <a:rPr lang="en-US" dirty="0"/>
              <a:t>Explore the difference between duration of stay for Melbourne’s CBD</a:t>
            </a:r>
          </a:p>
        </p:txBody>
      </p:sp>
    </p:spTree>
    <p:extLst>
      <p:ext uri="{BB962C8B-B14F-4D97-AF65-F5344CB8AC3E}">
        <p14:creationId xmlns:p14="http://schemas.microsoft.com/office/powerpoint/2010/main" val="5723678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539F22E5A4404CAD34FB96C142FE3A" ma:contentTypeVersion="13" ma:contentTypeDescription="Create a new document." ma:contentTypeScope="" ma:versionID="007b3f3a912f112271816250b9555acf">
  <xsd:schema xmlns:xsd="http://www.w3.org/2001/XMLSchema" xmlns:xs="http://www.w3.org/2001/XMLSchema" xmlns:p="http://schemas.microsoft.com/office/2006/metadata/properties" xmlns:ns3="37131f3e-0989-4fa1-a557-0e693b5133ca" xmlns:ns4="1adeb048-267d-4a84-abfa-7db00b6784a1" targetNamespace="http://schemas.microsoft.com/office/2006/metadata/properties" ma:root="true" ma:fieldsID="5458722c96c3279d2a72c45d605244fb" ns3:_="" ns4:_="">
    <xsd:import namespace="37131f3e-0989-4fa1-a557-0e693b5133ca"/>
    <xsd:import namespace="1adeb048-267d-4a84-abfa-7db00b6784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131f3e-0989-4fa1-a557-0e693b513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deb048-267d-4a84-abfa-7db00b6784a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DFB8BB-6F8D-4B5F-8932-40156F08F8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CD252F-7E2D-460F-B915-B87F410E11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8EF97E-305A-489A-9070-95ED0A29AB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131f3e-0989-4fa1-a557-0e693b5133ca"/>
    <ds:schemaRef ds:uri="1adeb048-267d-4a84-abfa-7db00b6784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1605</TotalTime>
  <Words>144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Parking sensors</vt:lpstr>
      <vt:lpstr>Problem</vt:lpstr>
      <vt:lpstr>The Data</vt:lpstr>
      <vt:lpstr>Process </vt:lpstr>
      <vt:lpstr>SQL. </vt:lpstr>
      <vt:lpstr>Flask </vt:lpstr>
      <vt:lpstr>Geo-mapping  "https://data.melbourne.vic.gov.au/resource/vh2v-4nfs.geojson"   </vt:lpstr>
      <vt:lpstr>PowerPoint Presentation</vt:lpstr>
      <vt:lpstr>Plotly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Garcia</dc:creator>
  <cp:lastModifiedBy>Abby Sharaf</cp:lastModifiedBy>
  <cp:revision>17</cp:revision>
  <dcterms:created xsi:type="dcterms:W3CDTF">2020-09-24T08:52:57Z</dcterms:created>
  <dcterms:modified xsi:type="dcterms:W3CDTF">2020-09-25T22:26:51Z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2020-09-25T12:06:38Z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f607c37a-cd3a-4809-9ce0-4b1c2bf53762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0x010100F2539F22E5A4404CAD34FB96C142FE3A</vt:lpwstr>
  </property>
</Properties>
</file>