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71945B-B057-CB75-4699-0CDB8552D8BA}" v="347" dt="2023-11-19T15:31:16.084"/>
    <p1510:client id="{41E1CF52-34A5-45FC-92D8-BD488F2ECE77}" v="277" dt="2023-11-19T05:38:55.7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11/19/2023</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689410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11/19/2023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56788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11/19/2023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66261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11/19/2023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82423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11/19/2023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84003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11/19/2023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10340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11/19/2023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63180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11/19/2023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79969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11/19/2023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92471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11/19/2023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61867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11/19/2023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32880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11/19/2023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2740622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7CE7A7-0AFD-439B-9765-E708254D9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239CFBC2-8561-4BBF-BDDE-CF7908C98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2AAC8F43-3BD7-44FC-843A-972922AF2B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3" name="Picture 12">
              <a:extLst>
                <a:ext uri="{FF2B5EF4-FFF2-40B4-BE49-F238E27FC236}">
                  <a16:creationId xmlns:a16="http://schemas.microsoft.com/office/drawing/2014/main" id="{1DE643C6-923A-4762-9462-D589A0AED50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4" name="Picture 13">
              <a:extLst>
                <a:ext uri="{FF2B5EF4-FFF2-40B4-BE49-F238E27FC236}">
                  <a16:creationId xmlns:a16="http://schemas.microsoft.com/office/drawing/2014/main" id="{51AB708F-73DA-4CC8-89B1-8EB70ABB3AE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p:cNvSpPr>
            <a:spLocks noGrp="1"/>
          </p:cNvSpPr>
          <p:nvPr>
            <p:ph type="ctrTitle"/>
          </p:nvPr>
        </p:nvSpPr>
        <p:spPr>
          <a:xfrm>
            <a:off x="1583969" y="1295400"/>
            <a:ext cx="9599363" cy="2604928"/>
          </a:xfrm>
        </p:spPr>
        <p:txBody>
          <a:bodyPr anchor="b">
            <a:normAutofit/>
          </a:bodyPr>
          <a:lstStyle/>
          <a:p>
            <a:r>
              <a:rPr lang="en-US" sz="8000" b="1" dirty="0">
                <a:solidFill>
                  <a:srgbClr val="FFFF00"/>
                </a:solidFill>
                <a:cs typeface="Sabon Next LT"/>
              </a:rPr>
              <a:t>IPL AUCTION</a:t>
            </a:r>
            <a:endParaRPr lang="en-US" sz="8000" b="1" dirty="0">
              <a:solidFill>
                <a:srgbClr val="FFFF00"/>
              </a:solidFill>
            </a:endParaRPr>
          </a:p>
        </p:txBody>
      </p:sp>
      <p:sp>
        <p:nvSpPr>
          <p:cNvPr id="3" name="Subtitle 2"/>
          <p:cNvSpPr>
            <a:spLocks noGrp="1"/>
          </p:cNvSpPr>
          <p:nvPr>
            <p:ph type="subTitle" idx="1"/>
          </p:nvPr>
        </p:nvSpPr>
        <p:spPr>
          <a:xfrm>
            <a:off x="2593849" y="4699073"/>
            <a:ext cx="7010399" cy="1015927"/>
          </a:xfrm>
        </p:spPr>
        <p:txBody>
          <a:bodyPr anchor="t">
            <a:normAutofit/>
          </a:bodyPr>
          <a:lstStyle/>
          <a:p>
            <a:endParaRPr lang="en-US" sz="2200">
              <a:solidFill>
                <a:srgbClr val="FFFFFF"/>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9" name="Rectangle 28">
            <a:extLst>
              <a:ext uri="{FF2B5EF4-FFF2-40B4-BE49-F238E27FC236}">
                <a16:creationId xmlns:a16="http://schemas.microsoft.com/office/drawing/2014/main" id="{2D924463-4DB7-437D-85B1-7EE5042DE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4684E975-303E-47A8-B594-8B8635D99C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3" name="Group 32">
            <a:extLst>
              <a:ext uri="{FF2B5EF4-FFF2-40B4-BE49-F238E27FC236}">
                <a16:creationId xmlns:a16="http://schemas.microsoft.com/office/drawing/2014/main" id="{80077833-8B68-4C70-971A-2B043CF0BB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5236971" cy="6858000"/>
            <a:chOff x="20829" y="1"/>
            <a:chExt cx="5236971" cy="6857999"/>
          </a:xfrm>
        </p:grpSpPr>
        <p:pic>
          <p:nvPicPr>
            <p:cNvPr id="34" name="Picture 33">
              <a:extLst>
                <a:ext uri="{FF2B5EF4-FFF2-40B4-BE49-F238E27FC236}">
                  <a16:creationId xmlns:a16="http://schemas.microsoft.com/office/drawing/2014/main" id="{71963C11-A5F2-44E2-971E-CC01E226310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35" name="Picture 34">
              <a:extLst>
                <a:ext uri="{FF2B5EF4-FFF2-40B4-BE49-F238E27FC236}">
                  <a16:creationId xmlns:a16="http://schemas.microsoft.com/office/drawing/2014/main" id="{B123F466-27B2-48C0-840E-F3AD889CC97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37" name="Rectangle 36">
            <a:extLst>
              <a:ext uri="{FF2B5EF4-FFF2-40B4-BE49-F238E27FC236}">
                <a16:creationId xmlns:a16="http://schemas.microsoft.com/office/drawing/2014/main" id="{5619E882-12EA-4946-A93B-09E6EA137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0C5CD6C-C668-4B17-BFAF-532384BCB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374360-6DC1-3689-E337-DBFC118331AD}"/>
              </a:ext>
            </a:extLst>
          </p:cNvPr>
          <p:cNvSpPr>
            <a:spLocks noGrp="1"/>
          </p:cNvSpPr>
          <p:nvPr>
            <p:ph type="title"/>
          </p:nvPr>
        </p:nvSpPr>
        <p:spPr>
          <a:xfrm>
            <a:off x="1219201" y="741803"/>
            <a:ext cx="4876800" cy="4973197"/>
          </a:xfrm>
        </p:spPr>
        <p:txBody>
          <a:bodyPr vert="horz" lIns="91440" tIns="45720" rIns="91440" bIns="45720" rtlCol="0" anchor="t">
            <a:normAutofit/>
          </a:bodyPr>
          <a:lstStyle/>
          <a:p>
            <a:r>
              <a:rPr lang="en-US" dirty="0">
                <a:cs typeface="Sabon Next LT"/>
              </a:rPr>
              <a:t>SQL Queries</a:t>
            </a:r>
            <a:endParaRPr lang="en-US" dirty="0"/>
          </a:p>
        </p:txBody>
      </p:sp>
      <p:pic>
        <p:nvPicPr>
          <p:cNvPr id="4" name="Picture 3" descr="A screenshot of a computer code&#10;&#10;Description automatically generated">
            <a:extLst>
              <a:ext uri="{FF2B5EF4-FFF2-40B4-BE49-F238E27FC236}">
                <a16:creationId xmlns:a16="http://schemas.microsoft.com/office/drawing/2014/main" id="{7C779429-8DF2-1110-7B21-C3C8261B4B9B}"/>
              </a:ext>
            </a:extLst>
          </p:cNvPr>
          <p:cNvPicPr>
            <a:picLocks noChangeAspect="1"/>
          </p:cNvPicPr>
          <p:nvPr/>
        </p:nvPicPr>
        <p:blipFill>
          <a:blip r:embed="rId4"/>
          <a:stretch>
            <a:fillRect/>
          </a:stretch>
        </p:blipFill>
        <p:spPr>
          <a:xfrm>
            <a:off x="826266" y="1627767"/>
            <a:ext cx="10025348" cy="4392009"/>
          </a:xfrm>
          <a:prstGeom prst="rect">
            <a:avLst/>
          </a:prstGeom>
        </p:spPr>
      </p:pic>
    </p:spTree>
    <p:extLst>
      <p:ext uri="{BB962C8B-B14F-4D97-AF65-F5344CB8AC3E}">
        <p14:creationId xmlns:p14="http://schemas.microsoft.com/office/powerpoint/2010/main" val="3673127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5" name="Picture 24">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7" name="Rectangle 26">
            <a:extLst>
              <a:ext uri="{FF2B5EF4-FFF2-40B4-BE49-F238E27FC236}">
                <a16:creationId xmlns:a16="http://schemas.microsoft.com/office/drawing/2014/main" id="{2D924463-4DB7-437D-85B1-7EE5042DE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9" name="Rectangle 28">
            <a:extLst>
              <a:ext uri="{FF2B5EF4-FFF2-40B4-BE49-F238E27FC236}">
                <a16:creationId xmlns:a16="http://schemas.microsoft.com/office/drawing/2014/main" id="{4684E975-303E-47A8-B594-8B8635D99C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1" name="Group 30">
            <a:extLst>
              <a:ext uri="{FF2B5EF4-FFF2-40B4-BE49-F238E27FC236}">
                <a16:creationId xmlns:a16="http://schemas.microsoft.com/office/drawing/2014/main" id="{80077833-8B68-4C70-971A-2B043CF0BB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5236971" cy="6858000"/>
            <a:chOff x="20829" y="1"/>
            <a:chExt cx="5236971" cy="6857999"/>
          </a:xfrm>
        </p:grpSpPr>
        <p:pic>
          <p:nvPicPr>
            <p:cNvPr id="32" name="Picture 31">
              <a:extLst>
                <a:ext uri="{FF2B5EF4-FFF2-40B4-BE49-F238E27FC236}">
                  <a16:creationId xmlns:a16="http://schemas.microsoft.com/office/drawing/2014/main" id="{71963C11-A5F2-44E2-971E-CC01E226310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33" name="Picture 32">
              <a:extLst>
                <a:ext uri="{FF2B5EF4-FFF2-40B4-BE49-F238E27FC236}">
                  <a16:creationId xmlns:a16="http://schemas.microsoft.com/office/drawing/2014/main" id="{B123F466-27B2-48C0-840E-F3AD889CC97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35" name="Rectangle 34">
            <a:extLst>
              <a:ext uri="{FF2B5EF4-FFF2-40B4-BE49-F238E27FC236}">
                <a16:creationId xmlns:a16="http://schemas.microsoft.com/office/drawing/2014/main" id="{5619E882-12EA-4946-A93B-09E6EA137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0C5CD6C-C668-4B17-BFAF-532384BCB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FAE108-F012-15D8-7EF8-4C6D8524DE02}"/>
              </a:ext>
            </a:extLst>
          </p:cNvPr>
          <p:cNvSpPr>
            <a:spLocks noGrp="1"/>
          </p:cNvSpPr>
          <p:nvPr>
            <p:ph type="title"/>
          </p:nvPr>
        </p:nvSpPr>
        <p:spPr>
          <a:xfrm>
            <a:off x="1219201" y="686719"/>
            <a:ext cx="4876800" cy="1098932"/>
          </a:xfrm>
        </p:spPr>
        <p:txBody>
          <a:bodyPr vert="horz" lIns="91440" tIns="45720" rIns="91440" bIns="45720" rtlCol="0" anchor="t">
            <a:normAutofit/>
          </a:bodyPr>
          <a:lstStyle/>
          <a:p>
            <a:r>
              <a:rPr lang="en-US" dirty="0">
                <a:cs typeface="Sabon Next LT"/>
              </a:rPr>
              <a:t>SQL Queries</a:t>
            </a:r>
            <a:endParaRPr lang="en-US" dirty="0"/>
          </a:p>
        </p:txBody>
      </p:sp>
      <p:pic>
        <p:nvPicPr>
          <p:cNvPr id="4" name="Picture 3" descr="A computer code with text&#10;&#10;Description automatically generated">
            <a:extLst>
              <a:ext uri="{FF2B5EF4-FFF2-40B4-BE49-F238E27FC236}">
                <a16:creationId xmlns:a16="http://schemas.microsoft.com/office/drawing/2014/main" id="{320DA3F2-6628-989A-8C69-9AE9C11EF5E3}"/>
              </a:ext>
            </a:extLst>
          </p:cNvPr>
          <p:cNvPicPr>
            <a:picLocks noChangeAspect="1"/>
          </p:cNvPicPr>
          <p:nvPr/>
        </p:nvPicPr>
        <p:blipFill>
          <a:blip r:embed="rId4"/>
          <a:stretch>
            <a:fillRect/>
          </a:stretch>
        </p:blipFill>
        <p:spPr>
          <a:xfrm>
            <a:off x="844627" y="1477578"/>
            <a:ext cx="10557830" cy="4398602"/>
          </a:xfrm>
          <a:prstGeom prst="rect">
            <a:avLst/>
          </a:prstGeom>
        </p:spPr>
      </p:pic>
    </p:spTree>
    <p:extLst>
      <p:ext uri="{BB962C8B-B14F-4D97-AF65-F5344CB8AC3E}">
        <p14:creationId xmlns:p14="http://schemas.microsoft.com/office/powerpoint/2010/main" val="2684444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5" name="Picture 24">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7" name="Rectangle 26">
            <a:extLst>
              <a:ext uri="{FF2B5EF4-FFF2-40B4-BE49-F238E27FC236}">
                <a16:creationId xmlns:a16="http://schemas.microsoft.com/office/drawing/2014/main" id="{2D924463-4DB7-437D-85B1-7EE5042DE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9" name="Rectangle 28">
            <a:extLst>
              <a:ext uri="{FF2B5EF4-FFF2-40B4-BE49-F238E27FC236}">
                <a16:creationId xmlns:a16="http://schemas.microsoft.com/office/drawing/2014/main" id="{4684E975-303E-47A8-B594-8B8635D99C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1" name="Group 30">
            <a:extLst>
              <a:ext uri="{FF2B5EF4-FFF2-40B4-BE49-F238E27FC236}">
                <a16:creationId xmlns:a16="http://schemas.microsoft.com/office/drawing/2014/main" id="{80077833-8B68-4C70-971A-2B043CF0BB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5236971" cy="6858000"/>
            <a:chOff x="20829" y="1"/>
            <a:chExt cx="5236971" cy="6857999"/>
          </a:xfrm>
        </p:grpSpPr>
        <p:pic>
          <p:nvPicPr>
            <p:cNvPr id="32" name="Picture 31">
              <a:extLst>
                <a:ext uri="{FF2B5EF4-FFF2-40B4-BE49-F238E27FC236}">
                  <a16:creationId xmlns:a16="http://schemas.microsoft.com/office/drawing/2014/main" id="{71963C11-A5F2-44E2-971E-CC01E226310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33" name="Picture 32">
              <a:extLst>
                <a:ext uri="{FF2B5EF4-FFF2-40B4-BE49-F238E27FC236}">
                  <a16:creationId xmlns:a16="http://schemas.microsoft.com/office/drawing/2014/main" id="{B123F466-27B2-48C0-840E-F3AD889CC97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35" name="Rectangle 34">
            <a:extLst>
              <a:ext uri="{FF2B5EF4-FFF2-40B4-BE49-F238E27FC236}">
                <a16:creationId xmlns:a16="http://schemas.microsoft.com/office/drawing/2014/main" id="{5619E882-12EA-4946-A93B-09E6EA137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0C5CD6C-C668-4B17-BFAF-532384BCB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3384A0-AD54-EA3A-D0EF-B1408C9EE9D2}"/>
              </a:ext>
            </a:extLst>
          </p:cNvPr>
          <p:cNvSpPr>
            <a:spLocks noGrp="1"/>
          </p:cNvSpPr>
          <p:nvPr>
            <p:ph type="title"/>
          </p:nvPr>
        </p:nvSpPr>
        <p:spPr>
          <a:xfrm>
            <a:off x="760165" y="686719"/>
            <a:ext cx="5335836" cy="970402"/>
          </a:xfrm>
        </p:spPr>
        <p:txBody>
          <a:bodyPr vert="horz" lIns="91440" tIns="45720" rIns="91440" bIns="45720" rtlCol="0" anchor="t">
            <a:normAutofit/>
          </a:bodyPr>
          <a:lstStyle/>
          <a:p>
            <a:r>
              <a:rPr lang="en-US" dirty="0">
                <a:cs typeface="Sabon Next LT"/>
              </a:rPr>
              <a:t>SQL Queries</a:t>
            </a:r>
            <a:endParaRPr lang="en-US" dirty="0"/>
          </a:p>
        </p:txBody>
      </p:sp>
      <p:pic>
        <p:nvPicPr>
          <p:cNvPr id="4" name="Picture 3" descr="A computer code with text&#10;&#10;Description automatically generated">
            <a:extLst>
              <a:ext uri="{FF2B5EF4-FFF2-40B4-BE49-F238E27FC236}">
                <a16:creationId xmlns:a16="http://schemas.microsoft.com/office/drawing/2014/main" id="{58827FE3-6FFB-6A6E-6CB3-F0303C30D8EE}"/>
              </a:ext>
            </a:extLst>
          </p:cNvPr>
          <p:cNvPicPr>
            <a:picLocks noChangeAspect="1"/>
          </p:cNvPicPr>
          <p:nvPr/>
        </p:nvPicPr>
        <p:blipFill>
          <a:blip r:embed="rId4"/>
          <a:stretch>
            <a:fillRect/>
          </a:stretch>
        </p:blipFill>
        <p:spPr>
          <a:xfrm>
            <a:off x="752819" y="1476120"/>
            <a:ext cx="10677180" cy="4236267"/>
          </a:xfrm>
          <a:prstGeom prst="rect">
            <a:avLst/>
          </a:prstGeom>
        </p:spPr>
      </p:pic>
    </p:spTree>
    <p:extLst>
      <p:ext uri="{BB962C8B-B14F-4D97-AF65-F5344CB8AC3E}">
        <p14:creationId xmlns:p14="http://schemas.microsoft.com/office/powerpoint/2010/main" val="2807475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0" name="Picture 9">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2" name="Rectangle 11">
            <a:extLst>
              <a:ext uri="{FF2B5EF4-FFF2-40B4-BE49-F238E27FC236}">
                <a16:creationId xmlns:a16="http://schemas.microsoft.com/office/drawing/2014/main" id="{2D924463-4DB7-437D-85B1-7EE5042DE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4684E975-303E-47A8-B594-8B8635D99C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 name="Group 15">
            <a:extLst>
              <a:ext uri="{FF2B5EF4-FFF2-40B4-BE49-F238E27FC236}">
                <a16:creationId xmlns:a16="http://schemas.microsoft.com/office/drawing/2014/main" id="{80077833-8B68-4C70-971A-2B043CF0BB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5236971" cy="6858000"/>
            <a:chOff x="20829" y="1"/>
            <a:chExt cx="5236971" cy="6857999"/>
          </a:xfrm>
        </p:grpSpPr>
        <p:pic>
          <p:nvPicPr>
            <p:cNvPr id="17" name="Picture 16">
              <a:extLst>
                <a:ext uri="{FF2B5EF4-FFF2-40B4-BE49-F238E27FC236}">
                  <a16:creationId xmlns:a16="http://schemas.microsoft.com/office/drawing/2014/main" id="{71963C11-A5F2-44E2-971E-CC01E226310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8" name="Picture 17">
              <a:extLst>
                <a:ext uri="{FF2B5EF4-FFF2-40B4-BE49-F238E27FC236}">
                  <a16:creationId xmlns:a16="http://schemas.microsoft.com/office/drawing/2014/main" id="{B123F466-27B2-48C0-840E-F3AD889CC97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0" name="Rectangle 19">
            <a:extLst>
              <a:ext uri="{FF2B5EF4-FFF2-40B4-BE49-F238E27FC236}">
                <a16:creationId xmlns:a16="http://schemas.microsoft.com/office/drawing/2014/main" id="{5619E882-12EA-4946-A93B-09E6EA137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0C5CD6C-C668-4B17-BFAF-532384BCB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C8AD8D-78AD-6202-7FE1-D774D3E5CADA}"/>
              </a:ext>
            </a:extLst>
          </p:cNvPr>
          <p:cNvSpPr>
            <a:spLocks noGrp="1"/>
          </p:cNvSpPr>
          <p:nvPr>
            <p:ph type="title"/>
          </p:nvPr>
        </p:nvSpPr>
        <p:spPr>
          <a:xfrm>
            <a:off x="778527" y="778526"/>
            <a:ext cx="5317474" cy="915318"/>
          </a:xfrm>
        </p:spPr>
        <p:txBody>
          <a:bodyPr vert="horz" lIns="91440" tIns="45720" rIns="91440" bIns="45720" rtlCol="0" anchor="t">
            <a:normAutofit/>
          </a:bodyPr>
          <a:lstStyle/>
          <a:p>
            <a:r>
              <a:rPr lang="en-US" dirty="0">
                <a:cs typeface="Sabon Next LT"/>
              </a:rPr>
              <a:t>SQL Queries</a:t>
            </a:r>
            <a:endParaRPr lang="en-US" dirty="0"/>
          </a:p>
        </p:txBody>
      </p:sp>
      <p:pic>
        <p:nvPicPr>
          <p:cNvPr id="4" name="Picture 3" descr="A screenshot of a computer code&#10;&#10;Description automatically generated">
            <a:extLst>
              <a:ext uri="{FF2B5EF4-FFF2-40B4-BE49-F238E27FC236}">
                <a16:creationId xmlns:a16="http://schemas.microsoft.com/office/drawing/2014/main" id="{78CDEFBD-A1B3-61B3-1B5C-42EE34DF0B86}"/>
              </a:ext>
            </a:extLst>
          </p:cNvPr>
          <p:cNvPicPr>
            <a:picLocks noChangeAspect="1"/>
          </p:cNvPicPr>
          <p:nvPr/>
        </p:nvPicPr>
        <p:blipFill>
          <a:blip r:embed="rId4"/>
          <a:stretch>
            <a:fillRect/>
          </a:stretch>
        </p:blipFill>
        <p:spPr>
          <a:xfrm>
            <a:off x="991519" y="1534297"/>
            <a:ext cx="10355854" cy="4413694"/>
          </a:xfrm>
          <a:prstGeom prst="rect">
            <a:avLst/>
          </a:prstGeom>
        </p:spPr>
      </p:pic>
    </p:spTree>
    <p:extLst>
      <p:ext uri="{BB962C8B-B14F-4D97-AF65-F5344CB8AC3E}">
        <p14:creationId xmlns:p14="http://schemas.microsoft.com/office/powerpoint/2010/main" val="1480863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0" name="Picture 9">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2" name="Rectangle 11">
            <a:extLst>
              <a:ext uri="{FF2B5EF4-FFF2-40B4-BE49-F238E27FC236}">
                <a16:creationId xmlns:a16="http://schemas.microsoft.com/office/drawing/2014/main" id="{2D924463-4DB7-437D-85B1-7EE5042DE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4684E975-303E-47A8-B594-8B8635D99C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 name="Group 15">
            <a:extLst>
              <a:ext uri="{FF2B5EF4-FFF2-40B4-BE49-F238E27FC236}">
                <a16:creationId xmlns:a16="http://schemas.microsoft.com/office/drawing/2014/main" id="{80077833-8B68-4C70-971A-2B043CF0BB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5236971" cy="6858000"/>
            <a:chOff x="20829" y="1"/>
            <a:chExt cx="5236971" cy="6857999"/>
          </a:xfrm>
        </p:grpSpPr>
        <p:pic>
          <p:nvPicPr>
            <p:cNvPr id="17" name="Picture 16">
              <a:extLst>
                <a:ext uri="{FF2B5EF4-FFF2-40B4-BE49-F238E27FC236}">
                  <a16:creationId xmlns:a16="http://schemas.microsoft.com/office/drawing/2014/main" id="{71963C11-A5F2-44E2-971E-CC01E226310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8" name="Picture 17">
              <a:extLst>
                <a:ext uri="{FF2B5EF4-FFF2-40B4-BE49-F238E27FC236}">
                  <a16:creationId xmlns:a16="http://schemas.microsoft.com/office/drawing/2014/main" id="{B123F466-27B2-48C0-840E-F3AD889CC97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0" name="Rectangle 19">
            <a:extLst>
              <a:ext uri="{FF2B5EF4-FFF2-40B4-BE49-F238E27FC236}">
                <a16:creationId xmlns:a16="http://schemas.microsoft.com/office/drawing/2014/main" id="{5619E882-12EA-4946-A93B-09E6EA137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0C5CD6C-C668-4B17-BFAF-532384BCB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B72B2B-57AB-8040-FB45-7ACF9934F04B}"/>
              </a:ext>
            </a:extLst>
          </p:cNvPr>
          <p:cNvSpPr>
            <a:spLocks noGrp="1"/>
          </p:cNvSpPr>
          <p:nvPr>
            <p:ph type="title"/>
          </p:nvPr>
        </p:nvSpPr>
        <p:spPr>
          <a:xfrm>
            <a:off x="686720" y="695899"/>
            <a:ext cx="5409281" cy="5019101"/>
          </a:xfrm>
        </p:spPr>
        <p:txBody>
          <a:bodyPr vert="horz" lIns="91440" tIns="45720" rIns="91440" bIns="45720" rtlCol="0" anchor="t">
            <a:normAutofit/>
          </a:bodyPr>
          <a:lstStyle/>
          <a:p>
            <a:r>
              <a:rPr lang="en-US" dirty="0">
                <a:cs typeface="Sabon Next LT"/>
              </a:rPr>
              <a:t>SQL Queries</a:t>
            </a:r>
            <a:endParaRPr lang="en-US" dirty="0"/>
          </a:p>
        </p:txBody>
      </p:sp>
      <p:pic>
        <p:nvPicPr>
          <p:cNvPr id="4" name="Picture 3" descr="A screenshot of a computer code&#10;&#10;Description automatically generated">
            <a:extLst>
              <a:ext uri="{FF2B5EF4-FFF2-40B4-BE49-F238E27FC236}">
                <a16:creationId xmlns:a16="http://schemas.microsoft.com/office/drawing/2014/main" id="{023C3C48-2D96-256F-63BA-D66F95D7F5F6}"/>
              </a:ext>
            </a:extLst>
          </p:cNvPr>
          <p:cNvPicPr>
            <a:picLocks noChangeAspect="1"/>
          </p:cNvPicPr>
          <p:nvPr/>
        </p:nvPicPr>
        <p:blipFill>
          <a:blip r:embed="rId4"/>
          <a:stretch>
            <a:fillRect/>
          </a:stretch>
        </p:blipFill>
        <p:spPr>
          <a:xfrm>
            <a:off x="826266" y="1707179"/>
            <a:ext cx="10557830" cy="4224002"/>
          </a:xfrm>
          <a:prstGeom prst="rect">
            <a:avLst/>
          </a:prstGeom>
        </p:spPr>
      </p:pic>
    </p:spTree>
    <p:extLst>
      <p:ext uri="{BB962C8B-B14F-4D97-AF65-F5344CB8AC3E}">
        <p14:creationId xmlns:p14="http://schemas.microsoft.com/office/powerpoint/2010/main" val="1390951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0" name="Picture 9">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2" name="Rectangle 11">
            <a:extLst>
              <a:ext uri="{FF2B5EF4-FFF2-40B4-BE49-F238E27FC236}">
                <a16:creationId xmlns:a16="http://schemas.microsoft.com/office/drawing/2014/main" id="{2D924463-4DB7-437D-85B1-7EE5042DE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4684E975-303E-47A8-B594-8B8635D99C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 name="Group 15">
            <a:extLst>
              <a:ext uri="{FF2B5EF4-FFF2-40B4-BE49-F238E27FC236}">
                <a16:creationId xmlns:a16="http://schemas.microsoft.com/office/drawing/2014/main" id="{80077833-8B68-4C70-971A-2B043CF0BB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5236971" cy="6858000"/>
            <a:chOff x="20829" y="1"/>
            <a:chExt cx="5236971" cy="6857999"/>
          </a:xfrm>
        </p:grpSpPr>
        <p:pic>
          <p:nvPicPr>
            <p:cNvPr id="17" name="Picture 16">
              <a:extLst>
                <a:ext uri="{FF2B5EF4-FFF2-40B4-BE49-F238E27FC236}">
                  <a16:creationId xmlns:a16="http://schemas.microsoft.com/office/drawing/2014/main" id="{71963C11-A5F2-44E2-971E-CC01E226310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8" name="Picture 17">
              <a:extLst>
                <a:ext uri="{FF2B5EF4-FFF2-40B4-BE49-F238E27FC236}">
                  <a16:creationId xmlns:a16="http://schemas.microsoft.com/office/drawing/2014/main" id="{B123F466-27B2-48C0-840E-F3AD889CC97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0" name="Rectangle 19">
            <a:extLst>
              <a:ext uri="{FF2B5EF4-FFF2-40B4-BE49-F238E27FC236}">
                <a16:creationId xmlns:a16="http://schemas.microsoft.com/office/drawing/2014/main" id="{5619E882-12EA-4946-A93B-09E6EA137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0C5CD6C-C668-4B17-BFAF-532384BCB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8DFD74-90EC-35EF-8303-7FB5776E88A5}"/>
              </a:ext>
            </a:extLst>
          </p:cNvPr>
          <p:cNvSpPr>
            <a:spLocks noGrp="1"/>
          </p:cNvSpPr>
          <p:nvPr>
            <p:ph type="title"/>
          </p:nvPr>
        </p:nvSpPr>
        <p:spPr>
          <a:xfrm>
            <a:off x="695900" y="695899"/>
            <a:ext cx="5400101" cy="5019101"/>
          </a:xfrm>
        </p:spPr>
        <p:txBody>
          <a:bodyPr vert="horz" lIns="91440" tIns="45720" rIns="91440" bIns="45720" rtlCol="0" anchor="t">
            <a:normAutofit/>
          </a:bodyPr>
          <a:lstStyle/>
          <a:p>
            <a:r>
              <a:rPr lang="en-US" dirty="0">
                <a:cs typeface="Sabon Next LT"/>
              </a:rPr>
              <a:t>SQL Queries</a:t>
            </a:r>
            <a:endParaRPr lang="en-US" dirty="0"/>
          </a:p>
        </p:txBody>
      </p:sp>
      <p:pic>
        <p:nvPicPr>
          <p:cNvPr id="4" name="Picture 3" descr="A computer code with text&#10;&#10;Description automatically generated">
            <a:extLst>
              <a:ext uri="{FF2B5EF4-FFF2-40B4-BE49-F238E27FC236}">
                <a16:creationId xmlns:a16="http://schemas.microsoft.com/office/drawing/2014/main" id="{C2C6FFCE-A557-5F8A-1264-7EB06F158CFC}"/>
              </a:ext>
            </a:extLst>
          </p:cNvPr>
          <p:cNvPicPr>
            <a:picLocks noChangeAspect="1"/>
          </p:cNvPicPr>
          <p:nvPr/>
        </p:nvPicPr>
        <p:blipFill>
          <a:blip r:embed="rId4"/>
          <a:stretch>
            <a:fillRect/>
          </a:stretch>
        </p:blipFill>
        <p:spPr>
          <a:xfrm>
            <a:off x="743639" y="1764834"/>
            <a:ext cx="10704721" cy="4127053"/>
          </a:xfrm>
          <a:prstGeom prst="rect">
            <a:avLst/>
          </a:prstGeom>
        </p:spPr>
      </p:pic>
    </p:spTree>
    <p:extLst>
      <p:ext uri="{BB962C8B-B14F-4D97-AF65-F5344CB8AC3E}">
        <p14:creationId xmlns:p14="http://schemas.microsoft.com/office/powerpoint/2010/main" val="1126832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60D82D56-D377-48D4-8DE9-6A0A8DB5E3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2"/>
            <a:ext cx="2696853" cy="4598233"/>
            <a:chOff x="8059620" y="41922"/>
            <a:chExt cx="3997615" cy="6816077"/>
          </a:xfrm>
        </p:grpSpPr>
        <p:pic>
          <p:nvPicPr>
            <p:cNvPr id="13" name="Picture 12">
              <a:extLst>
                <a:ext uri="{FF2B5EF4-FFF2-40B4-BE49-F238E27FC236}">
                  <a16:creationId xmlns:a16="http://schemas.microsoft.com/office/drawing/2014/main" id="{6D8CD235-5DAC-4779-B652-AEF90B9844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4" name="Picture 13">
              <a:extLst>
                <a:ext uri="{FF2B5EF4-FFF2-40B4-BE49-F238E27FC236}">
                  <a16:creationId xmlns:a16="http://schemas.microsoft.com/office/drawing/2014/main" id="{9048802B-B281-498F-88C5-E240B74438C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B7E789A8-1BE9-1AA9-8AC4-70263E109CF5}"/>
              </a:ext>
            </a:extLst>
          </p:cNvPr>
          <p:cNvSpPr>
            <a:spLocks noGrp="1"/>
          </p:cNvSpPr>
          <p:nvPr>
            <p:ph type="title"/>
          </p:nvPr>
        </p:nvSpPr>
        <p:spPr>
          <a:xfrm>
            <a:off x="3675" y="8971"/>
            <a:ext cx="6081308" cy="1352531"/>
          </a:xfrm>
        </p:spPr>
        <p:txBody>
          <a:bodyPr anchor="ctr">
            <a:normAutofit/>
          </a:bodyPr>
          <a:lstStyle/>
          <a:p>
            <a:r>
              <a:rPr lang="en-US" sz="6000" dirty="0">
                <a:solidFill>
                  <a:schemeClr val="tx2"/>
                </a:solidFill>
                <a:latin typeface="Sabon Next LT"/>
                <a:cs typeface="Sabon Next LT"/>
              </a:rPr>
              <a:t>Aggressive Batters</a:t>
            </a:r>
          </a:p>
        </p:txBody>
      </p:sp>
      <p:pic>
        <p:nvPicPr>
          <p:cNvPr id="4" name="Content Placeholder 3" descr="A table with numbers and a few words&#10;&#10;Description automatically generated">
            <a:extLst>
              <a:ext uri="{FF2B5EF4-FFF2-40B4-BE49-F238E27FC236}">
                <a16:creationId xmlns:a16="http://schemas.microsoft.com/office/drawing/2014/main" id="{AC867AF0-2838-CDAB-7115-DF9025BEDDD4}"/>
              </a:ext>
            </a:extLst>
          </p:cNvPr>
          <p:cNvPicPr>
            <a:picLocks noGrp="1" noChangeAspect="1"/>
          </p:cNvPicPr>
          <p:nvPr>
            <p:ph idx="1"/>
          </p:nvPr>
        </p:nvPicPr>
        <p:blipFill>
          <a:blip r:embed="rId3"/>
          <a:stretch>
            <a:fillRect/>
          </a:stretch>
        </p:blipFill>
        <p:spPr>
          <a:xfrm>
            <a:off x="75818" y="2171595"/>
            <a:ext cx="5717023" cy="4408583"/>
          </a:xfrm>
        </p:spPr>
      </p:pic>
      <p:pic>
        <p:nvPicPr>
          <p:cNvPr id="5" name="Picture 4" descr="A graph with a line&#10;&#10;Description automatically generated">
            <a:extLst>
              <a:ext uri="{FF2B5EF4-FFF2-40B4-BE49-F238E27FC236}">
                <a16:creationId xmlns:a16="http://schemas.microsoft.com/office/drawing/2014/main" id="{B9014740-B908-A75D-211C-B1E43D6312E3}"/>
              </a:ext>
            </a:extLst>
          </p:cNvPr>
          <p:cNvPicPr>
            <a:picLocks noChangeAspect="1"/>
          </p:cNvPicPr>
          <p:nvPr/>
        </p:nvPicPr>
        <p:blipFill>
          <a:blip r:embed="rId4"/>
          <a:stretch>
            <a:fillRect/>
          </a:stretch>
        </p:blipFill>
        <p:spPr>
          <a:xfrm>
            <a:off x="6096000" y="5124"/>
            <a:ext cx="6096000" cy="3230548"/>
          </a:xfrm>
          <a:prstGeom prst="rect">
            <a:avLst/>
          </a:prstGeom>
        </p:spPr>
      </p:pic>
      <p:pic>
        <p:nvPicPr>
          <p:cNvPr id="6" name="Picture 5">
            <a:extLst>
              <a:ext uri="{FF2B5EF4-FFF2-40B4-BE49-F238E27FC236}">
                <a16:creationId xmlns:a16="http://schemas.microsoft.com/office/drawing/2014/main" id="{A7A8BF98-FF49-3181-CDE1-E252F280B355}"/>
              </a:ext>
            </a:extLst>
          </p:cNvPr>
          <p:cNvPicPr>
            <a:picLocks noChangeAspect="1"/>
          </p:cNvPicPr>
          <p:nvPr/>
        </p:nvPicPr>
        <p:blipFill>
          <a:blip r:embed="rId5"/>
          <a:stretch>
            <a:fillRect/>
          </a:stretch>
        </p:blipFill>
        <p:spPr>
          <a:xfrm>
            <a:off x="6096000" y="3230236"/>
            <a:ext cx="6096000" cy="3647503"/>
          </a:xfrm>
          <a:prstGeom prst="rect">
            <a:avLst/>
          </a:prstGeom>
        </p:spPr>
      </p:pic>
    </p:spTree>
    <p:extLst>
      <p:ext uri="{BB962C8B-B14F-4D97-AF65-F5344CB8AC3E}">
        <p14:creationId xmlns:p14="http://schemas.microsoft.com/office/powerpoint/2010/main" val="2196206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60D82D56-D377-48D4-8DE9-6A0A8DB5E3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2"/>
            <a:ext cx="2696853" cy="4598233"/>
            <a:chOff x="8059620" y="41922"/>
            <a:chExt cx="3997615" cy="6816077"/>
          </a:xfrm>
        </p:grpSpPr>
        <p:pic>
          <p:nvPicPr>
            <p:cNvPr id="13" name="Picture 12">
              <a:extLst>
                <a:ext uri="{FF2B5EF4-FFF2-40B4-BE49-F238E27FC236}">
                  <a16:creationId xmlns:a16="http://schemas.microsoft.com/office/drawing/2014/main" id="{6D8CD235-5DAC-4779-B652-AEF90B9844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4" name="Picture 13">
              <a:extLst>
                <a:ext uri="{FF2B5EF4-FFF2-40B4-BE49-F238E27FC236}">
                  <a16:creationId xmlns:a16="http://schemas.microsoft.com/office/drawing/2014/main" id="{9048802B-B281-498F-88C5-E240B74438C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9DCC2042-8675-1C15-1EF3-C4930FF50706}"/>
              </a:ext>
            </a:extLst>
          </p:cNvPr>
          <p:cNvSpPr>
            <a:spLocks noGrp="1"/>
          </p:cNvSpPr>
          <p:nvPr>
            <p:ph type="title"/>
          </p:nvPr>
        </p:nvSpPr>
        <p:spPr>
          <a:xfrm>
            <a:off x="3675" y="-9391"/>
            <a:ext cx="6090489" cy="1728941"/>
          </a:xfrm>
        </p:spPr>
        <p:txBody>
          <a:bodyPr anchor="ctr">
            <a:normAutofit/>
          </a:bodyPr>
          <a:lstStyle/>
          <a:p>
            <a:r>
              <a:rPr lang="en-US" sz="5400" dirty="0">
                <a:cs typeface="Sabon Next LT"/>
              </a:rPr>
              <a:t>Anchor batters</a:t>
            </a:r>
          </a:p>
        </p:txBody>
      </p:sp>
      <p:pic>
        <p:nvPicPr>
          <p:cNvPr id="4" name="Content Placeholder 3" descr="A table with numbers and text&#10;&#10;Description automatically generated">
            <a:extLst>
              <a:ext uri="{FF2B5EF4-FFF2-40B4-BE49-F238E27FC236}">
                <a16:creationId xmlns:a16="http://schemas.microsoft.com/office/drawing/2014/main" id="{65577F4D-262C-D4A3-020C-9C33AB258631}"/>
              </a:ext>
            </a:extLst>
          </p:cNvPr>
          <p:cNvPicPr>
            <a:picLocks noGrp="1" noChangeAspect="1"/>
          </p:cNvPicPr>
          <p:nvPr>
            <p:ph idx="1"/>
          </p:nvPr>
        </p:nvPicPr>
        <p:blipFill>
          <a:blip r:embed="rId3"/>
          <a:stretch>
            <a:fillRect/>
          </a:stretch>
        </p:blipFill>
        <p:spPr>
          <a:xfrm>
            <a:off x="5680" y="2480611"/>
            <a:ext cx="6096000" cy="3625298"/>
          </a:xfrm>
        </p:spPr>
      </p:pic>
      <p:pic>
        <p:nvPicPr>
          <p:cNvPr id="5" name="Picture 4" descr="A graph with blue line and text&#10;&#10;Description automatically generated">
            <a:extLst>
              <a:ext uri="{FF2B5EF4-FFF2-40B4-BE49-F238E27FC236}">
                <a16:creationId xmlns:a16="http://schemas.microsoft.com/office/drawing/2014/main" id="{696E2233-53F6-59C4-7B5E-C183E45B3CC4}"/>
              </a:ext>
            </a:extLst>
          </p:cNvPr>
          <p:cNvPicPr>
            <a:picLocks noChangeAspect="1"/>
          </p:cNvPicPr>
          <p:nvPr/>
        </p:nvPicPr>
        <p:blipFill>
          <a:blip r:embed="rId4"/>
          <a:stretch>
            <a:fillRect/>
          </a:stretch>
        </p:blipFill>
        <p:spPr>
          <a:xfrm>
            <a:off x="6096000" y="3439"/>
            <a:ext cx="6096000" cy="3068664"/>
          </a:xfrm>
          <a:prstGeom prst="rect">
            <a:avLst/>
          </a:prstGeom>
        </p:spPr>
      </p:pic>
      <p:pic>
        <p:nvPicPr>
          <p:cNvPr id="6" name="Picture 5" descr="A graph with blue and orange bars&#10;&#10;Description automatically generated">
            <a:extLst>
              <a:ext uri="{FF2B5EF4-FFF2-40B4-BE49-F238E27FC236}">
                <a16:creationId xmlns:a16="http://schemas.microsoft.com/office/drawing/2014/main" id="{F8BADB09-4140-7BDA-4A6C-30286968901F}"/>
              </a:ext>
            </a:extLst>
          </p:cNvPr>
          <p:cNvPicPr>
            <a:picLocks noChangeAspect="1"/>
          </p:cNvPicPr>
          <p:nvPr/>
        </p:nvPicPr>
        <p:blipFill>
          <a:blip r:embed="rId5"/>
          <a:stretch>
            <a:fillRect/>
          </a:stretch>
        </p:blipFill>
        <p:spPr>
          <a:xfrm>
            <a:off x="6105181" y="3314533"/>
            <a:ext cx="6096000" cy="3350381"/>
          </a:xfrm>
          <a:prstGeom prst="rect">
            <a:avLst/>
          </a:prstGeom>
        </p:spPr>
      </p:pic>
    </p:spTree>
    <p:extLst>
      <p:ext uri="{BB962C8B-B14F-4D97-AF65-F5344CB8AC3E}">
        <p14:creationId xmlns:p14="http://schemas.microsoft.com/office/powerpoint/2010/main" val="816173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60D82D56-D377-48D4-8DE9-6A0A8DB5E3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2"/>
            <a:ext cx="2696853" cy="4598233"/>
            <a:chOff x="8059620" y="41922"/>
            <a:chExt cx="3997615" cy="6816077"/>
          </a:xfrm>
        </p:grpSpPr>
        <p:pic>
          <p:nvPicPr>
            <p:cNvPr id="13" name="Picture 12">
              <a:extLst>
                <a:ext uri="{FF2B5EF4-FFF2-40B4-BE49-F238E27FC236}">
                  <a16:creationId xmlns:a16="http://schemas.microsoft.com/office/drawing/2014/main" id="{6D8CD235-5DAC-4779-B652-AEF90B9844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4" name="Picture 13">
              <a:extLst>
                <a:ext uri="{FF2B5EF4-FFF2-40B4-BE49-F238E27FC236}">
                  <a16:creationId xmlns:a16="http://schemas.microsoft.com/office/drawing/2014/main" id="{9048802B-B281-498F-88C5-E240B74438C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B7264CCC-7816-8504-CD85-FEE55C7D651D}"/>
              </a:ext>
            </a:extLst>
          </p:cNvPr>
          <p:cNvSpPr>
            <a:spLocks noGrp="1"/>
          </p:cNvSpPr>
          <p:nvPr>
            <p:ph type="title"/>
          </p:nvPr>
        </p:nvSpPr>
        <p:spPr>
          <a:xfrm>
            <a:off x="1401" y="8970"/>
            <a:ext cx="6090403" cy="1023542"/>
          </a:xfrm>
        </p:spPr>
        <p:txBody>
          <a:bodyPr anchor="ctr">
            <a:normAutofit/>
          </a:bodyPr>
          <a:lstStyle/>
          <a:p>
            <a:r>
              <a:rPr lang="en-US" sz="5400" dirty="0">
                <a:cs typeface="Sabon Next LT"/>
              </a:rPr>
              <a:t>Hard Hitters</a:t>
            </a:r>
            <a:endParaRPr lang="en-US">
              <a:cs typeface="Sabon Next LT"/>
            </a:endParaRPr>
          </a:p>
        </p:txBody>
      </p:sp>
      <p:pic>
        <p:nvPicPr>
          <p:cNvPr id="4" name="Content Placeholder 3" descr="A screenshot of a table&#10;&#10;Description automatically generated">
            <a:extLst>
              <a:ext uri="{FF2B5EF4-FFF2-40B4-BE49-F238E27FC236}">
                <a16:creationId xmlns:a16="http://schemas.microsoft.com/office/drawing/2014/main" id="{9C21DC14-8CA4-09DD-665D-EDCD6982C94A}"/>
              </a:ext>
            </a:extLst>
          </p:cNvPr>
          <p:cNvPicPr>
            <a:picLocks noGrp="1" noChangeAspect="1"/>
          </p:cNvPicPr>
          <p:nvPr>
            <p:ph idx="1"/>
          </p:nvPr>
        </p:nvPicPr>
        <p:blipFill>
          <a:blip r:embed="rId3"/>
          <a:stretch>
            <a:fillRect/>
          </a:stretch>
        </p:blipFill>
        <p:spPr>
          <a:xfrm>
            <a:off x="5680" y="3598560"/>
            <a:ext cx="12192000" cy="3262266"/>
          </a:xfrm>
        </p:spPr>
      </p:pic>
      <p:pic>
        <p:nvPicPr>
          <p:cNvPr id="5" name="Picture 4" descr="A graph with a line and a line&#10;&#10;Description automatically generated">
            <a:extLst>
              <a:ext uri="{FF2B5EF4-FFF2-40B4-BE49-F238E27FC236}">
                <a16:creationId xmlns:a16="http://schemas.microsoft.com/office/drawing/2014/main" id="{AFAB50C3-A1F5-2558-9C56-9CEB874EB36F}"/>
              </a:ext>
            </a:extLst>
          </p:cNvPr>
          <p:cNvPicPr>
            <a:picLocks noChangeAspect="1"/>
          </p:cNvPicPr>
          <p:nvPr/>
        </p:nvPicPr>
        <p:blipFill>
          <a:blip r:embed="rId4"/>
          <a:stretch>
            <a:fillRect/>
          </a:stretch>
        </p:blipFill>
        <p:spPr>
          <a:xfrm>
            <a:off x="6096000" y="1650"/>
            <a:ext cx="6096000" cy="2888627"/>
          </a:xfrm>
          <a:prstGeom prst="rect">
            <a:avLst/>
          </a:prstGeom>
        </p:spPr>
      </p:pic>
      <p:pic>
        <p:nvPicPr>
          <p:cNvPr id="6" name="Picture 5" descr="A graph of different colored bars&#10;&#10;Description automatically generated">
            <a:extLst>
              <a:ext uri="{FF2B5EF4-FFF2-40B4-BE49-F238E27FC236}">
                <a16:creationId xmlns:a16="http://schemas.microsoft.com/office/drawing/2014/main" id="{3719E3AA-284A-EA94-484D-0D6CED1C3B72}"/>
              </a:ext>
            </a:extLst>
          </p:cNvPr>
          <p:cNvPicPr>
            <a:picLocks noChangeAspect="1"/>
          </p:cNvPicPr>
          <p:nvPr/>
        </p:nvPicPr>
        <p:blipFill>
          <a:blip r:embed="rId5"/>
          <a:stretch>
            <a:fillRect/>
          </a:stretch>
        </p:blipFill>
        <p:spPr>
          <a:xfrm>
            <a:off x="9181" y="859303"/>
            <a:ext cx="6096000" cy="2743226"/>
          </a:xfrm>
          <a:prstGeom prst="rect">
            <a:avLst/>
          </a:prstGeom>
        </p:spPr>
      </p:pic>
    </p:spTree>
    <p:extLst>
      <p:ext uri="{BB962C8B-B14F-4D97-AF65-F5344CB8AC3E}">
        <p14:creationId xmlns:p14="http://schemas.microsoft.com/office/powerpoint/2010/main" val="3180890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60D82D56-D377-48D4-8DE9-6A0A8DB5E3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2"/>
            <a:ext cx="2696853" cy="4598233"/>
            <a:chOff x="8059620" y="41922"/>
            <a:chExt cx="3997615" cy="6816077"/>
          </a:xfrm>
        </p:grpSpPr>
        <p:pic>
          <p:nvPicPr>
            <p:cNvPr id="13" name="Picture 12">
              <a:extLst>
                <a:ext uri="{FF2B5EF4-FFF2-40B4-BE49-F238E27FC236}">
                  <a16:creationId xmlns:a16="http://schemas.microsoft.com/office/drawing/2014/main" id="{6D8CD235-5DAC-4779-B652-AEF90B9844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4" name="Picture 13">
              <a:extLst>
                <a:ext uri="{FF2B5EF4-FFF2-40B4-BE49-F238E27FC236}">
                  <a16:creationId xmlns:a16="http://schemas.microsoft.com/office/drawing/2014/main" id="{9048802B-B281-498F-88C5-E240B74438C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B1904C34-8DD0-AE83-BA80-66F8A60C0456}"/>
              </a:ext>
            </a:extLst>
          </p:cNvPr>
          <p:cNvSpPr>
            <a:spLocks noGrp="1"/>
          </p:cNvSpPr>
          <p:nvPr>
            <p:ph type="title"/>
          </p:nvPr>
        </p:nvSpPr>
        <p:spPr>
          <a:xfrm>
            <a:off x="3674" y="-211"/>
            <a:ext cx="6081309" cy="1269906"/>
          </a:xfrm>
        </p:spPr>
        <p:txBody>
          <a:bodyPr anchor="ctr">
            <a:normAutofit/>
          </a:bodyPr>
          <a:lstStyle/>
          <a:p>
            <a:r>
              <a:rPr lang="en-US" sz="5400" dirty="0">
                <a:cs typeface="Sabon Next LT"/>
              </a:rPr>
              <a:t>Economical Bowlers</a:t>
            </a:r>
            <a:endParaRPr lang="en-US" dirty="0"/>
          </a:p>
        </p:txBody>
      </p:sp>
      <p:pic>
        <p:nvPicPr>
          <p:cNvPr id="4" name="Content Placeholder 3" descr="A table with numbers and a few words&#10;&#10;Description automatically generated">
            <a:extLst>
              <a:ext uri="{FF2B5EF4-FFF2-40B4-BE49-F238E27FC236}">
                <a16:creationId xmlns:a16="http://schemas.microsoft.com/office/drawing/2014/main" id="{1F3B4739-8CF4-2D2B-C63B-0CBD21915EA8}"/>
              </a:ext>
            </a:extLst>
          </p:cNvPr>
          <p:cNvPicPr>
            <a:picLocks noGrp="1" noChangeAspect="1"/>
          </p:cNvPicPr>
          <p:nvPr>
            <p:ph idx="1"/>
          </p:nvPr>
        </p:nvPicPr>
        <p:blipFill>
          <a:blip r:embed="rId3"/>
          <a:stretch>
            <a:fillRect/>
          </a:stretch>
        </p:blipFill>
        <p:spPr>
          <a:xfrm>
            <a:off x="-48" y="2113501"/>
            <a:ext cx="6096000" cy="3790650"/>
          </a:xfrm>
        </p:spPr>
      </p:pic>
      <p:pic>
        <p:nvPicPr>
          <p:cNvPr id="5" name="Picture 4" descr="A graph with a line and a line&#10;&#10;Description automatically generated">
            <a:extLst>
              <a:ext uri="{FF2B5EF4-FFF2-40B4-BE49-F238E27FC236}">
                <a16:creationId xmlns:a16="http://schemas.microsoft.com/office/drawing/2014/main" id="{C9013A15-C99C-3F03-A43E-9672F79CB4EB}"/>
              </a:ext>
            </a:extLst>
          </p:cNvPr>
          <p:cNvPicPr>
            <a:picLocks noChangeAspect="1"/>
          </p:cNvPicPr>
          <p:nvPr/>
        </p:nvPicPr>
        <p:blipFill>
          <a:blip r:embed="rId4"/>
          <a:stretch>
            <a:fillRect/>
          </a:stretch>
        </p:blipFill>
        <p:spPr>
          <a:xfrm>
            <a:off x="6096000" y="-27795"/>
            <a:ext cx="6096000" cy="3480000"/>
          </a:xfrm>
          <a:prstGeom prst="rect">
            <a:avLst/>
          </a:prstGeom>
        </p:spPr>
      </p:pic>
      <p:pic>
        <p:nvPicPr>
          <p:cNvPr id="6" name="Picture 5" descr="A graph of a number of running&#10;&#10;Description automatically generated">
            <a:extLst>
              <a:ext uri="{FF2B5EF4-FFF2-40B4-BE49-F238E27FC236}">
                <a16:creationId xmlns:a16="http://schemas.microsoft.com/office/drawing/2014/main" id="{28C63588-2F69-8BC8-107A-941F804D1530}"/>
              </a:ext>
            </a:extLst>
          </p:cNvPr>
          <p:cNvPicPr>
            <a:picLocks noChangeAspect="1"/>
          </p:cNvPicPr>
          <p:nvPr/>
        </p:nvPicPr>
        <p:blipFill>
          <a:blip r:embed="rId5"/>
          <a:stretch>
            <a:fillRect/>
          </a:stretch>
        </p:blipFill>
        <p:spPr>
          <a:xfrm>
            <a:off x="6096000" y="3451331"/>
            <a:ext cx="6096000" cy="3388928"/>
          </a:xfrm>
          <a:prstGeom prst="rect">
            <a:avLst/>
          </a:prstGeom>
        </p:spPr>
      </p:pic>
    </p:spTree>
    <p:extLst>
      <p:ext uri="{BB962C8B-B14F-4D97-AF65-F5344CB8AC3E}">
        <p14:creationId xmlns:p14="http://schemas.microsoft.com/office/powerpoint/2010/main" val="2147744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60D82D56-D377-48D4-8DE9-6A0A8DB5E3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2"/>
            <a:ext cx="2696853" cy="4598233"/>
            <a:chOff x="8059620" y="41922"/>
            <a:chExt cx="3997615" cy="6816077"/>
          </a:xfrm>
        </p:grpSpPr>
        <p:pic>
          <p:nvPicPr>
            <p:cNvPr id="13" name="Picture 12">
              <a:extLst>
                <a:ext uri="{FF2B5EF4-FFF2-40B4-BE49-F238E27FC236}">
                  <a16:creationId xmlns:a16="http://schemas.microsoft.com/office/drawing/2014/main" id="{6D8CD235-5DAC-4779-B652-AEF90B9844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4" name="Picture 13">
              <a:extLst>
                <a:ext uri="{FF2B5EF4-FFF2-40B4-BE49-F238E27FC236}">
                  <a16:creationId xmlns:a16="http://schemas.microsoft.com/office/drawing/2014/main" id="{9048802B-B281-498F-88C5-E240B74438C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413879F4-EB82-F421-0C78-CFCF28AC43A5}"/>
              </a:ext>
            </a:extLst>
          </p:cNvPr>
          <p:cNvSpPr>
            <a:spLocks noGrp="1"/>
          </p:cNvSpPr>
          <p:nvPr>
            <p:ph type="title"/>
          </p:nvPr>
        </p:nvSpPr>
        <p:spPr>
          <a:xfrm>
            <a:off x="3675" y="8970"/>
            <a:ext cx="6081308" cy="2013544"/>
          </a:xfrm>
        </p:spPr>
        <p:txBody>
          <a:bodyPr anchor="ctr">
            <a:normAutofit/>
          </a:bodyPr>
          <a:lstStyle/>
          <a:p>
            <a:r>
              <a:rPr lang="en-US" sz="5400" dirty="0">
                <a:cs typeface="Sabon Next LT"/>
              </a:rPr>
              <a:t>Wicket Taking Bowlers</a:t>
            </a:r>
            <a:endParaRPr lang="en-US" dirty="0"/>
          </a:p>
        </p:txBody>
      </p:sp>
      <p:pic>
        <p:nvPicPr>
          <p:cNvPr id="4" name="Content Placeholder 3" descr="A table with numbers and words&#10;&#10;Description automatically generated">
            <a:extLst>
              <a:ext uri="{FF2B5EF4-FFF2-40B4-BE49-F238E27FC236}">
                <a16:creationId xmlns:a16="http://schemas.microsoft.com/office/drawing/2014/main" id="{F7C72A6C-9302-8EA6-6679-1C57B82091C1}"/>
              </a:ext>
            </a:extLst>
          </p:cNvPr>
          <p:cNvPicPr>
            <a:picLocks noGrp="1" noChangeAspect="1"/>
          </p:cNvPicPr>
          <p:nvPr>
            <p:ph idx="1"/>
          </p:nvPr>
        </p:nvPicPr>
        <p:blipFill>
          <a:blip r:embed="rId3"/>
          <a:stretch>
            <a:fillRect/>
          </a:stretch>
        </p:blipFill>
        <p:spPr>
          <a:xfrm>
            <a:off x="6943" y="2756206"/>
            <a:ext cx="6096000" cy="4099824"/>
          </a:xfrm>
        </p:spPr>
      </p:pic>
      <p:pic>
        <p:nvPicPr>
          <p:cNvPr id="5" name="Picture 4" descr="A graph with a line going up&#10;&#10;Description automatically generated">
            <a:extLst>
              <a:ext uri="{FF2B5EF4-FFF2-40B4-BE49-F238E27FC236}">
                <a16:creationId xmlns:a16="http://schemas.microsoft.com/office/drawing/2014/main" id="{C3FC7468-C3A9-1DAA-2E72-B18ACBE426A7}"/>
              </a:ext>
            </a:extLst>
          </p:cNvPr>
          <p:cNvPicPr>
            <a:picLocks noChangeAspect="1"/>
          </p:cNvPicPr>
          <p:nvPr/>
        </p:nvPicPr>
        <p:blipFill>
          <a:blip r:embed="rId4"/>
          <a:stretch>
            <a:fillRect/>
          </a:stretch>
        </p:blipFill>
        <p:spPr>
          <a:xfrm>
            <a:off x="6082018" y="-56106"/>
            <a:ext cx="6096000" cy="3642579"/>
          </a:xfrm>
          <a:prstGeom prst="rect">
            <a:avLst/>
          </a:prstGeom>
        </p:spPr>
      </p:pic>
      <p:pic>
        <p:nvPicPr>
          <p:cNvPr id="6" name="Picture 5" descr="A graph of different colored bars&#10;&#10;Description automatically generated">
            <a:extLst>
              <a:ext uri="{FF2B5EF4-FFF2-40B4-BE49-F238E27FC236}">
                <a16:creationId xmlns:a16="http://schemas.microsoft.com/office/drawing/2014/main" id="{19179D7E-0186-36C5-DCE6-C162AD57460A}"/>
              </a:ext>
            </a:extLst>
          </p:cNvPr>
          <p:cNvPicPr>
            <a:picLocks noChangeAspect="1"/>
          </p:cNvPicPr>
          <p:nvPr/>
        </p:nvPicPr>
        <p:blipFill>
          <a:blip r:embed="rId5"/>
          <a:stretch>
            <a:fillRect/>
          </a:stretch>
        </p:blipFill>
        <p:spPr>
          <a:xfrm>
            <a:off x="6102991" y="3368297"/>
            <a:ext cx="6096000" cy="3672745"/>
          </a:xfrm>
          <a:prstGeom prst="rect">
            <a:avLst/>
          </a:prstGeom>
        </p:spPr>
      </p:pic>
    </p:spTree>
    <p:extLst>
      <p:ext uri="{BB962C8B-B14F-4D97-AF65-F5344CB8AC3E}">
        <p14:creationId xmlns:p14="http://schemas.microsoft.com/office/powerpoint/2010/main" val="1124091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60D82D56-D377-48D4-8DE9-6A0A8DB5E3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2"/>
            <a:ext cx="2696853" cy="4598233"/>
            <a:chOff x="8059620" y="41922"/>
            <a:chExt cx="3997615" cy="6816077"/>
          </a:xfrm>
        </p:grpSpPr>
        <p:pic>
          <p:nvPicPr>
            <p:cNvPr id="13" name="Picture 12">
              <a:extLst>
                <a:ext uri="{FF2B5EF4-FFF2-40B4-BE49-F238E27FC236}">
                  <a16:creationId xmlns:a16="http://schemas.microsoft.com/office/drawing/2014/main" id="{6D8CD235-5DAC-4779-B652-AEF90B9844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4" name="Picture 13">
              <a:extLst>
                <a:ext uri="{FF2B5EF4-FFF2-40B4-BE49-F238E27FC236}">
                  <a16:creationId xmlns:a16="http://schemas.microsoft.com/office/drawing/2014/main" id="{9048802B-B281-498F-88C5-E240B74438C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5332797D-8DD2-A62D-0552-D054B20ED29F}"/>
              </a:ext>
            </a:extLst>
          </p:cNvPr>
          <p:cNvSpPr>
            <a:spLocks noGrp="1"/>
          </p:cNvSpPr>
          <p:nvPr>
            <p:ph type="title"/>
          </p:nvPr>
        </p:nvSpPr>
        <p:spPr>
          <a:xfrm>
            <a:off x="3675" y="-212"/>
            <a:ext cx="6072126" cy="1361714"/>
          </a:xfrm>
        </p:spPr>
        <p:txBody>
          <a:bodyPr anchor="ctr">
            <a:normAutofit/>
          </a:bodyPr>
          <a:lstStyle/>
          <a:p>
            <a:r>
              <a:rPr lang="en-US" sz="5400" dirty="0">
                <a:cs typeface="Sabon Next LT"/>
              </a:rPr>
              <a:t>All Rounders</a:t>
            </a:r>
            <a:endParaRPr lang="en-US" dirty="0"/>
          </a:p>
        </p:txBody>
      </p:sp>
      <p:pic>
        <p:nvPicPr>
          <p:cNvPr id="4" name="Content Placeholder 3" descr="A table with numbers and a black text&#10;&#10;Description automatically generated">
            <a:extLst>
              <a:ext uri="{FF2B5EF4-FFF2-40B4-BE49-F238E27FC236}">
                <a16:creationId xmlns:a16="http://schemas.microsoft.com/office/drawing/2014/main" id="{018DBF97-15FD-20D7-8786-A3E62D7F0D83}"/>
              </a:ext>
            </a:extLst>
          </p:cNvPr>
          <p:cNvPicPr>
            <a:picLocks noGrp="1" noChangeAspect="1"/>
          </p:cNvPicPr>
          <p:nvPr>
            <p:ph idx="1"/>
          </p:nvPr>
        </p:nvPicPr>
        <p:blipFill>
          <a:blip r:embed="rId3"/>
          <a:stretch>
            <a:fillRect/>
          </a:stretch>
        </p:blipFill>
        <p:spPr>
          <a:xfrm>
            <a:off x="-2660" y="3325574"/>
            <a:ext cx="12192001" cy="3459036"/>
          </a:xfrm>
        </p:spPr>
      </p:pic>
      <p:pic>
        <p:nvPicPr>
          <p:cNvPr id="5" name="Picture 4" descr="A graph with blue and orange lines&#10;&#10;Description automatically generated">
            <a:extLst>
              <a:ext uri="{FF2B5EF4-FFF2-40B4-BE49-F238E27FC236}">
                <a16:creationId xmlns:a16="http://schemas.microsoft.com/office/drawing/2014/main" id="{50943A37-0BDC-359E-675C-6CFA7AE29C26}"/>
              </a:ext>
            </a:extLst>
          </p:cNvPr>
          <p:cNvPicPr>
            <a:picLocks noChangeAspect="1"/>
          </p:cNvPicPr>
          <p:nvPr/>
        </p:nvPicPr>
        <p:blipFill>
          <a:blip r:embed="rId4"/>
          <a:stretch>
            <a:fillRect/>
          </a:stretch>
        </p:blipFill>
        <p:spPr>
          <a:xfrm>
            <a:off x="5820579" y="-5162"/>
            <a:ext cx="6362240" cy="3241939"/>
          </a:xfrm>
          <a:prstGeom prst="rect">
            <a:avLst/>
          </a:prstGeom>
        </p:spPr>
      </p:pic>
    </p:spTree>
    <p:extLst>
      <p:ext uri="{BB962C8B-B14F-4D97-AF65-F5344CB8AC3E}">
        <p14:creationId xmlns:p14="http://schemas.microsoft.com/office/powerpoint/2010/main" val="2991694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7462BFBC-0E19-4E6F-B0C7-CD5C519BC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F2C2A007-4AE9-49C4-B364-5FDF345962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13" name="Picture 12">
              <a:extLst>
                <a:ext uri="{FF2B5EF4-FFF2-40B4-BE49-F238E27FC236}">
                  <a16:creationId xmlns:a16="http://schemas.microsoft.com/office/drawing/2014/main" id="{7078F960-6916-4F42-8EF7-539F7BCF6E1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4" name="Picture 13">
              <a:extLst>
                <a:ext uri="{FF2B5EF4-FFF2-40B4-BE49-F238E27FC236}">
                  <a16:creationId xmlns:a16="http://schemas.microsoft.com/office/drawing/2014/main" id="{5DDD393C-0974-429B-BE40-48457E19E48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16" name="Rectangle 15">
            <a:extLst>
              <a:ext uri="{FF2B5EF4-FFF2-40B4-BE49-F238E27FC236}">
                <a16:creationId xmlns:a16="http://schemas.microsoft.com/office/drawing/2014/main" id="{D813CD98-5EBE-426D-A4AC-FA5518B09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453545A-B2D3-41EE-A91C-DBF43402D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7C2E08-6A7E-B93E-4AD1-AC0C9573733B}"/>
              </a:ext>
            </a:extLst>
          </p:cNvPr>
          <p:cNvSpPr>
            <a:spLocks noGrp="1"/>
          </p:cNvSpPr>
          <p:nvPr>
            <p:ph type="title"/>
          </p:nvPr>
        </p:nvSpPr>
        <p:spPr>
          <a:xfrm>
            <a:off x="794451" y="694064"/>
            <a:ext cx="5301548" cy="863905"/>
          </a:xfrm>
        </p:spPr>
        <p:txBody>
          <a:bodyPr anchor="ctr">
            <a:normAutofit/>
          </a:bodyPr>
          <a:lstStyle/>
          <a:p>
            <a:r>
              <a:rPr lang="en-US" dirty="0">
                <a:cs typeface="Sabon Next LT"/>
              </a:rPr>
              <a:t>Wicket Keeper</a:t>
            </a:r>
            <a:endParaRPr lang="en-US" dirty="0"/>
          </a:p>
        </p:txBody>
      </p:sp>
      <p:sp>
        <p:nvSpPr>
          <p:cNvPr id="3" name="Content Placeholder 2">
            <a:extLst>
              <a:ext uri="{FF2B5EF4-FFF2-40B4-BE49-F238E27FC236}">
                <a16:creationId xmlns:a16="http://schemas.microsoft.com/office/drawing/2014/main" id="{E061BB8F-2329-4D70-51A3-65C67A20C985}"/>
              </a:ext>
            </a:extLst>
          </p:cNvPr>
          <p:cNvSpPr>
            <a:spLocks noGrp="1"/>
          </p:cNvSpPr>
          <p:nvPr>
            <p:ph idx="1"/>
          </p:nvPr>
        </p:nvSpPr>
        <p:spPr>
          <a:xfrm>
            <a:off x="852891" y="1648857"/>
            <a:ext cx="10272310" cy="4370943"/>
          </a:xfrm>
        </p:spPr>
        <p:txBody>
          <a:bodyPr anchor="ctr">
            <a:normAutofit/>
          </a:bodyPr>
          <a:lstStyle/>
          <a:p>
            <a:pPr marL="0" indent="0">
              <a:buNone/>
            </a:pPr>
            <a:r>
              <a:rPr lang="en-US" sz="1800" b="1" dirty="0">
                <a:highlight>
                  <a:srgbClr val="808080"/>
                </a:highlight>
              </a:rPr>
              <a:t>Keeping Skills:</a:t>
            </a:r>
            <a:r>
              <a:rPr lang="en-US" sz="1800" b="1" dirty="0">
                <a:highlight>
                  <a:srgbClr val="808080"/>
                </a:highlight>
                <a:ea typeface="+mn-lt"/>
                <a:cs typeface="+mn-lt"/>
              </a:rPr>
              <a:t> </a:t>
            </a:r>
            <a:r>
              <a:rPr lang="en-US" sz="1800" dirty="0">
                <a:ea typeface="+mn-lt"/>
                <a:cs typeface="+mn-lt"/>
              </a:rPr>
              <a:t>The primary responsibility of a wicketkeeper is to be proficient in keeping wickets. This includes skills such as catching, stumping, and overall agility behind the stumps. The ability to move quickly and react to deliveries is crucial.</a:t>
            </a:r>
          </a:p>
          <a:p>
            <a:pPr marL="0" indent="0">
              <a:buNone/>
            </a:pPr>
            <a:r>
              <a:rPr lang="en-US" sz="1800" dirty="0">
                <a:ea typeface="+mn-lt"/>
                <a:cs typeface="+mn-lt"/>
              </a:rPr>
              <a:t>   While the wicketkeeper's primary role is to excel as a keeper, their batting skills are also taken into account. A wicketkeeper who can contribute runs with the bat adds value to the team. Batting average, strike rate, and the ability to handle different match situations are important metrics.</a:t>
            </a:r>
          </a:p>
          <a:p>
            <a:pPr marL="0" indent="0">
              <a:buNone/>
            </a:pPr>
            <a:r>
              <a:rPr lang="en-US" sz="1800" dirty="0"/>
              <a:t>So for query we need to make sure player have good avg in batting, high strike rate, played at least 3 seasons. </a:t>
            </a:r>
          </a:p>
        </p:txBody>
      </p:sp>
    </p:spTree>
    <p:extLst>
      <p:ext uri="{BB962C8B-B14F-4D97-AF65-F5344CB8AC3E}">
        <p14:creationId xmlns:p14="http://schemas.microsoft.com/office/powerpoint/2010/main" val="3364932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7" name="Picture 56">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59" name="Rectangle 58">
            <a:extLst>
              <a:ext uri="{FF2B5EF4-FFF2-40B4-BE49-F238E27FC236}">
                <a16:creationId xmlns:a16="http://schemas.microsoft.com/office/drawing/2014/main" id="{2D924463-4DB7-437D-85B1-7EE5042DE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1" name="Rectangle 60">
            <a:extLst>
              <a:ext uri="{FF2B5EF4-FFF2-40B4-BE49-F238E27FC236}">
                <a16:creationId xmlns:a16="http://schemas.microsoft.com/office/drawing/2014/main" id="{4684E975-303E-47A8-B594-8B8635D99C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3" name="Group 62">
            <a:extLst>
              <a:ext uri="{FF2B5EF4-FFF2-40B4-BE49-F238E27FC236}">
                <a16:creationId xmlns:a16="http://schemas.microsoft.com/office/drawing/2014/main" id="{80077833-8B68-4C70-971A-2B043CF0BB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5236971" cy="6858000"/>
            <a:chOff x="20829" y="1"/>
            <a:chExt cx="5236971" cy="6857999"/>
          </a:xfrm>
        </p:grpSpPr>
        <p:pic>
          <p:nvPicPr>
            <p:cNvPr id="64" name="Picture 63">
              <a:extLst>
                <a:ext uri="{FF2B5EF4-FFF2-40B4-BE49-F238E27FC236}">
                  <a16:creationId xmlns:a16="http://schemas.microsoft.com/office/drawing/2014/main" id="{71963C11-A5F2-44E2-971E-CC01E226310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65" name="Picture 64">
              <a:extLst>
                <a:ext uri="{FF2B5EF4-FFF2-40B4-BE49-F238E27FC236}">
                  <a16:creationId xmlns:a16="http://schemas.microsoft.com/office/drawing/2014/main" id="{B123F466-27B2-48C0-840E-F3AD889CC97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67" name="Rectangle 66">
            <a:extLst>
              <a:ext uri="{FF2B5EF4-FFF2-40B4-BE49-F238E27FC236}">
                <a16:creationId xmlns:a16="http://schemas.microsoft.com/office/drawing/2014/main" id="{5619E882-12EA-4946-A93B-09E6EA137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C0C5CD6C-C668-4B17-BFAF-532384BCB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6731F7-03CC-43AB-831C-A7232397CBAB}"/>
              </a:ext>
            </a:extLst>
          </p:cNvPr>
          <p:cNvSpPr>
            <a:spLocks noGrp="1"/>
          </p:cNvSpPr>
          <p:nvPr>
            <p:ph type="title"/>
          </p:nvPr>
        </p:nvSpPr>
        <p:spPr>
          <a:xfrm>
            <a:off x="962141" y="760164"/>
            <a:ext cx="10421956" cy="5404691"/>
          </a:xfrm>
        </p:spPr>
        <p:txBody>
          <a:bodyPr vert="horz" lIns="91440" tIns="45720" rIns="91440" bIns="45720" rtlCol="0" anchor="t">
            <a:normAutofit/>
          </a:bodyPr>
          <a:lstStyle/>
          <a:p>
            <a:r>
              <a:rPr lang="en-US" dirty="0">
                <a:cs typeface="Sabon Next LT"/>
              </a:rPr>
              <a:t>SQL Queries</a:t>
            </a:r>
            <a:endParaRPr lang="en-US" dirty="0"/>
          </a:p>
        </p:txBody>
      </p:sp>
      <p:pic>
        <p:nvPicPr>
          <p:cNvPr id="5" name="Picture 4" descr="A close-up of a logo&#10;&#10;Description automatically generated">
            <a:extLst>
              <a:ext uri="{FF2B5EF4-FFF2-40B4-BE49-F238E27FC236}">
                <a16:creationId xmlns:a16="http://schemas.microsoft.com/office/drawing/2014/main" id="{5C71CF4F-02AF-D244-BDFB-5C01A2D5CBC4}"/>
              </a:ext>
            </a:extLst>
          </p:cNvPr>
          <p:cNvPicPr>
            <a:picLocks noChangeAspect="1"/>
          </p:cNvPicPr>
          <p:nvPr/>
        </p:nvPicPr>
        <p:blipFill>
          <a:blip r:embed="rId4"/>
          <a:stretch>
            <a:fillRect/>
          </a:stretch>
        </p:blipFill>
        <p:spPr>
          <a:xfrm>
            <a:off x="954796" y="1599575"/>
            <a:ext cx="10420118" cy="2134851"/>
          </a:xfrm>
          <a:prstGeom prst="rect">
            <a:avLst/>
          </a:prstGeom>
        </p:spPr>
      </p:pic>
    </p:spTree>
    <p:extLst>
      <p:ext uri="{BB962C8B-B14F-4D97-AF65-F5344CB8AC3E}">
        <p14:creationId xmlns:p14="http://schemas.microsoft.com/office/powerpoint/2010/main" val="3550334154"/>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DappledVTI</vt:lpstr>
      <vt:lpstr>IPL AUCTION</vt:lpstr>
      <vt:lpstr>Aggressive Batters</vt:lpstr>
      <vt:lpstr>Anchor batters</vt:lpstr>
      <vt:lpstr>Hard Hitters</vt:lpstr>
      <vt:lpstr>Economical Bowlers</vt:lpstr>
      <vt:lpstr>Wicket Taking Bowlers</vt:lpstr>
      <vt:lpstr>All Rounders</vt:lpstr>
      <vt:lpstr>Wicket Keeper</vt:lpstr>
      <vt:lpstr>SQL Queries</vt:lpstr>
      <vt:lpstr>SQL Queries</vt:lpstr>
      <vt:lpstr>SQL Queries</vt:lpstr>
      <vt:lpstr>SQL Queries</vt:lpstr>
      <vt:lpstr>SQL Queries</vt:lpstr>
      <vt:lpstr>SQL Queries</vt:lpstr>
      <vt:lpstr>SQL 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227</cp:revision>
  <dcterms:created xsi:type="dcterms:W3CDTF">2023-11-19T05:07:34Z</dcterms:created>
  <dcterms:modified xsi:type="dcterms:W3CDTF">2023-11-19T15:39:18Z</dcterms:modified>
</cp:coreProperties>
</file>