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  <p:sldId id="264" r:id="rId10"/>
    <p:sldId id="265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96" d="100"/>
          <a:sy n="96" d="100"/>
        </p:scale>
        <p:origin x="17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E874D66-A3EC-430A-A92F-F13946041279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BF508F5-71E8-487E-AC8C-7926572FB3A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Challenge: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Developers waste time on repetitive coding, debugging, and searching for solutions.</a:t>
          </a:r>
        </a:p>
      </dgm:t>
    </dgm:pt>
    <dgm:pt modelId="{EB8B797B-84FE-49F1-8903-58CD0DA9E22E}" type="parTrans" cxnId="{1C776852-1F25-4182-A854-B2AF36A6BB68}">
      <dgm:prSet/>
      <dgm:spPr/>
      <dgm:t>
        <a:bodyPr/>
        <a:lstStyle/>
        <a:p>
          <a:endParaRPr lang="en-US"/>
        </a:p>
      </dgm:t>
    </dgm:pt>
    <dgm:pt modelId="{0D0C9638-8D60-4326-B27D-ED2CB38240CE}" type="sibTrans" cxnId="{1C776852-1F25-4182-A854-B2AF36A6BB68}">
      <dgm:prSet/>
      <dgm:spPr/>
      <dgm:t>
        <a:bodyPr/>
        <a:lstStyle/>
        <a:p>
          <a:endParaRPr lang="en-US"/>
        </a:p>
      </dgm:t>
    </dgm:pt>
    <dgm:pt modelId="{EA4382B6-FCDE-41CE-89F2-485AFE51A24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Vision: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CodeGenie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, powered by </a:t>
          </a:r>
          <a:r>
            <a:rPr lang="en-US" b="1" dirty="0" err="1">
              <a:latin typeface="Times New Roman" panose="02020603050405020304" pitchFamily="18" charset="0"/>
              <a:cs typeface="Times New Roman" panose="02020603050405020304" pitchFamily="18" charset="0"/>
            </a:rPr>
            <a:t>CodeLlama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, automates code generation, debugging, and explanations—boosting productivity and efficiency.</a:t>
          </a:r>
        </a:p>
      </dgm:t>
    </dgm:pt>
    <dgm:pt modelId="{F320E099-567F-418F-BE7B-F7DBF163F9E2}" type="parTrans" cxnId="{7DD9367C-29C7-4D24-B233-31AFCD01FF84}">
      <dgm:prSet/>
      <dgm:spPr/>
      <dgm:t>
        <a:bodyPr/>
        <a:lstStyle/>
        <a:p>
          <a:endParaRPr lang="en-US"/>
        </a:p>
      </dgm:t>
    </dgm:pt>
    <dgm:pt modelId="{5DC48F0F-4C5C-448F-A3FB-92CE91EC8E36}" type="sibTrans" cxnId="{7DD9367C-29C7-4D24-B233-31AFCD01FF84}">
      <dgm:prSet/>
      <dgm:spPr/>
      <dgm:t>
        <a:bodyPr/>
        <a:lstStyle/>
        <a:p>
          <a:endParaRPr lang="en-US"/>
        </a:p>
      </dgm:t>
    </dgm:pt>
    <dgm:pt modelId="{C0D8E52B-2DF0-4E85-854D-CB6ABB5F04D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 </a:t>
          </a:r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Impact: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Faster development, fewer errors, and smarter coding for all—from beginners to professionals.</a:t>
          </a:r>
        </a:p>
      </dgm:t>
    </dgm:pt>
    <dgm:pt modelId="{9B48C636-3A9A-42FF-8178-3860AFEB0079}" type="parTrans" cxnId="{0A733415-B321-45F0-BB14-D019FE4C35CE}">
      <dgm:prSet/>
      <dgm:spPr/>
      <dgm:t>
        <a:bodyPr/>
        <a:lstStyle/>
        <a:p>
          <a:endParaRPr lang="en-US"/>
        </a:p>
      </dgm:t>
    </dgm:pt>
    <dgm:pt modelId="{7FD7787A-707B-489F-904F-72E7B46C9C0E}" type="sibTrans" cxnId="{0A733415-B321-45F0-BB14-D019FE4C35CE}">
      <dgm:prSet/>
      <dgm:spPr/>
      <dgm:t>
        <a:bodyPr/>
        <a:lstStyle/>
        <a:p>
          <a:endParaRPr lang="en-US"/>
        </a:p>
      </dgm:t>
    </dgm:pt>
    <dgm:pt modelId="{1C83E807-BCD0-44B4-B4A1-C6A72DE9280F}" type="pres">
      <dgm:prSet presAssocID="{CE874D66-A3EC-430A-A92F-F13946041279}" presName="root" presStyleCnt="0">
        <dgm:presLayoutVars>
          <dgm:dir/>
          <dgm:resizeHandles val="exact"/>
        </dgm:presLayoutVars>
      </dgm:prSet>
      <dgm:spPr/>
    </dgm:pt>
    <dgm:pt modelId="{152A88A6-4C5B-46EE-84CE-202E6DDC26C8}" type="pres">
      <dgm:prSet presAssocID="{2BF508F5-71E8-487E-AC8C-7926572FB3A8}" presName="compNode" presStyleCnt="0"/>
      <dgm:spPr/>
    </dgm:pt>
    <dgm:pt modelId="{4A6589CA-CA90-4511-A317-C2822C8A6D21}" type="pres">
      <dgm:prSet presAssocID="{2BF508F5-71E8-487E-AC8C-7926572FB3A8}" presName="bgRect" presStyleLbl="bgShp" presStyleIdx="0" presStyleCnt="3"/>
      <dgm:spPr/>
    </dgm:pt>
    <dgm:pt modelId="{51B3A3BB-5B7F-4DE0-BCC4-AAD084BDCEF3}" type="pres">
      <dgm:prSet presAssocID="{2BF508F5-71E8-487E-AC8C-7926572FB3A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ze"/>
        </a:ext>
      </dgm:extLst>
    </dgm:pt>
    <dgm:pt modelId="{FBA4197F-72F4-4425-A734-57D1AAB41B6E}" type="pres">
      <dgm:prSet presAssocID="{2BF508F5-71E8-487E-AC8C-7926572FB3A8}" presName="spaceRect" presStyleCnt="0"/>
      <dgm:spPr/>
    </dgm:pt>
    <dgm:pt modelId="{64A38C02-910E-43AB-8160-FAA318071A37}" type="pres">
      <dgm:prSet presAssocID="{2BF508F5-71E8-487E-AC8C-7926572FB3A8}" presName="parTx" presStyleLbl="revTx" presStyleIdx="0" presStyleCnt="3">
        <dgm:presLayoutVars>
          <dgm:chMax val="0"/>
          <dgm:chPref val="0"/>
        </dgm:presLayoutVars>
      </dgm:prSet>
      <dgm:spPr/>
    </dgm:pt>
    <dgm:pt modelId="{4EB9BBFC-6EE9-42C9-9716-7C56C007CD46}" type="pres">
      <dgm:prSet presAssocID="{0D0C9638-8D60-4326-B27D-ED2CB38240CE}" presName="sibTrans" presStyleCnt="0"/>
      <dgm:spPr/>
    </dgm:pt>
    <dgm:pt modelId="{45E4E0A0-9FB6-4C0B-AAB3-948057318955}" type="pres">
      <dgm:prSet presAssocID="{EA4382B6-FCDE-41CE-89F2-485AFE51A245}" presName="compNode" presStyleCnt="0"/>
      <dgm:spPr/>
    </dgm:pt>
    <dgm:pt modelId="{F8F7E0C2-03E8-45D3-97AA-841D9D0225FC}" type="pres">
      <dgm:prSet presAssocID="{EA4382B6-FCDE-41CE-89F2-485AFE51A245}" presName="bgRect" presStyleLbl="bgShp" presStyleIdx="1" presStyleCnt="3"/>
      <dgm:spPr/>
    </dgm:pt>
    <dgm:pt modelId="{3FB35C5E-0977-46E5-A92A-E91C660C5FA1}" type="pres">
      <dgm:prSet presAssocID="{EA4382B6-FCDE-41CE-89F2-485AFE51A24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28AFF604-A7AD-4BDA-81EB-06DE4AEE4757}" type="pres">
      <dgm:prSet presAssocID="{EA4382B6-FCDE-41CE-89F2-485AFE51A245}" presName="spaceRect" presStyleCnt="0"/>
      <dgm:spPr/>
    </dgm:pt>
    <dgm:pt modelId="{9EC8AB07-1BAA-44BE-A75D-05388EBF0E2F}" type="pres">
      <dgm:prSet presAssocID="{EA4382B6-FCDE-41CE-89F2-485AFE51A245}" presName="parTx" presStyleLbl="revTx" presStyleIdx="1" presStyleCnt="3">
        <dgm:presLayoutVars>
          <dgm:chMax val="0"/>
          <dgm:chPref val="0"/>
        </dgm:presLayoutVars>
      </dgm:prSet>
      <dgm:spPr/>
    </dgm:pt>
    <dgm:pt modelId="{DFB3FB1C-293B-4E26-AA0F-B05143A1DF7B}" type="pres">
      <dgm:prSet presAssocID="{5DC48F0F-4C5C-448F-A3FB-92CE91EC8E36}" presName="sibTrans" presStyleCnt="0"/>
      <dgm:spPr/>
    </dgm:pt>
    <dgm:pt modelId="{A6F334A5-F90C-4DCD-A4B8-F44AB27653B5}" type="pres">
      <dgm:prSet presAssocID="{C0D8E52B-2DF0-4E85-854D-CB6ABB5F04D7}" presName="compNode" presStyleCnt="0"/>
      <dgm:spPr/>
    </dgm:pt>
    <dgm:pt modelId="{A141096A-7905-4FA2-A463-EA7BE1C5261B}" type="pres">
      <dgm:prSet presAssocID="{C0D8E52B-2DF0-4E85-854D-CB6ABB5F04D7}" presName="bgRect" presStyleLbl="bgShp" presStyleIdx="2" presStyleCnt="3"/>
      <dgm:spPr/>
    </dgm:pt>
    <dgm:pt modelId="{2C9861AE-A220-4959-98CF-2A863D4633CC}" type="pres">
      <dgm:prSet presAssocID="{C0D8E52B-2DF0-4E85-854D-CB6ABB5F04D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ght Bulb and Gear"/>
        </a:ext>
      </dgm:extLst>
    </dgm:pt>
    <dgm:pt modelId="{8750509F-6EF2-46E4-BF5E-6B016BC8FCD4}" type="pres">
      <dgm:prSet presAssocID="{C0D8E52B-2DF0-4E85-854D-CB6ABB5F04D7}" presName="spaceRect" presStyleCnt="0"/>
      <dgm:spPr/>
    </dgm:pt>
    <dgm:pt modelId="{9C87B8C9-E483-4F07-9B6B-6631531BDB82}" type="pres">
      <dgm:prSet presAssocID="{C0D8E52B-2DF0-4E85-854D-CB6ABB5F04D7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0A733415-B321-45F0-BB14-D019FE4C35CE}" srcId="{CE874D66-A3EC-430A-A92F-F13946041279}" destId="{C0D8E52B-2DF0-4E85-854D-CB6ABB5F04D7}" srcOrd="2" destOrd="0" parTransId="{9B48C636-3A9A-42FF-8178-3860AFEB0079}" sibTransId="{7FD7787A-707B-489F-904F-72E7B46C9C0E}"/>
    <dgm:cxn modelId="{60E4E86B-57CB-4509-BFDE-C3E3E7AFEA51}" type="presOf" srcId="{EA4382B6-FCDE-41CE-89F2-485AFE51A245}" destId="{9EC8AB07-1BAA-44BE-A75D-05388EBF0E2F}" srcOrd="0" destOrd="0" presId="urn:microsoft.com/office/officeart/2018/2/layout/IconVerticalSolidList"/>
    <dgm:cxn modelId="{1C776852-1F25-4182-A854-B2AF36A6BB68}" srcId="{CE874D66-A3EC-430A-A92F-F13946041279}" destId="{2BF508F5-71E8-487E-AC8C-7926572FB3A8}" srcOrd="0" destOrd="0" parTransId="{EB8B797B-84FE-49F1-8903-58CD0DA9E22E}" sibTransId="{0D0C9638-8D60-4326-B27D-ED2CB38240CE}"/>
    <dgm:cxn modelId="{194C4357-D064-4CDB-8D2A-D00E393BC6AA}" type="presOf" srcId="{2BF508F5-71E8-487E-AC8C-7926572FB3A8}" destId="{64A38C02-910E-43AB-8160-FAA318071A37}" srcOrd="0" destOrd="0" presId="urn:microsoft.com/office/officeart/2018/2/layout/IconVerticalSolidList"/>
    <dgm:cxn modelId="{7DD9367C-29C7-4D24-B233-31AFCD01FF84}" srcId="{CE874D66-A3EC-430A-A92F-F13946041279}" destId="{EA4382B6-FCDE-41CE-89F2-485AFE51A245}" srcOrd="1" destOrd="0" parTransId="{F320E099-567F-418F-BE7B-F7DBF163F9E2}" sibTransId="{5DC48F0F-4C5C-448F-A3FB-92CE91EC8E36}"/>
    <dgm:cxn modelId="{A64187B7-32F1-413A-A295-BC5EAAF5DD50}" type="presOf" srcId="{CE874D66-A3EC-430A-A92F-F13946041279}" destId="{1C83E807-BCD0-44B4-B4A1-C6A72DE9280F}" srcOrd="0" destOrd="0" presId="urn:microsoft.com/office/officeart/2018/2/layout/IconVerticalSolidList"/>
    <dgm:cxn modelId="{9BDE62DB-5BA3-4897-B863-7147074D5032}" type="presOf" srcId="{C0D8E52B-2DF0-4E85-854D-CB6ABB5F04D7}" destId="{9C87B8C9-E483-4F07-9B6B-6631531BDB82}" srcOrd="0" destOrd="0" presId="urn:microsoft.com/office/officeart/2018/2/layout/IconVerticalSolidList"/>
    <dgm:cxn modelId="{36A77E65-319E-4EBF-822D-6297CD53045F}" type="presParOf" srcId="{1C83E807-BCD0-44B4-B4A1-C6A72DE9280F}" destId="{152A88A6-4C5B-46EE-84CE-202E6DDC26C8}" srcOrd="0" destOrd="0" presId="urn:microsoft.com/office/officeart/2018/2/layout/IconVerticalSolidList"/>
    <dgm:cxn modelId="{7C382A39-8D0B-437C-B7DE-3BFFA4663231}" type="presParOf" srcId="{152A88A6-4C5B-46EE-84CE-202E6DDC26C8}" destId="{4A6589CA-CA90-4511-A317-C2822C8A6D21}" srcOrd="0" destOrd="0" presId="urn:microsoft.com/office/officeart/2018/2/layout/IconVerticalSolidList"/>
    <dgm:cxn modelId="{F31AD7E2-2392-447A-9B61-605B0152FF5E}" type="presParOf" srcId="{152A88A6-4C5B-46EE-84CE-202E6DDC26C8}" destId="{51B3A3BB-5B7F-4DE0-BCC4-AAD084BDCEF3}" srcOrd="1" destOrd="0" presId="urn:microsoft.com/office/officeart/2018/2/layout/IconVerticalSolidList"/>
    <dgm:cxn modelId="{7610920C-51A0-4683-A31F-F2954FF94A22}" type="presParOf" srcId="{152A88A6-4C5B-46EE-84CE-202E6DDC26C8}" destId="{FBA4197F-72F4-4425-A734-57D1AAB41B6E}" srcOrd="2" destOrd="0" presId="urn:microsoft.com/office/officeart/2018/2/layout/IconVerticalSolidList"/>
    <dgm:cxn modelId="{91FF0276-211F-4908-B2C4-7E9D25476FA5}" type="presParOf" srcId="{152A88A6-4C5B-46EE-84CE-202E6DDC26C8}" destId="{64A38C02-910E-43AB-8160-FAA318071A37}" srcOrd="3" destOrd="0" presId="urn:microsoft.com/office/officeart/2018/2/layout/IconVerticalSolidList"/>
    <dgm:cxn modelId="{EA0C63A9-2A83-4928-B249-31B83B565296}" type="presParOf" srcId="{1C83E807-BCD0-44B4-B4A1-C6A72DE9280F}" destId="{4EB9BBFC-6EE9-42C9-9716-7C56C007CD46}" srcOrd="1" destOrd="0" presId="urn:microsoft.com/office/officeart/2018/2/layout/IconVerticalSolidList"/>
    <dgm:cxn modelId="{55FFC2AB-07E6-46B6-A973-C4EBBE1803C5}" type="presParOf" srcId="{1C83E807-BCD0-44B4-B4A1-C6A72DE9280F}" destId="{45E4E0A0-9FB6-4C0B-AAB3-948057318955}" srcOrd="2" destOrd="0" presId="urn:microsoft.com/office/officeart/2018/2/layout/IconVerticalSolidList"/>
    <dgm:cxn modelId="{244BBE82-59E8-4CB7-BBEF-F8F322ACCAFF}" type="presParOf" srcId="{45E4E0A0-9FB6-4C0B-AAB3-948057318955}" destId="{F8F7E0C2-03E8-45D3-97AA-841D9D0225FC}" srcOrd="0" destOrd="0" presId="urn:microsoft.com/office/officeart/2018/2/layout/IconVerticalSolidList"/>
    <dgm:cxn modelId="{CCB91D10-0FC9-45A6-93D2-2A310E11F2D6}" type="presParOf" srcId="{45E4E0A0-9FB6-4C0B-AAB3-948057318955}" destId="{3FB35C5E-0977-46E5-A92A-E91C660C5FA1}" srcOrd="1" destOrd="0" presId="urn:microsoft.com/office/officeart/2018/2/layout/IconVerticalSolidList"/>
    <dgm:cxn modelId="{97AEA08A-A230-4087-9C56-CF391C10C318}" type="presParOf" srcId="{45E4E0A0-9FB6-4C0B-AAB3-948057318955}" destId="{28AFF604-A7AD-4BDA-81EB-06DE4AEE4757}" srcOrd="2" destOrd="0" presId="urn:microsoft.com/office/officeart/2018/2/layout/IconVerticalSolidList"/>
    <dgm:cxn modelId="{0AB3FF16-25D0-4FA2-AB13-6F07CB0FFDD5}" type="presParOf" srcId="{45E4E0A0-9FB6-4C0B-AAB3-948057318955}" destId="{9EC8AB07-1BAA-44BE-A75D-05388EBF0E2F}" srcOrd="3" destOrd="0" presId="urn:microsoft.com/office/officeart/2018/2/layout/IconVerticalSolidList"/>
    <dgm:cxn modelId="{648D43A8-E48B-4B44-B99D-5283B7516DB5}" type="presParOf" srcId="{1C83E807-BCD0-44B4-B4A1-C6A72DE9280F}" destId="{DFB3FB1C-293B-4E26-AA0F-B05143A1DF7B}" srcOrd="3" destOrd="0" presId="urn:microsoft.com/office/officeart/2018/2/layout/IconVerticalSolidList"/>
    <dgm:cxn modelId="{197091F8-6B69-49D4-9193-E6D3CDFFD496}" type="presParOf" srcId="{1C83E807-BCD0-44B4-B4A1-C6A72DE9280F}" destId="{A6F334A5-F90C-4DCD-A4B8-F44AB27653B5}" srcOrd="4" destOrd="0" presId="urn:microsoft.com/office/officeart/2018/2/layout/IconVerticalSolidList"/>
    <dgm:cxn modelId="{3A06C041-6D06-463C-B2AB-1B105F2C68BB}" type="presParOf" srcId="{A6F334A5-F90C-4DCD-A4B8-F44AB27653B5}" destId="{A141096A-7905-4FA2-A463-EA7BE1C5261B}" srcOrd="0" destOrd="0" presId="urn:microsoft.com/office/officeart/2018/2/layout/IconVerticalSolidList"/>
    <dgm:cxn modelId="{36717CE8-2008-481C-899C-318F374B8C63}" type="presParOf" srcId="{A6F334A5-F90C-4DCD-A4B8-F44AB27653B5}" destId="{2C9861AE-A220-4959-98CF-2A863D4633CC}" srcOrd="1" destOrd="0" presId="urn:microsoft.com/office/officeart/2018/2/layout/IconVerticalSolidList"/>
    <dgm:cxn modelId="{D79DEE18-30B0-4AC4-BE95-A437BDC7DE28}" type="presParOf" srcId="{A6F334A5-F90C-4DCD-A4B8-F44AB27653B5}" destId="{8750509F-6EF2-46E4-BF5E-6B016BC8FCD4}" srcOrd="2" destOrd="0" presId="urn:microsoft.com/office/officeart/2018/2/layout/IconVerticalSolidList"/>
    <dgm:cxn modelId="{E23037F1-121C-484D-9994-002778B21D55}" type="presParOf" srcId="{A6F334A5-F90C-4DCD-A4B8-F44AB27653B5}" destId="{9C87B8C9-E483-4F07-9B6B-6631531BDB8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DC93B7D-B694-4913-8345-2C0CA39E8F8F}" type="doc">
      <dgm:prSet loTypeId="urn:microsoft.com/office/officeart/2005/8/layout/vList2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7B907E3E-C874-4B21-95D0-60AFDB5EDD2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Complex Code Understanding</a:t>
          </a:r>
        </a:p>
      </dgm:t>
    </dgm:pt>
    <dgm:pt modelId="{A19264D3-E541-45AC-9225-7EA878BDD5ED}" type="parTrans" cxnId="{B792FB58-1681-4C6B-BAF1-81D11B36974F}">
      <dgm:prSet/>
      <dgm:spPr/>
      <dgm:t>
        <a:bodyPr/>
        <a:lstStyle/>
        <a:p>
          <a:endParaRPr lang="en-US"/>
        </a:p>
      </dgm:t>
    </dgm:pt>
    <dgm:pt modelId="{DF2AB611-71FD-4790-ADE4-433DF06388AC}" type="sibTrans" cxnId="{B792FB58-1681-4C6B-BAF1-81D11B36974F}">
      <dgm:prSet/>
      <dgm:spPr/>
      <dgm:t>
        <a:bodyPr/>
        <a:lstStyle/>
        <a:p>
          <a:endParaRPr lang="en-US"/>
        </a:p>
      </dgm:t>
    </dgm:pt>
    <dgm:pt modelId="{80643A4A-4467-49FA-8917-1CA1D1531E0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High Error Rates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7C3000C-9626-46E8-B6DE-0285E7460674}" type="parTrans" cxnId="{60ADFAE4-F93F-4AD3-9316-61E1397C1659}">
      <dgm:prSet/>
      <dgm:spPr/>
      <dgm:t>
        <a:bodyPr/>
        <a:lstStyle/>
        <a:p>
          <a:endParaRPr lang="en-US"/>
        </a:p>
      </dgm:t>
    </dgm:pt>
    <dgm:pt modelId="{0021C240-0E32-406A-839C-02039114B180}" type="sibTrans" cxnId="{60ADFAE4-F93F-4AD3-9316-61E1397C1659}">
      <dgm:prSet/>
      <dgm:spPr/>
      <dgm:t>
        <a:bodyPr/>
        <a:lstStyle/>
        <a:p>
          <a:endParaRPr lang="en-US"/>
        </a:p>
      </dgm:t>
    </dgm:pt>
    <dgm:pt modelId="{293DDAF4-11EC-42FC-B0D7-565AE675661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Lack of AI-Assisted Coding Tools</a:t>
          </a:r>
        </a:p>
      </dgm:t>
    </dgm:pt>
    <dgm:pt modelId="{9D791860-FF98-4A58-9655-150A7D6F06C4}" type="parTrans" cxnId="{530331B2-A62E-4E21-924F-D1B6A4E277F0}">
      <dgm:prSet/>
      <dgm:spPr/>
      <dgm:t>
        <a:bodyPr/>
        <a:lstStyle/>
        <a:p>
          <a:endParaRPr lang="en-US"/>
        </a:p>
      </dgm:t>
    </dgm:pt>
    <dgm:pt modelId="{4C975487-1CE0-40F2-81F9-BCFF96A9756A}" type="sibTrans" cxnId="{530331B2-A62E-4E21-924F-D1B6A4E277F0}">
      <dgm:prSet/>
      <dgm:spPr/>
      <dgm:t>
        <a:bodyPr/>
        <a:lstStyle/>
        <a:p>
          <a:endParaRPr lang="en-US"/>
        </a:p>
      </dgm:t>
    </dgm:pt>
    <dgm:pt modelId="{18DF5E31-8969-41FE-BBEB-2BE21AA2281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Existing tools lack real-time AI for code explanation, debugging, and generation.</a:t>
          </a:r>
        </a:p>
      </dgm:t>
    </dgm:pt>
    <dgm:pt modelId="{FDB2A5AD-697E-4D5F-8C1F-150721AF1E07}" type="parTrans" cxnId="{AAC4705F-9228-416C-8643-7B9C14B9F916}">
      <dgm:prSet/>
      <dgm:spPr/>
      <dgm:t>
        <a:bodyPr/>
        <a:lstStyle/>
        <a:p>
          <a:endParaRPr lang="en-US"/>
        </a:p>
      </dgm:t>
    </dgm:pt>
    <dgm:pt modelId="{F4588583-BD01-412E-A8EC-462ECF86E928}" type="sibTrans" cxnId="{AAC4705F-9228-416C-8643-7B9C14B9F916}">
      <dgm:prSet/>
      <dgm:spPr/>
      <dgm:t>
        <a:bodyPr/>
        <a:lstStyle/>
        <a:p>
          <a:endParaRPr lang="en-US"/>
        </a:p>
      </dgm:t>
    </dgm:pt>
    <dgm:pt modelId="{4B315F51-6239-413C-A8C7-454EF99841D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Manual coding is prone to errors, requiring extensive debugging and troubleshooting. </a:t>
          </a:r>
        </a:p>
      </dgm:t>
    </dgm:pt>
    <dgm:pt modelId="{DBD2D1DE-C422-4F3C-9DCD-12361AAEA392}" type="sibTrans" cxnId="{7335BC80-1C70-49AA-9F9B-6DBC71C1F44D}">
      <dgm:prSet/>
      <dgm:spPr/>
      <dgm:t>
        <a:bodyPr/>
        <a:lstStyle/>
        <a:p>
          <a:endParaRPr lang="en-US"/>
        </a:p>
      </dgm:t>
    </dgm:pt>
    <dgm:pt modelId="{0C3E79FD-F1CF-48AF-9E82-3B65A058B20C}" type="parTrans" cxnId="{7335BC80-1C70-49AA-9F9B-6DBC71C1F44D}">
      <dgm:prSet/>
      <dgm:spPr/>
      <dgm:t>
        <a:bodyPr/>
        <a:lstStyle/>
        <a:p>
          <a:endParaRPr lang="en-US"/>
        </a:p>
      </dgm:t>
    </dgm:pt>
    <dgm:pt modelId="{B8041551-BC1B-45DD-891E-053524BF789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Understanding intricate code structures slows learning and delays development</a:t>
          </a:r>
        </a:p>
      </dgm:t>
    </dgm:pt>
    <dgm:pt modelId="{662F44B1-1233-4286-9FD4-DB415920F6FE}" type="sibTrans" cxnId="{9A1CCF3F-CD8E-44D8-81F7-39C4175387BA}">
      <dgm:prSet/>
      <dgm:spPr/>
      <dgm:t>
        <a:bodyPr/>
        <a:lstStyle/>
        <a:p>
          <a:endParaRPr lang="en-US"/>
        </a:p>
      </dgm:t>
    </dgm:pt>
    <dgm:pt modelId="{7A67C2A9-F9D6-4E9A-8217-643355CAFECA}" type="parTrans" cxnId="{9A1CCF3F-CD8E-44D8-81F7-39C4175387BA}">
      <dgm:prSet/>
      <dgm:spPr/>
      <dgm:t>
        <a:bodyPr/>
        <a:lstStyle/>
        <a:p>
          <a:endParaRPr lang="en-US"/>
        </a:p>
      </dgm:t>
    </dgm:pt>
    <dgm:pt modelId="{FA4AD909-D017-49AE-87E9-A87F218A8B9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Repetitive coding and debugging waste developers' time, reducing efficiency.</a:t>
          </a:r>
        </a:p>
      </dgm:t>
    </dgm:pt>
    <dgm:pt modelId="{D4A4A146-46B3-4265-8E14-BCB0E77585AD}" type="sibTrans" cxnId="{CBBE2E41-2B70-4DBF-B6F6-5701B47F6E9F}">
      <dgm:prSet/>
      <dgm:spPr/>
      <dgm:t>
        <a:bodyPr/>
        <a:lstStyle/>
        <a:p>
          <a:endParaRPr lang="en-US"/>
        </a:p>
      </dgm:t>
    </dgm:pt>
    <dgm:pt modelId="{2F1BB9D1-8AF0-4137-A35E-8910D00A5F12}" type="parTrans" cxnId="{CBBE2E41-2B70-4DBF-B6F6-5701B47F6E9F}">
      <dgm:prSet/>
      <dgm:spPr/>
      <dgm:t>
        <a:bodyPr/>
        <a:lstStyle/>
        <a:p>
          <a:endParaRPr lang="en-US"/>
        </a:p>
      </dgm:t>
    </dgm:pt>
    <dgm:pt modelId="{B89055B3-88B3-42FA-B885-A22D82421A38}" type="pres">
      <dgm:prSet presAssocID="{FDC93B7D-B694-4913-8345-2C0CA39E8F8F}" presName="linear" presStyleCnt="0">
        <dgm:presLayoutVars>
          <dgm:animLvl val="lvl"/>
          <dgm:resizeHandles val="exact"/>
        </dgm:presLayoutVars>
      </dgm:prSet>
      <dgm:spPr/>
    </dgm:pt>
    <dgm:pt modelId="{EAD7A867-8E99-40C8-BCC6-3B090045C5A0}" type="pres">
      <dgm:prSet presAssocID="{FA4AD909-D017-49AE-87E9-A87F218A8B95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EBE79214-563B-4EC7-AC82-02F922447BF5}" type="pres">
      <dgm:prSet presAssocID="{FA4AD909-D017-49AE-87E9-A87F218A8B95}" presName="childText" presStyleLbl="revTx" presStyleIdx="0" presStyleCnt="3">
        <dgm:presLayoutVars>
          <dgm:bulletEnabled val="1"/>
        </dgm:presLayoutVars>
      </dgm:prSet>
      <dgm:spPr/>
    </dgm:pt>
    <dgm:pt modelId="{FFC194F1-9EF8-4A55-8ECB-5F497D13F827}" type="pres">
      <dgm:prSet presAssocID="{B8041551-BC1B-45DD-891E-053524BF789C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920A4619-2D0E-487D-9A0B-43D3CBC436D9}" type="pres">
      <dgm:prSet presAssocID="{B8041551-BC1B-45DD-891E-053524BF789C}" presName="childText" presStyleLbl="revTx" presStyleIdx="1" presStyleCnt="3">
        <dgm:presLayoutVars>
          <dgm:bulletEnabled val="1"/>
        </dgm:presLayoutVars>
      </dgm:prSet>
      <dgm:spPr/>
    </dgm:pt>
    <dgm:pt modelId="{101532D8-AC90-4832-BA1E-6BA9530F12CA}" type="pres">
      <dgm:prSet presAssocID="{4B315F51-6239-413C-A8C7-454EF99841D5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D4670580-DC0B-41D7-B56C-C9A669B9F59C}" type="pres">
      <dgm:prSet presAssocID="{4B315F51-6239-413C-A8C7-454EF99841D5}" presName="childText" presStyleLbl="revTx" presStyleIdx="2" presStyleCnt="3">
        <dgm:presLayoutVars>
          <dgm:bulletEnabled val="1"/>
        </dgm:presLayoutVars>
      </dgm:prSet>
      <dgm:spPr/>
    </dgm:pt>
    <dgm:pt modelId="{8042D387-0313-4C25-8BA6-4BDFE347B0CE}" type="pres">
      <dgm:prSet presAssocID="{18DF5E31-8969-41FE-BBEB-2BE21AA22810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6595C904-1AC4-43F6-9EA9-A7197012F7FC}" type="presOf" srcId="{B8041551-BC1B-45DD-891E-053524BF789C}" destId="{FFC194F1-9EF8-4A55-8ECB-5F497D13F827}" srcOrd="0" destOrd="0" presId="urn:microsoft.com/office/officeart/2005/8/layout/vList2"/>
    <dgm:cxn modelId="{9A1CCF3F-CD8E-44D8-81F7-39C4175387BA}" srcId="{FDC93B7D-B694-4913-8345-2C0CA39E8F8F}" destId="{B8041551-BC1B-45DD-891E-053524BF789C}" srcOrd="1" destOrd="0" parTransId="{7A67C2A9-F9D6-4E9A-8217-643355CAFECA}" sibTransId="{662F44B1-1233-4286-9FD4-DB415920F6FE}"/>
    <dgm:cxn modelId="{AAC4705F-9228-416C-8643-7B9C14B9F916}" srcId="{FDC93B7D-B694-4913-8345-2C0CA39E8F8F}" destId="{18DF5E31-8969-41FE-BBEB-2BE21AA22810}" srcOrd="3" destOrd="0" parTransId="{FDB2A5AD-697E-4D5F-8C1F-150721AF1E07}" sibTransId="{F4588583-BD01-412E-A8EC-462ECF86E928}"/>
    <dgm:cxn modelId="{CBBE2E41-2B70-4DBF-B6F6-5701B47F6E9F}" srcId="{FDC93B7D-B694-4913-8345-2C0CA39E8F8F}" destId="{FA4AD909-D017-49AE-87E9-A87F218A8B95}" srcOrd="0" destOrd="0" parTransId="{2F1BB9D1-8AF0-4137-A35E-8910D00A5F12}" sibTransId="{D4A4A146-46B3-4265-8E14-BCB0E77585AD}"/>
    <dgm:cxn modelId="{B792FB58-1681-4C6B-BAF1-81D11B36974F}" srcId="{FA4AD909-D017-49AE-87E9-A87F218A8B95}" destId="{7B907E3E-C874-4B21-95D0-60AFDB5EDD29}" srcOrd="0" destOrd="0" parTransId="{A19264D3-E541-45AC-9225-7EA878BDD5ED}" sibTransId="{DF2AB611-71FD-4790-ADE4-433DF06388AC}"/>
    <dgm:cxn modelId="{9CFBDF59-B833-484B-958F-DA25823E8E43}" type="presOf" srcId="{293DDAF4-11EC-42FC-B0D7-565AE6756611}" destId="{D4670580-DC0B-41D7-B56C-C9A669B9F59C}" srcOrd="0" destOrd="0" presId="urn:microsoft.com/office/officeart/2005/8/layout/vList2"/>
    <dgm:cxn modelId="{7335BC80-1C70-49AA-9F9B-6DBC71C1F44D}" srcId="{FDC93B7D-B694-4913-8345-2C0CA39E8F8F}" destId="{4B315F51-6239-413C-A8C7-454EF99841D5}" srcOrd="2" destOrd="0" parTransId="{0C3E79FD-F1CF-48AF-9E82-3B65A058B20C}" sibTransId="{DBD2D1DE-C422-4F3C-9DCD-12361AAEA392}"/>
    <dgm:cxn modelId="{70F09382-D2BC-4203-AE1E-8A4830D82D6F}" type="presOf" srcId="{80643A4A-4467-49FA-8917-1CA1D1531E07}" destId="{920A4619-2D0E-487D-9A0B-43D3CBC436D9}" srcOrd="0" destOrd="0" presId="urn:microsoft.com/office/officeart/2005/8/layout/vList2"/>
    <dgm:cxn modelId="{B98CAE90-5E88-49CC-8458-85BE097F4F10}" type="presOf" srcId="{FA4AD909-D017-49AE-87E9-A87F218A8B95}" destId="{EAD7A867-8E99-40C8-BCC6-3B090045C5A0}" srcOrd="0" destOrd="0" presId="urn:microsoft.com/office/officeart/2005/8/layout/vList2"/>
    <dgm:cxn modelId="{EB90C4A0-95BE-403A-8CD5-576CB246DB84}" type="presOf" srcId="{4B315F51-6239-413C-A8C7-454EF99841D5}" destId="{101532D8-AC90-4832-BA1E-6BA9530F12CA}" srcOrd="0" destOrd="0" presId="urn:microsoft.com/office/officeart/2005/8/layout/vList2"/>
    <dgm:cxn modelId="{530331B2-A62E-4E21-924F-D1B6A4E277F0}" srcId="{4B315F51-6239-413C-A8C7-454EF99841D5}" destId="{293DDAF4-11EC-42FC-B0D7-565AE6756611}" srcOrd="0" destOrd="0" parTransId="{9D791860-FF98-4A58-9655-150A7D6F06C4}" sibTransId="{4C975487-1CE0-40F2-81F9-BCFF96A9756A}"/>
    <dgm:cxn modelId="{17526EBF-9BD2-4917-AFC6-C01944E54D60}" type="presOf" srcId="{7B907E3E-C874-4B21-95D0-60AFDB5EDD29}" destId="{EBE79214-563B-4EC7-AC82-02F922447BF5}" srcOrd="0" destOrd="0" presId="urn:microsoft.com/office/officeart/2005/8/layout/vList2"/>
    <dgm:cxn modelId="{C3B021E2-66A2-49C1-8FFC-EEFB92D07DC7}" type="presOf" srcId="{18DF5E31-8969-41FE-BBEB-2BE21AA22810}" destId="{8042D387-0313-4C25-8BA6-4BDFE347B0CE}" srcOrd="0" destOrd="0" presId="urn:microsoft.com/office/officeart/2005/8/layout/vList2"/>
    <dgm:cxn modelId="{60ADFAE4-F93F-4AD3-9316-61E1397C1659}" srcId="{B8041551-BC1B-45DD-891E-053524BF789C}" destId="{80643A4A-4467-49FA-8917-1CA1D1531E07}" srcOrd="0" destOrd="0" parTransId="{C7C3000C-9626-46E8-B6DE-0285E7460674}" sibTransId="{0021C240-0E32-406A-839C-02039114B180}"/>
    <dgm:cxn modelId="{9EE872EA-023F-4673-9DC9-503F94460A5C}" type="presOf" srcId="{FDC93B7D-B694-4913-8345-2C0CA39E8F8F}" destId="{B89055B3-88B3-42FA-B885-A22D82421A38}" srcOrd="0" destOrd="0" presId="urn:microsoft.com/office/officeart/2005/8/layout/vList2"/>
    <dgm:cxn modelId="{0E3E3692-0F39-42D2-981F-16E7B4BB3912}" type="presParOf" srcId="{B89055B3-88B3-42FA-B885-A22D82421A38}" destId="{EAD7A867-8E99-40C8-BCC6-3B090045C5A0}" srcOrd="0" destOrd="0" presId="urn:microsoft.com/office/officeart/2005/8/layout/vList2"/>
    <dgm:cxn modelId="{941807BC-0E78-4393-A154-FDD98C810D70}" type="presParOf" srcId="{B89055B3-88B3-42FA-B885-A22D82421A38}" destId="{EBE79214-563B-4EC7-AC82-02F922447BF5}" srcOrd="1" destOrd="0" presId="urn:microsoft.com/office/officeart/2005/8/layout/vList2"/>
    <dgm:cxn modelId="{0BF7E606-D177-4BE4-9E06-F27A04ED205B}" type="presParOf" srcId="{B89055B3-88B3-42FA-B885-A22D82421A38}" destId="{FFC194F1-9EF8-4A55-8ECB-5F497D13F827}" srcOrd="2" destOrd="0" presId="urn:microsoft.com/office/officeart/2005/8/layout/vList2"/>
    <dgm:cxn modelId="{3BD517A1-C6E4-4E7D-934B-C1AF69E0A8E9}" type="presParOf" srcId="{B89055B3-88B3-42FA-B885-A22D82421A38}" destId="{920A4619-2D0E-487D-9A0B-43D3CBC436D9}" srcOrd="3" destOrd="0" presId="urn:microsoft.com/office/officeart/2005/8/layout/vList2"/>
    <dgm:cxn modelId="{40DC1382-D4E1-4E88-B49C-AD81390FCD3E}" type="presParOf" srcId="{B89055B3-88B3-42FA-B885-A22D82421A38}" destId="{101532D8-AC90-4832-BA1E-6BA9530F12CA}" srcOrd="4" destOrd="0" presId="urn:microsoft.com/office/officeart/2005/8/layout/vList2"/>
    <dgm:cxn modelId="{D33508BF-D7AB-4B1A-930A-EE2B84687DC8}" type="presParOf" srcId="{B89055B3-88B3-42FA-B885-A22D82421A38}" destId="{D4670580-DC0B-41D7-B56C-C9A669B9F59C}" srcOrd="5" destOrd="0" presId="urn:microsoft.com/office/officeart/2005/8/layout/vList2"/>
    <dgm:cxn modelId="{849BE4B3-DFCF-4A83-A1F6-7A1063650C2A}" type="presParOf" srcId="{B89055B3-88B3-42FA-B885-A22D82421A38}" destId="{8042D387-0313-4C25-8BA6-4BDFE347B0CE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96C0C3A-3CBE-4B8F-A4D1-E54E982566A0}" type="doc">
      <dgm:prSet loTypeId="urn:microsoft.com/office/officeart/2005/8/layout/default" loCatId="list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DE439D0-40CA-4ACE-A1CE-BB43B7073F38}">
      <dgm:prSet/>
      <dgm:spPr/>
      <dgm:t>
        <a:bodyPr/>
        <a:lstStyle/>
        <a:p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Automated Code Generation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– Converts text descriptions into optimized code snippets.</a:t>
          </a:r>
        </a:p>
      </dgm:t>
    </dgm:pt>
    <dgm:pt modelId="{909A4718-E125-4154-BE95-D961FEAC4F0E}" type="parTrans" cxnId="{C0D7AE91-442E-444D-9A44-040A6C3B34C3}">
      <dgm:prSet/>
      <dgm:spPr/>
      <dgm:t>
        <a:bodyPr/>
        <a:lstStyle/>
        <a:p>
          <a:endParaRPr lang="en-US"/>
        </a:p>
      </dgm:t>
    </dgm:pt>
    <dgm:pt modelId="{5F3063D0-70CF-47AB-B2BC-888750FF6444}" type="sibTrans" cxnId="{C0D7AE91-442E-444D-9A44-040A6C3B34C3}">
      <dgm:prSet/>
      <dgm:spPr/>
      <dgm:t>
        <a:bodyPr/>
        <a:lstStyle/>
        <a:p>
          <a:endParaRPr lang="en-US"/>
        </a:p>
      </dgm:t>
    </dgm:pt>
    <dgm:pt modelId="{2ECFC661-17D0-46B0-944B-379634880E7F}">
      <dgm:prSet/>
      <dgm:spPr/>
      <dgm:t>
        <a:bodyPr/>
        <a:lstStyle/>
        <a:p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AI Debugging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– Detects and fixes errors, reducing debugging time.</a:t>
          </a:r>
        </a:p>
      </dgm:t>
    </dgm:pt>
    <dgm:pt modelId="{2043BB00-42A8-494F-BF3F-2293A18528A6}" type="parTrans" cxnId="{9B5F321E-4673-4497-84FF-F312186DD7D2}">
      <dgm:prSet/>
      <dgm:spPr/>
      <dgm:t>
        <a:bodyPr/>
        <a:lstStyle/>
        <a:p>
          <a:endParaRPr lang="en-US"/>
        </a:p>
      </dgm:t>
    </dgm:pt>
    <dgm:pt modelId="{6DDD4B30-BAFF-4C81-BACE-A64997B18117}" type="sibTrans" cxnId="{9B5F321E-4673-4497-84FF-F312186DD7D2}">
      <dgm:prSet/>
      <dgm:spPr/>
      <dgm:t>
        <a:bodyPr/>
        <a:lstStyle/>
        <a:p>
          <a:endParaRPr lang="en-US"/>
        </a:p>
      </dgm:t>
    </dgm:pt>
    <dgm:pt modelId="{0B480F13-547C-468E-A450-5039CF1EA5C0}">
      <dgm:prSet/>
      <dgm:spPr/>
      <dgm:t>
        <a:bodyPr/>
        <a:lstStyle/>
        <a:p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Code Explanation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– Simplifies complex code for better understanding.</a:t>
          </a:r>
        </a:p>
      </dgm:t>
    </dgm:pt>
    <dgm:pt modelId="{F3C3F4A8-C9D2-4E55-8101-0B46D1B5D884}" type="parTrans" cxnId="{DBD62C04-11D1-4391-A64F-66FAD4767243}">
      <dgm:prSet/>
      <dgm:spPr/>
      <dgm:t>
        <a:bodyPr/>
        <a:lstStyle/>
        <a:p>
          <a:endParaRPr lang="en-US"/>
        </a:p>
      </dgm:t>
    </dgm:pt>
    <dgm:pt modelId="{732294E4-9ABB-43DC-A650-F6017F925D24}" type="sibTrans" cxnId="{DBD62C04-11D1-4391-A64F-66FAD4767243}">
      <dgm:prSet/>
      <dgm:spPr/>
      <dgm:t>
        <a:bodyPr/>
        <a:lstStyle/>
        <a:p>
          <a:endParaRPr lang="en-US"/>
        </a:p>
      </dgm:t>
    </dgm:pt>
    <dgm:pt modelId="{7D13837E-4E05-46D4-B0E7-0BEF916A4F3F}">
      <dgm:prSet/>
      <dgm:spPr/>
      <dgm:t>
        <a:bodyPr/>
        <a:lstStyle/>
        <a:p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Multi-Language Support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– Works with Python, Java, C++, JavaScript.</a:t>
          </a:r>
        </a:p>
      </dgm:t>
    </dgm:pt>
    <dgm:pt modelId="{CBFBCB41-08A9-4E82-A459-B37ADC2CD8E0}" type="parTrans" cxnId="{E650C425-DECB-4C73-B07B-542E36362FA0}">
      <dgm:prSet/>
      <dgm:spPr/>
      <dgm:t>
        <a:bodyPr/>
        <a:lstStyle/>
        <a:p>
          <a:endParaRPr lang="en-US"/>
        </a:p>
      </dgm:t>
    </dgm:pt>
    <dgm:pt modelId="{141FAF40-C571-4960-AB7C-D393B2256A67}" type="sibTrans" cxnId="{E650C425-DECB-4C73-B07B-542E36362FA0}">
      <dgm:prSet/>
      <dgm:spPr/>
      <dgm:t>
        <a:bodyPr/>
        <a:lstStyle/>
        <a:p>
          <a:endParaRPr lang="en-US"/>
        </a:p>
      </dgm:t>
    </dgm:pt>
    <dgm:pt modelId="{8CC2A185-94F3-4520-B614-B40685AE0998}">
      <dgm:prSet/>
      <dgm:spPr/>
      <dgm:t>
        <a:bodyPr/>
        <a:lstStyle/>
        <a:p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IDE Integration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– Seamlessly connects with VS Code, PyCharm, etc.</a:t>
          </a:r>
        </a:p>
      </dgm:t>
    </dgm:pt>
    <dgm:pt modelId="{8B12ACDE-4142-4915-AC34-B5527A5441F5}" type="parTrans" cxnId="{6301A96B-DFA0-474B-A413-FBF0D0C87453}">
      <dgm:prSet/>
      <dgm:spPr/>
      <dgm:t>
        <a:bodyPr/>
        <a:lstStyle/>
        <a:p>
          <a:endParaRPr lang="en-US"/>
        </a:p>
      </dgm:t>
    </dgm:pt>
    <dgm:pt modelId="{E9FFD55E-0022-44AA-9341-E961B77D456F}" type="sibTrans" cxnId="{6301A96B-DFA0-474B-A413-FBF0D0C87453}">
      <dgm:prSet/>
      <dgm:spPr/>
      <dgm:t>
        <a:bodyPr/>
        <a:lstStyle/>
        <a:p>
          <a:endParaRPr lang="en-US"/>
        </a:p>
      </dgm:t>
    </dgm:pt>
    <dgm:pt modelId="{038AE491-01D0-4B0B-9216-2835C563FE4D}">
      <dgm:prSet/>
      <dgm:spPr/>
      <dgm:t>
        <a:bodyPr/>
        <a:lstStyle/>
        <a:p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Collaboration &amp; Customization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– Adapts to user preferences and supports teamwork.</a:t>
          </a:r>
        </a:p>
      </dgm:t>
    </dgm:pt>
    <dgm:pt modelId="{D6A8CCDD-7CF4-4E29-821D-27C3594C93A5}" type="parTrans" cxnId="{C4C31B18-959A-48A1-A021-A6E4846DFA66}">
      <dgm:prSet/>
      <dgm:spPr/>
      <dgm:t>
        <a:bodyPr/>
        <a:lstStyle/>
        <a:p>
          <a:endParaRPr lang="en-US"/>
        </a:p>
      </dgm:t>
    </dgm:pt>
    <dgm:pt modelId="{9AC5810A-3DAF-407C-9D19-64FD1019E554}" type="sibTrans" cxnId="{C4C31B18-959A-48A1-A021-A6E4846DFA66}">
      <dgm:prSet/>
      <dgm:spPr/>
      <dgm:t>
        <a:bodyPr/>
        <a:lstStyle/>
        <a:p>
          <a:endParaRPr lang="en-US"/>
        </a:p>
      </dgm:t>
    </dgm:pt>
    <dgm:pt modelId="{35DFAC6F-3794-4979-A93C-32DE350DB317}" type="pres">
      <dgm:prSet presAssocID="{096C0C3A-3CBE-4B8F-A4D1-E54E982566A0}" presName="diagram" presStyleCnt="0">
        <dgm:presLayoutVars>
          <dgm:dir/>
          <dgm:resizeHandles val="exact"/>
        </dgm:presLayoutVars>
      </dgm:prSet>
      <dgm:spPr/>
    </dgm:pt>
    <dgm:pt modelId="{5DEC098B-3DE3-468D-851E-5F38CCFD044B}" type="pres">
      <dgm:prSet presAssocID="{0DE439D0-40CA-4ACE-A1CE-BB43B7073F38}" presName="node" presStyleLbl="node1" presStyleIdx="0" presStyleCnt="6">
        <dgm:presLayoutVars>
          <dgm:bulletEnabled val="1"/>
        </dgm:presLayoutVars>
      </dgm:prSet>
      <dgm:spPr/>
    </dgm:pt>
    <dgm:pt modelId="{9CB7E94A-D188-4B5F-B228-915DEF545F48}" type="pres">
      <dgm:prSet presAssocID="{5F3063D0-70CF-47AB-B2BC-888750FF6444}" presName="sibTrans" presStyleCnt="0"/>
      <dgm:spPr/>
    </dgm:pt>
    <dgm:pt modelId="{FAF9C1B8-ADA8-4F3D-BC77-28CDB1DF3C53}" type="pres">
      <dgm:prSet presAssocID="{2ECFC661-17D0-46B0-944B-379634880E7F}" presName="node" presStyleLbl="node1" presStyleIdx="1" presStyleCnt="6">
        <dgm:presLayoutVars>
          <dgm:bulletEnabled val="1"/>
        </dgm:presLayoutVars>
      </dgm:prSet>
      <dgm:spPr/>
    </dgm:pt>
    <dgm:pt modelId="{E7D484BD-C5FF-47A5-B8F5-9BCB050D807F}" type="pres">
      <dgm:prSet presAssocID="{6DDD4B30-BAFF-4C81-BACE-A64997B18117}" presName="sibTrans" presStyleCnt="0"/>
      <dgm:spPr/>
    </dgm:pt>
    <dgm:pt modelId="{54742AEF-352A-4CA5-969B-1DFB22D1D604}" type="pres">
      <dgm:prSet presAssocID="{0B480F13-547C-468E-A450-5039CF1EA5C0}" presName="node" presStyleLbl="node1" presStyleIdx="2" presStyleCnt="6">
        <dgm:presLayoutVars>
          <dgm:bulletEnabled val="1"/>
        </dgm:presLayoutVars>
      </dgm:prSet>
      <dgm:spPr/>
    </dgm:pt>
    <dgm:pt modelId="{054579CD-2AED-42CC-A025-8F187B87F6EC}" type="pres">
      <dgm:prSet presAssocID="{732294E4-9ABB-43DC-A650-F6017F925D24}" presName="sibTrans" presStyleCnt="0"/>
      <dgm:spPr/>
    </dgm:pt>
    <dgm:pt modelId="{EA05F7CA-E5AF-4581-A77F-80F3CCC67EE8}" type="pres">
      <dgm:prSet presAssocID="{7D13837E-4E05-46D4-B0E7-0BEF916A4F3F}" presName="node" presStyleLbl="node1" presStyleIdx="3" presStyleCnt="6">
        <dgm:presLayoutVars>
          <dgm:bulletEnabled val="1"/>
        </dgm:presLayoutVars>
      </dgm:prSet>
      <dgm:spPr/>
    </dgm:pt>
    <dgm:pt modelId="{1A963FEE-CB07-42CB-B27B-21D807DA77AB}" type="pres">
      <dgm:prSet presAssocID="{141FAF40-C571-4960-AB7C-D393B2256A67}" presName="sibTrans" presStyleCnt="0"/>
      <dgm:spPr/>
    </dgm:pt>
    <dgm:pt modelId="{B8B5406E-6724-4432-8757-4256463ECFCA}" type="pres">
      <dgm:prSet presAssocID="{8CC2A185-94F3-4520-B614-B40685AE0998}" presName="node" presStyleLbl="node1" presStyleIdx="4" presStyleCnt="6">
        <dgm:presLayoutVars>
          <dgm:bulletEnabled val="1"/>
        </dgm:presLayoutVars>
      </dgm:prSet>
      <dgm:spPr/>
    </dgm:pt>
    <dgm:pt modelId="{303726B0-AF6D-40FB-8ACD-5ADEA15FBD85}" type="pres">
      <dgm:prSet presAssocID="{E9FFD55E-0022-44AA-9341-E961B77D456F}" presName="sibTrans" presStyleCnt="0"/>
      <dgm:spPr/>
    </dgm:pt>
    <dgm:pt modelId="{82C1DE4C-F74C-49FD-9DEA-940A0D66CE34}" type="pres">
      <dgm:prSet presAssocID="{038AE491-01D0-4B0B-9216-2835C563FE4D}" presName="node" presStyleLbl="node1" presStyleIdx="5" presStyleCnt="6">
        <dgm:presLayoutVars>
          <dgm:bulletEnabled val="1"/>
        </dgm:presLayoutVars>
      </dgm:prSet>
      <dgm:spPr/>
    </dgm:pt>
  </dgm:ptLst>
  <dgm:cxnLst>
    <dgm:cxn modelId="{DBD62C04-11D1-4391-A64F-66FAD4767243}" srcId="{096C0C3A-3CBE-4B8F-A4D1-E54E982566A0}" destId="{0B480F13-547C-468E-A450-5039CF1EA5C0}" srcOrd="2" destOrd="0" parTransId="{F3C3F4A8-C9D2-4E55-8101-0B46D1B5D884}" sibTransId="{732294E4-9ABB-43DC-A650-F6017F925D24}"/>
    <dgm:cxn modelId="{8C1F5D0F-8369-4910-80C6-92E7CCFB3D96}" type="presOf" srcId="{0DE439D0-40CA-4ACE-A1CE-BB43B7073F38}" destId="{5DEC098B-3DE3-468D-851E-5F38CCFD044B}" srcOrd="0" destOrd="0" presId="urn:microsoft.com/office/officeart/2005/8/layout/default"/>
    <dgm:cxn modelId="{C4C31B18-959A-48A1-A021-A6E4846DFA66}" srcId="{096C0C3A-3CBE-4B8F-A4D1-E54E982566A0}" destId="{038AE491-01D0-4B0B-9216-2835C563FE4D}" srcOrd="5" destOrd="0" parTransId="{D6A8CCDD-7CF4-4E29-821D-27C3594C93A5}" sibTransId="{9AC5810A-3DAF-407C-9D19-64FD1019E554}"/>
    <dgm:cxn modelId="{8C3C031D-63B3-4D88-9841-C110674FD1A2}" type="presOf" srcId="{8CC2A185-94F3-4520-B614-B40685AE0998}" destId="{B8B5406E-6724-4432-8757-4256463ECFCA}" srcOrd="0" destOrd="0" presId="urn:microsoft.com/office/officeart/2005/8/layout/default"/>
    <dgm:cxn modelId="{9B5F321E-4673-4497-84FF-F312186DD7D2}" srcId="{096C0C3A-3CBE-4B8F-A4D1-E54E982566A0}" destId="{2ECFC661-17D0-46B0-944B-379634880E7F}" srcOrd="1" destOrd="0" parTransId="{2043BB00-42A8-494F-BF3F-2293A18528A6}" sibTransId="{6DDD4B30-BAFF-4C81-BACE-A64997B18117}"/>
    <dgm:cxn modelId="{E650C425-DECB-4C73-B07B-542E36362FA0}" srcId="{096C0C3A-3CBE-4B8F-A4D1-E54E982566A0}" destId="{7D13837E-4E05-46D4-B0E7-0BEF916A4F3F}" srcOrd="3" destOrd="0" parTransId="{CBFBCB41-08A9-4E82-A459-B37ADC2CD8E0}" sibTransId="{141FAF40-C571-4960-AB7C-D393B2256A67}"/>
    <dgm:cxn modelId="{70AB3842-2ABF-4A52-A7E8-CB64FC13B715}" type="presOf" srcId="{2ECFC661-17D0-46B0-944B-379634880E7F}" destId="{FAF9C1B8-ADA8-4F3D-BC77-28CDB1DF3C53}" srcOrd="0" destOrd="0" presId="urn:microsoft.com/office/officeart/2005/8/layout/default"/>
    <dgm:cxn modelId="{CC753568-5E57-4474-8B50-BED9B59F783A}" type="presOf" srcId="{096C0C3A-3CBE-4B8F-A4D1-E54E982566A0}" destId="{35DFAC6F-3794-4979-A93C-32DE350DB317}" srcOrd="0" destOrd="0" presId="urn:microsoft.com/office/officeart/2005/8/layout/default"/>
    <dgm:cxn modelId="{6301A96B-DFA0-474B-A413-FBF0D0C87453}" srcId="{096C0C3A-3CBE-4B8F-A4D1-E54E982566A0}" destId="{8CC2A185-94F3-4520-B614-B40685AE0998}" srcOrd="4" destOrd="0" parTransId="{8B12ACDE-4142-4915-AC34-B5527A5441F5}" sibTransId="{E9FFD55E-0022-44AA-9341-E961B77D456F}"/>
    <dgm:cxn modelId="{34E47656-8D45-4298-A1DB-3E3451BD3461}" type="presOf" srcId="{038AE491-01D0-4B0B-9216-2835C563FE4D}" destId="{82C1DE4C-F74C-49FD-9DEA-940A0D66CE34}" srcOrd="0" destOrd="0" presId="urn:microsoft.com/office/officeart/2005/8/layout/default"/>
    <dgm:cxn modelId="{C0D7AE91-442E-444D-9A44-040A6C3B34C3}" srcId="{096C0C3A-3CBE-4B8F-A4D1-E54E982566A0}" destId="{0DE439D0-40CA-4ACE-A1CE-BB43B7073F38}" srcOrd="0" destOrd="0" parTransId="{909A4718-E125-4154-BE95-D961FEAC4F0E}" sibTransId="{5F3063D0-70CF-47AB-B2BC-888750FF6444}"/>
    <dgm:cxn modelId="{200DD2C7-0E9D-4E13-8212-80A3E6A5201A}" type="presOf" srcId="{7D13837E-4E05-46D4-B0E7-0BEF916A4F3F}" destId="{EA05F7CA-E5AF-4581-A77F-80F3CCC67EE8}" srcOrd="0" destOrd="0" presId="urn:microsoft.com/office/officeart/2005/8/layout/default"/>
    <dgm:cxn modelId="{62F6B9F7-D4F3-4245-9926-F371AC370557}" type="presOf" srcId="{0B480F13-547C-468E-A450-5039CF1EA5C0}" destId="{54742AEF-352A-4CA5-969B-1DFB22D1D604}" srcOrd="0" destOrd="0" presId="urn:microsoft.com/office/officeart/2005/8/layout/default"/>
    <dgm:cxn modelId="{42297220-1F83-43D5-B677-C1B85B997D57}" type="presParOf" srcId="{35DFAC6F-3794-4979-A93C-32DE350DB317}" destId="{5DEC098B-3DE3-468D-851E-5F38CCFD044B}" srcOrd="0" destOrd="0" presId="urn:microsoft.com/office/officeart/2005/8/layout/default"/>
    <dgm:cxn modelId="{F2A9CA28-9FB9-4764-A8A7-42ADA3D28A05}" type="presParOf" srcId="{35DFAC6F-3794-4979-A93C-32DE350DB317}" destId="{9CB7E94A-D188-4B5F-B228-915DEF545F48}" srcOrd="1" destOrd="0" presId="urn:microsoft.com/office/officeart/2005/8/layout/default"/>
    <dgm:cxn modelId="{966A6BAB-F817-4116-82AD-8BCE01CC7422}" type="presParOf" srcId="{35DFAC6F-3794-4979-A93C-32DE350DB317}" destId="{FAF9C1B8-ADA8-4F3D-BC77-28CDB1DF3C53}" srcOrd="2" destOrd="0" presId="urn:microsoft.com/office/officeart/2005/8/layout/default"/>
    <dgm:cxn modelId="{74DE0FFC-1F97-45A1-84AB-C2687E74D792}" type="presParOf" srcId="{35DFAC6F-3794-4979-A93C-32DE350DB317}" destId="{E7D484BD-C5FF-47A5-B8F5-9BCB050D807F}" srcOrd="3" destOrd="0" presId="urn:microsoft.com/office/officeart/2005/8/layout/default"/>
    <dgm:cxn modelId="{D45A08F9-7BEC-49E9-971B-4A9B8EFAABE0}" type="presParOf" srcId="{35DFAC6F-3794-4979-A93C-32DE350DB317}" destId="{54742AEF-352A-4CA5-969B-1DFB22D1D604}" srcOrd="4" destOrd="0" presId="urn:microsoft.com/office/officeart/2005/8/layout/default"/>
    <dgm:cxn modelId="{A87C7664-A3DB-45F7-AA32-AA6E2C5029AC}" type="presParOf" srcId="{35DFAC6F-3794-4979-A93C-32DE350DB317}" destId="{054579CD-2AED-42CC-A025-8F187B87F6EC}" srcOrd="5" destOrd="0" presId="urn:microsoft.com/office/officeart/2005/8/layout/default"/>
    <dgm:cxn modelId="{CC9629CE-7A6D-4FFD-AB18-C5E8C41E7D10}" type="presParOf" srcId="{35DFAC6F-3794-4979-A93C-32DE350DB317}" destId="{EA05F7CA-E5AF-4581-A77F-80F3CCC67EE8}" srcOrd="6" destOrd="0" presId="urn:microsoft.com/office/officeart/2005/8/layout/default"/>
    <dgm:cxn modelId="{7F7C24AC-818E-458F-BA00-3D415797FC1B}" type="presParOf" srcId="{35DFAC6F-3794-4979-A93C-32DE350DB317}" destId="{1A963FEE-CB07-42CB-B27B-21D807DA77AB}" srcOrd="7" destOrd="0" presId="urn:microsoft.com/office/officeart/2005/8/layout/default"/>
    <dgm:cxn modelId="{E9ACD109-D2B8-43DB-913E-D48044A1DBB9}" type="presParOf" srcId="{35DFAC6F-3794-4979-A93C-32DE350DB317}" destId="{B8B5406E-6724-4432-8757-4256463ECFCA}" srcOrd="8" destOrd="0" presId="urn:microsoft.com/office/officeart/2005/8/layout/default"/>
    <dgm:cxn modelId="{5FAADF71-C264-4637-9463-A642F58334D6}" type="presParOf" srcId="{35DFAC6F-3794-4979-A93C-32DE350DB317}" destId="{303726B0-AF6D-40FB-8ACD-5ADEA15FBD85}" srcOrd="9" destOrd="0" presId="urn:microsoft.com/office/officeart/2005/8/layout/default"/>
    <dgm:cxn modelId="{759D230B-B174-40A1-A2C9-DB45F045FDB6}" type="presParOf" srcId="{35DFAC6F-3794-4979-A93C-32DE350DB317}" destId="{82C1DE4C-F74C-49FD-9DEA-940A0D66CE34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6589CA-CA90-4511-A317-C2822C8A6D21}">
      <dsp:nvSpPr>
        <dsp:cNvPr id="0" name=""/>
        <dsp:cNvSpPr/>
      </dsp:nvSpPr>
      <dsp:spPr>
        <a:xfrm>
          <a:off x="0" y="486"/>
          <a:ext cx="10320728" cy="113926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B3A3BB-5B7F-4DE0-BCC4-AAD084BDCEF3}">
      <dsp:nvSpPr>
        <dsp:cNvPr id="0" name=""/>
        <dsp:cNvSpPr/>
      </dsp:nvSpPr>
      <dsp:spPr>
        <a:xfrm>
          <a:off x="344627" y="256821"/>
          <a:ext cx="626595" cy="62659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A38C02-910E-43AB-8160-FAA318071A37}">
      <dsp:nvSpPr>
        <dsp:cNvPr id="0" name=""/>
        <dsp:cNvSpPr/>
      </dsp:nvSpPr>
      <dsp:spPr>
        <a:xfrm>
          <a:off x="1315850" y="486"/>
          <a:ext cx="9004877" cy="11392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572" tIns="120572" rIns="120572" bIns="120572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Challenge:</a:t>
          </a:r>
          <a:r>
            <a:rPr lang="en-US" sz="2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Developers waste time on repetitive coding, debugging, and searching for solutions.</a:t>
          </a:r>
        </a:p>
      </dsp:txBody>
      <dsp:txXfrm>
        <a:off x="1315850" y="486"/>
        <a:ext cx="9004877" cy="1139264"/>
      </dsp:txXfrm>
    </dsp:sp>
    <dsp:sp modelId="{F8F7E0C2-03E8-45D3-97AA-841D9D0225FC}">
      <dsp:nvSpPr>
        <dsp:cNvPr id="0" name=""/>
        <dsp:cNvSpPr/>
      </dsp:nvSpPr>
      <dsp:spPr>
        <a:xfrm>
          <a:off x="0" y="1424566"/>
          <a:ext cx="10320728" cy="113926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B35C5E-0977-46E5-A92A-E91C660C5FA1}">
      <dsp:nvSpPr>
        <dsp:cNvPr id="0" name=""/>
        <dsp:cNvSpPr/>
      </dsp:nvSpPr>
      <dsp:spPr>
        <a:xfrm>
          <a:off x="344627" y="1680901"/>
          <a:ext cx="626595" cy="62659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C8AB07-1BAA-44BE-A75D-05388EBF0E2F}">
      <dsp:nvSpPr>
        <dsp:cNvPr id="0" name=""/>
        <dsp:cNvSpPr/>
      </dsp:nvSpPr>
      <dsp:spPr>
        <a:xfrm>
          <a:off x="1315850" y="1424566"/>
          <a:ext cx="9004877" cy="11392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572" tIns="120572" rIns="120572" bIns="120572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Vision:</a:t>
          </a:r>
          <a:r>
            <a:rPr lang="en-US" sz="2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3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CodeGenie</a:t>
          </a:r>
          <a:r>
            <a:rPr lang="en-US" sz="2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, powered by </a:t>
          </a:r>
          <a:r>
            <a:rPr lang="en-US" sz="2300" b="1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CodeLlama</a:t>
          </a:r>
          <a:r>
            <a:rPr lang="en-US" sz="2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, automates code generation, debugging, and explanations—boosting productivity and efficiency.</a:t>
          </a:r>
        </a:p>
      </dsp:txBody>
      <dsp:txXfrm>
        <a:off x="1315850" y="1424566"/>
        <a:ext cx="9004877" cy="1139264"/>
      </dsp:txXfrm>
    </dsp:sp>
    <dsp:sp modelId="{A141096A-7905-4FA2-A463-EA7BE1C5261B}">
      <dsp:nvSpPr>
        <dsp:cNvPr id="0" name=""/>
        <dsp:cNvSpPr/>
      </dsp:nvSpPr>
      <dsp:spPr>
        <a:xfrm>
          <a:off x="0" y="2848647"/>
          <a:ext cx="10320728" cy="113926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9861AE-A220-4959-98CF-2A863D4633CC}">
      <dsp:nvSpPr>
        <dsp:cNvPr id="0" name=""/>
        <dsp:cNvSpPr/>
      </dsp:nvSpPr>
      <dsp:spPr>
        <a:xfrm>
          <a:off x="344627" y="3104981"/>
          <a:ext cx="626595" cy="62659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87B8C9-E483-4F07-9B6B-6631531BDB82}">
      <dsp:nvSpPr>
        <dsp:cNvPr id="0" name=""/>
        <dsp:cNvSpPr/>
      </dsp:nvSpPr>
      <dsp:spPr>
        <a:xfrm>
          <a:off x="1315850" y="2848647"/>
          <a:ext cx="9004877" cy="11392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572" tIns="120572" rIns="120572" bIns="120572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 </a:t>
          </a:r>
          <a:r>
            <a:rPr lang="en-US" sz="23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Impact:</a:t>
          </a:r>
          <a:r>
            <a:rPr lang="en-US" sz="2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Faster development, fewer errors, and smarter coding for all—from beginners to professionals.</a:t>
          </a:r>
        </a:p>
      </dsp:txBody>
      <dsp:txXfrm>
        <a:off x="1315850" y="2848647"/>
        <a:ext cx="9004877" cy="113926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D7A867-8E99-40C8-BCC6-3B090045C5A0}">
      <dsp:nvSpPr>
        <dsp:cNvPr id="0" name=""/>
        <dsp:cNvSpPr/>
      </dsp:nvSpPr>
      <dsp:spPr>
        <a:xfrm>
          <a:off x="0" y="447821"/>
          <a:ext cx="10515600" cy="57856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Repetitive coding and debugging waste developers' time, reducing efficiency.</a:t>
          </a:r>
        </a:p>
      </dsp:txBody>
      <dsp:txXfrm>
        <a:off x="28243" y="476064"/>
        <a:ext cx="10459114" cy="522079"/>
      </dsp:txXfrm>
    </dsp:sp>
    <dsp:sp modelId="{EBE79214-563B-4EC7-AC82-02F922447BF5}">
      <dsp:nvSpPr>
        <dsp:cNvPr id="0" name=""/>
        <dsp:cNvSpPr/>
      </dsp:nvSpPr>
      <dsp:spPr>
        <a:xfrm>
          <a:off x="0" y="1026386"/>
          <a:ext cx="10515600" cy="380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Complex Code Understanding</a:t>
          </a:r>
        </a:p>
      </dsp:txBody>
      <dsp:txXfrm>
        <a:off x="0" y="1026386"/>
        <a:ext cx="10515600" cy="380880"/>
      </dsp:txXfrm>
    </dsp:sp>
    <dsp:sp modelId="{FFC194F1-9EF8-4A55-8ECB-5F497D13F827}">
      <dsp:nvSpPr>
        <dsp:cNvPr id="0" name=""/>
        <dsp:cNvSpPr/>
      </dsp:nvSpPr>
      <dsp:spPr>
        <a:xfrm>
          <a:off x="0" y="1407266"/>
          <a:ext cx="10515600" cy="57856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Understanding intricate code structures slows learning and delays development</a:t>
          </a:r>
        </a:p>
      </dsp:txBody>
      <dsp:txXfrm>
        <a:off x="28243" y="1435509"/>
        <a:ext cx="10459114" cy="522079"/>
      </dsp:txXfrm>
    </dsp:sp>
    <dsp:sp modelId="{920A4619-2D0E-487D-9A0B-43D3CBC436D9}">
      <dsp:nvSpPr>
        <dsp:cNvPr id="0" name=""/>
        <dsp:cNvSpPr/>
      </dsp:nvSpPr>
      <dsp:spPr>
        <a:xfrm>
          <a:off x="0" y="1985831"/>
          <a:ext cx="10515600" cy="380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>
              <a:latin typeface="Times New Roman" panose="02020603050405020304" pitchFamily="18" charset="0"/>
              <a:cs typeface="Times New Roman" panose="02020603050405020304" pitchFamily="18" charset="0"/>
            </a:rPr>
            <a:t>High Error Rates</a:t>
          </a:r>
          <a:endParaRPr lang="en-US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1985831"/>
        <a:ext cx="10515600" cy="380880"/>
      </dsp:txXfrm>
    </dsp:sp>
    <dsp:sp modelId="{101532D8-AC90-4832-BA1E-6BA9530F12CA}">
      <dsp:nvSpPr>
        <dsp:cNvPr id="0" name=""/>
        <dsp:cNvSpPr/>
      </dsp:nvSpPr>
      <dsp:spPr>
        <a:xfrm>
          <a:off x="0" y="2366711"/>
          <a:ext cx="10515600" cy="57856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Manual coding is prone to errors, requiring extensive debugging and troubleshooting. </a:t>
          </a:r>
        </a:p>
      </dsp:txBody>
      <dsp:txXfrm>
        <a:off x="28243" y="2394954"/>
        <a:ext cx="10459114" cy="522079"/>
      </dsp:txXfrm>
    </dsp:sp>
    <dsp:sp modelId="{D4670580-DC0B-41D7-B56C-C9A669B9F59C}">
      <dsp:nvSpPr>
        <dsp:cNvPr id="0" name=""/>
        <dsp:cNvSpPr/>
      </dsp:nvSpPr>
      <dsp:spPr>
        <a:xfrm>
          <a:off x="0" y="2945277"/>
          <a:ext cx="10515600" cy="380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Lack of AI-Assisted Coding Tools</a:t>
          </a:r>
        </a:p>
      </dsp:txBody>
      <dsp:txXfrm>
        <a:off x="0" y="2945277"/>
        <a:ext cx="10515600" cy="380880"/>
      </dsp:txXfrm>
    </dsp:sp>
    <dsp:sp modelId="{8042D387-0313-4C25-8BA6-4BDFE347B0CE}">
      <dsp:nvSpPr>
        <dsp:cNvPr id="0" name=""/>
        <dsp:cNvSpPr/>
      </dsp:nvSpPr>
      <dsp:spPr>
        <a:xfrm>
          <a:off x="0" y="3326156"/>
          <a:ext cx="10515600" cy="57856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Existing tools lack real-time AI for code explanation, debugging, and generation.</a:t>
          </a:r>
        </a:p>
      </dsp:txBody>
      <dsp:txXfrm>
        <a:off x="28243" y="3354399"/>
        <a:ext cx="10459114" cy="52207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EC098B-3DE3-468D-851E-5F38CCFD044B}">
      <dsp:nvSpPr>
        <dsp:cNvPr id="0" name=""/>
        <dsp:cNvSpPr/>
      </dsp:nvSpPr>
      <dsp:spPr>
        <a:xfrm>
          <a:off x="549895" y="897"/>
          <a:ext cx="2494180" cy="1496508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Automated Code Generation</a:t>
          </a:r>
          <a:r>
            <a:rPr lang="en-US" sz="1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– Converts text descriptions into optimized code snippets.</a:t>
          </a:r>
        </a:p>
      </dsp:txBody>
      <dsp:txXfrm>
        <a:off x="549895" y="897"/>
        <a:ext cx="2494180" cy="1496508"/>
      </dsp:txXfrm>
    </dsp:sp>
    <dsp:sp modelId="{FAF9C1B8-ADA8-4F3D-BC77-28CDB1DF3C53}">
      <dsp:nvSpPr>
        <dsp:cNvPr id="0" name=""/>
        <dsp:cNvSpPr/>
      </dsp:nvSpPr>
      <dsp:spPr>
        <a:xfrm>
          <a:off x="3293494" y="897"/>
          <a:ext cx="2494180" cy="1496508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AI Debugging</a:t>
          </a:r>
          <a:r>
            <a:rPr lang="en-US" sz="1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– Detects and fixes errors, reducing debugging time.</a:t>
          </a:r>
        </a:p>
      </dsp:txBody>
      <dsp:txXfrm>
        <a:off x="3293494" y="897"/>
        <a:ext cx="2494180" cy="1496508"/>
      </dsp:txXfrm>
    </dsp:sp>
    <dsp:sp modelId="{54742AEF-352A-4CA5-969B-1DFB22D1D604}">
      <dsp:nvSpPr>
        <dsp:cNvPr id="0" name=""/>
        <dsp:cNvSpPr/>
      </dsp:nvSpPr>
      <dsp:spPr>
        <a:xfrm>
          <a:off x="549895" y="1746823"/>
          <a:ext cx="2494180" cy="1496508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Code Explanation</a:t>
          </a:r>
          <a:r>
            <a:rPr lang="en-US" sz="1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– Simplifies complex code for better understanding.</a:t>
          </a:r>
        </a:p>
      </dsp:txBody>
      <dsp:txXfrm>
        <a:off x="549895" y="1746823"/>
        <a:ext cx="2494180" cy="1496508"/>
      </dsp:txXfrm>
    </dsp:sp>
    <dsp:sp modelId="{EA05F7CA-E5AF-4581-A77F-80F3CCC67EE8}">
      <dsp:nvSpPr>
        <dsp:cNvPr id="0" name=""/>
        <dsp:cNvSpPr/>
      </dsp:nvSpPr>
      <dsp:spPr>
        <a:xfrm>
          <a:off x="3293494" y="1746823"/>
          <a:ext cx="2494180" cy="1496508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Multi-Language Support</a:t>
          </a:r>
          <a:r>
            <a:rPr lang="en-US" sz="1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– Works with Python, Java, C++, JavaScript.</a:t>
          </a:r>
        </a:p>
      </dsp:txBody>
      <dsp:txXfrm>
        <a:off x="3293494" y="1746823"/>
        <a:ext cx="2494180" cy="1496508"/>
      </dsp:txXfrm>
    </dsp:sp>
    <dsp:sp modelId="{B8B5406E-6724-4432-8757-4256463ECFCA}">
      <dsp:nvSpPr>
        <dsp:cNvPr id="0" name=""/>
        <dsp:cNvSpPr/>
      </dsp:nvSpPr>
      <dsp:spPr>
        <a:xfrm>
          <a:off x="549895" y="3492750"/>
          <a:ext cx="2494180" cy="1496508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IDE Integration</a:t>
          </a:r>
          <a:r>
            <a:rPr lang="en-US" sz="1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– Seamlessly connects with VS Code, PyCharm, etc.</a:t>
          </a:r>
        </a:p>
      </dsp:txBody>
      <dsp:txXfrm>
        <a:off x="549895" y="3492750"/>
        <a:ext cx="2494180" cy="1496508"/>
      </dsp:txXfrm>
    </dsp:sp>
    <dsp:sp modelId="{82C1DE4C-F74C-49FD-9DEA-940A0D66CE34}">
      <dsp:nvSpPr>
        <dsp:cNvPr id="0" name=""/>
        <dsp:cNvSpPr/>
      </dsp:nvSpPr>
      <dsp:spPr>
        <a:xfrm>
          <a:off x="3293494" y="3492750"/>
          <a:ext cx="2494180" cy="1496508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Collaboration &amp; Customization</a:t>
          </a:r>
          <a:r>
            <a:rPr lang="en-US" sz="1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– Adapts to user preferences and supports teamwork.</a:t>
          </a:r>
        </a:p>
      </dsp:txBody>
      <dsp:txXfrm>
        <a:off x="3293494" y="3492750"/>
        <a:ext cx="2494180" cy="14965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17992-2B8B-4D8E-9526-E528A73A8B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E7A5A2-A481-4263-A552-373AB8D3EC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757ED-8D94-36C0-54F9-6FA333B55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46254-3906-4643-90F4-2E4E220A5B1C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6648D6-6182-D012-C312-AE69C3233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C2C157-7511-BB96-6301-6A5C335DB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BF949-8C21-4E1C-A791-8AFC8A7DF6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662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4610D-0F2E-5243-46B9-97C822EF9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21B97D-24FA-952C-2CE7-8C7EC96A6A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142ACD-5837-3617-2907-90170C295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46254-3906-4643-90F4-2E4E220A5B1C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875968-E6FC-6483-A4F7-C28CAC3ED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A4FF6B-4363-83D0-E0F9-375B931C4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BF949-8C21-4E1C-A791-8AFC8A7DF6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889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2799CE-E0A0-EF80-1F86-E6230CD037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BBD469-B896-51BC-CE44-C0CBA0E134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EDEF06-A951-ACDC-8E9F-CA62B0457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46254-3906-4643-90F4-2E4E220A5B1C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1CA6EA-92CD-2BC4-2EF7-B312FC22C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53D556-1F64-BCF4-DC54-E1F7707E9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BF949-8C21-4E1C-A791-8AFC8A7DF6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354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12683-F657-EBED-1298-1BB6119F2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35CC24-9B04-224C-5239-6E1605B9FD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40111E-7E69-1D0A-82B1-C49E3654C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46254-3906-4643-90F4-2E4E220A5B1C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B3B40E-2A2A-DC1F-BA0D-F943F0466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7729D4-5ED1-8027-1B33-40C333CD4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BF949-8C21-4E1C-A791-8AFC8A7DF6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275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E42D4-7EBD-D580-504E-AF6362958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EB860D-8139-6776-3EB4-C386D8405E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1EABAC-6786-9EEE-C1CD-8C01B290A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46254-3906-4643-90F4-2E4E220A5B1C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634DF3-307A-AD1E-4F7C-4359694B5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FA3FEC-7657-1D44-42EF-A8E8B7B5A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BF949-8C21-4E1C-A791-8AFC8A7DF6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280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CE6F7-B5AC-2468-4B40-962B04EDF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8D323-DB55-0424-E179-EADA79BBD3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620F79-3ABD-30DA-BE7D-942631739F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70745B-9185-EB91-7188-C925B9921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46254-3906-4643-90F4-2E4E220A5B1C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D3A894-79D5-3FB7-C729-13B9B51D9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4563F1-B6B7-AD5D-181C-578D36C57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BF949-8C21-4E1C-A791-8AFC8A7DF6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439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4FE8B-BF91-E83F-4DAB-AFF30BF8A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62D02E-D2BE-49B9-3D0E-1703C6C0AC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47A238-A327-2FF7-DEFC-AA6FF6DE5D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F1FC61-4064-245B-B49A-33A3458A1A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3490AE-BBC8-62EC-5300-EE09EC9CBA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ADB1DC-0F87-78EA-E184-43BEA5E71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46254-3906-4643-90F4-2E4E220A5B1C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4B48D5-6040-49EB-C455-0C6DC053E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D82BC6-307D-ED73-EB1F-BD0216BDB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BF949-8C21-4E1C-A791-8AFC8A7DF6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987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7B8E4-7B4C-3C4B-968D-5530E635A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7CD35F-D216-115F-A925-D07BD9464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46254-3906-4643-90F4-2E4E220A5B1C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4F4EE2-9946-B9AD-817E-D7815F83D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76E14E-AAF6-8C22-BA0D-D8024392F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BF949-8C21-4E1C-A791-8AFC8A7DF6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786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B15881-3889-5DEC-2AF8-6EAE86D1D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46254-3906-4643-90F4-2E4E220A5B1C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62AE7F-F6FA-46F7-EB02-990D46D29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83BF42-7AB7-DF8C-3144-6250A9538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BF949-8C21-4E1C-A791-8AFC8A7DF6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693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DBD1A-D360-A172-F3DA-89F334B42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31872C-E08F-551B-CD7D-894027B887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4AF781-8A77-33CA-E57E-9EA447C4A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88E783-AC24-37E2-E9D3-B21117195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46254-3906-4643-90F4-2E4E220A5B1C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004DE7-3C50-31E9-146B-D9F7792AD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BE4424-648E-6380-94A6-09DE01E66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BF949-8C21-4E1C-A791-8AFC8A7DF6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786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24778-51A8-6842-0008-299467627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4DB05F-0267-6A0E-F7C0-2AE228FA07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853885-A22F-E48D-4C36-B0710BC0B9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A29657-8F24-1056-F83C-4C7B10CBF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46254-3906-4643-90F4-2E4E220A5B1C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39C227-D1B0-4B43-4D2B-0407737B0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216E20-B41D-A92B-EB97-ADB96D722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BF949-8C21-4E1C-A791-8AFC8A7DF6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148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6156E9-8FD2-01AC-B629-3C17BD9AF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61A440-7125-53D9-A0CB-7E29E61FCC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348267-4F64-88E2-29E3-658B8B1EB7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A346254-3906-4643-90F4-2E4E220A5B1C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C5F737-3C2F-7BC3-BD80-1E5CDB1D63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265C5C-5914-3210-794A-39C50462CA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38BF949-8C21-4E1C-A791-8AFC8A7DF6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940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28826-3E7E-9758-C860-DC5CA20A85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CODEGENIE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9525FF-B3E9-AC1E-A5D6-7B89CD181F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24062" y="3846513"/>
            <a:ext cx="9144000" cy="1655762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AI-Powered Code Generation using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CodeLlama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Description	</a:t>
            </a:r>
          </a:p>
        </p:txBody>
      </p:sp>
    </p:spTree>
    <p:extLst>
      <p:ext uri="{BB962C8B-B14F-4D97-AF65-F5344CB8AC3E}">
        <p14:creationId xmlns:p14="http://schemas.microsoft.com/office/powerpoint/2010/main" val="41505620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diagram of a column&#10;&#10;Description automatically generated with medium confidence">
            <a:extLst>
              <a:ext uri="{FF2B5EF4-FFF2-40B4-BE49-F238E27FC236}">
                <a16:creationId xmlns:a16="http://schemas.microsoft.com/office/drawing/2014/main" id="{B283D5A3-F5C9-7E59-FBE0-F2EB710522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702733"/>
            <a:ext cx="10905066" cy="5452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4891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25D8D5-2255-B832-518B-726EFD9C8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4824" y="735106"/>
            <a:ext cx="10053763" cy="29284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THANKYOU!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CCE4C5-A89A-F3F0-9F2A-7559BD9C10F3}"/>
              </a:ext>
            </a:extLst>
          </p:cNvPr>
          <p:cNvSpPr txBox="1"/>
          <p:nvPr/>
        </p:nvSpPr>
        <p:spPr>
          <a:xfrm>
            <a:off x="6295868" y="5123377"/>
            <a:ext cx="647575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Queries are Welcomed</a:t>
            </a:r>
          </a:p>
        </p:txBody>
      </p:sp>
    </p:spTree>
    <p:extLst>
      <p:ext uri="{BB962C8B-B14F-4D97-AF65-F5344CB8AC3E}">
        <p14:creationId xmlns:p14="http://schemas.microsoft.com/office/powerpoint/2010/main" val="4086881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56ED3-89CE-6047-B517-8AAEB4509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0764" y="185243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B076C72-614B-0F01-01CE-30DE02F847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1077155"/>
              </p:ext>
            </p:extLst>
          </p:nvPr>
        </p:nvGraphicFramePr>
        <p:xfrm>
          <a:off x="838200" y="2218545"/>
          <a:ext cx="10320728" cy="39883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AD04F085-B7F1-68F5-F774-A1F821766BBF}"/>
              </a:ext>
            </a:extLst>
          </p:cNvPr>
          <p:cNvSpPr txBox="1"/>
          <p:nvPr/>
        </p:nvSpPr>
        <p:spPr>
          <a:xfrm>
            <a:off x="1034321" y="1510806"/>
            <a:ext cx="866431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AI-Powered Coding Companion!</a:t>
            </a:r>
          </a:p>
        </p:txBody>
      </p:sp>
    </p:spTree>
    <p:extLst>
      <p:ext uri="{BB962C8B-B14F-4D97-AF65-F5344CB8AC3E}">
        <p14:creationId xmlns:p14="http://schemas.microsoft.com/office/powerpoint/2010/main" val="1457902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5F7AA1-F47B-999F-C1C0-BEA8EAEF4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8"/>
            <a:ext cx="10515600" cy="1133499"/>
          </a:xfrm>
        </p:spPr>
        <p:txBody>
          <a:bodyPr>
            <a:normAutofit/>
          </a:bodyPr>
          <a:lstStyle/>
          <a:p>
            <a:pPr algn="ctr"/>
            <a:r>
              <a:rPr lang="en-US" sz="5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3218D0F7-18DB-F97A-0745-5F5BCC308E0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9844971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A2965878-8B9E-9157-F1A2-C9E77DF8522F}"/>
              </a:ext>
            </a:extLst>
          </p:cNvPr>
          <p:cNvSpPr txBox="1"/>
          <p:nvPr/>
        </p:nvSpPr>
        <p:spPr>
          <a:xfrm>
            <a:off x="942975" y="1878543"/>
            <a:ext cx="8186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Time- Consuming Development</a:t>
            </a:r>
          </a:p>
        </p:txBody>
      </p:sp>
    </p:spTree>
    <p:extLst>
      <p:ext uri="{BB962C8B-B14F-4D97-AF65-F5344CB8AC3E}">
        <p14:creationId xmlns:p14="http://schemas.microsoft.com/office/powerpoint/2010/main" val="324150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diagram of a cycle of development&#10;&#10;Description automatically generated">
            <a:extLst>
              <a:ext uri="{FF2B5EF4-FFF2-40B4-BE49-F238E27FC236}">
                <a16:creationId xmlns:a16="http://schemas.microsoft.com/office/drawing/2014/main" id="{55C922BB-0F3D-E8F7-231A-CD1FFD87AD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0367" y="457200"/>
            <a:ext cx="8371266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538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DD715F-58AA-8EA9-7CDE-4AB2D19E2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4000" b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</a:p>
        </p:txBody>
      </p:sp>
      <p:graphicFrame>
        <p:nvGraphicFramePr>
          <p:cNvPr id="22" name="Content Placeholder 2">
            <a:extLst>
              <a:ext uri="{FF2B5EF4-FFF2-40B4-BE49-F238E27FC236}">
                <a16:creationId xmlns:a16="http://schemas.microsoft.com/office/drawing/2014/main" id="{06B4CF67-BE82-6CFF-CE56-1D90DF0BE9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86873063"/>
              </p:ext>
            </p:extLst>
          </p:nvPr>
        </p:nvGraphicFramePr>
        <p:xfrm>
          <a:off x="4905052" y="1214204"/>
          <a:ext cx="6337571" cy="49901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5B6B4A14-DC69-DF07-132B-AD91DCF094A7}"/>
              </a:ext>
            </a:extLst>
          </p:cNvPr>
          <p:cNvSpPr txBox="1"/>
          <p:nvPr/>
        </p:nvSpPr>
        <p:spPr>
          <a:xfrm>
            <a:off x="4646951" y="314793"/>
            <a:ext cx="688048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CodeGenie</a:t>
            </a:r>
            <a:r>
              <a:rPr 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AI-Powered Code Generation</a:t>
            </a:r>
            <a:endParaRPr lang="en-US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00695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E341D9-3418-B103-B277-BF0D41DF7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kern="1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Unique Selling Proposition</a:t>
            </a:r>
          </a:p>
        </p:txBody>
      </p:sp>
      <p:pic>
        <p:nvPicPr>
          <p:cNvPr id="5" name="Content Placeholder 4" descr="A diagram of a software development&#10;&#10;Description automatically generated">
            <a:extLst>
              <a:ext uri="{FF2B5EF4-FFF2-40B4-BE49-F238E27FC236}">
                <a16:creationId xmlns:a16="http://schemas.microsoft.com/office/drawing/2014/main" id="{E09A13B5-7322-7749-568B-60CBF8B3E3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6526" y="966663"/>
            <a:ext cx="7474107" cy="5269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3343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6C2331-1E43-A03A-D9C6-8A87F54A2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89" y="586855"/>
            <a:ext cx="3500436" cy="33874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3800" b="1" kern="1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FLOWCHART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F9E8C98-7DB1-42A4-885F-A0EC1B30ED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19527"/>
            <a:ext cx="3062990" cy="655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5659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diagram of a software workflow&#10;&#10;Description automatically generated">
            <a:extLst>
              <a:ext uri="{FF2B5EF4-FFF2-40B4-BE49-F238E27FC236}">
                <a16:creationId xmlns:a16="http://schemas.microsoft.com/office/drawing/2014/main" id="{D2026341-DDA3-9C4A-0DC8-974CC495C2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551" y="457200"/>
            <a:ext cx="9864898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9009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0063F3-3F6E-E2AB-C07E-F5914E47A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AE7FEA-9F8C-F266-F1BC-EB8EC637C6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4517" y="2383436"/>
            <a:ext cx="10361113" cy="3618119"/>
          </a:xfrm>
        </p:spPr>
        <p:txBody>
          <a:bodyPr anchor="ctr">
            <a:no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Enhanced Engagement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Intuitive UI with dark &amp; light mode ensures seamless navigation.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Higher Adoption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Clear features attract developers, teams, and educational institutions.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Boosted Productivity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AI-driven coding reduces development time and errors.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Stronger Community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Blogs, resources, and chatbots enhance collaboration.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Revenue Growth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Pricing plans drive conversions and scalability.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Scalable &amp; Secure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Built on a modern tech stack for high performance and integrations.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Global Accessibility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Responsive design, browser extension, and mobile support.</a:t>
            </a:r>
          </a:p>
        </p:txBody>
      </p:sp>
    </p:spTree>
    <p:extLst>
      <p:ext uri="{BB962C8B-B14F-4D97-AF65-F5344CB8AC3E}">
        <p14:creationId xmlns:p14="http://schemas.microsoft.com/office/powerpoint/2010/main" val="13143517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314</Words>
  <Application>Microsoft Office PowerPoint</Application>
  <PresentationFormat>Widescreen</PresentationFormat>
  <Paragraphs>36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Aptos</vt:lpstr>
      <vt:lpstr>Aptos Display</vt:lpstr>
      <vt:lpstr>Arial</vt:lpstr>
      <vt:lpstr>Times New Roman</vt:lpstr>
      <vt:lpstr>Office Theme</vt:lpstr>
      <vt:lpstr>CODEGENIE</vt:lpstr>
      <vt:lpstr>INTRODUCTION</vt:lpstr>
      <vt:lpstr>Problem Statement</vt:lpstr>
      <vt:lpstr>PowerPoint Presentation</vt:lpstr>
      <vt:lpstr>Solution</vt:lpstr>
      <vt:lpstr>Unique Selling Proposition</vt:lpstr>
      <vt:lpstr>FLOWCHART</vt:lpstr>
      <vt:lpstr>PowerPoint Presentation</vt:lpstr>
      <vt:lpstr>Results</vt:lpstr>
      <vt:lpstr>PowerPoint Presentation</vt:lpstr>
      <vt:lpstr>THANKYOU!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NAGI REDDY SRIYA REDDY</dc:creator>
  <cp:lastModifiedBy>rishi porandla</cp:lastModifiedBy>
  <cp:revision>1</cp:revision>
  <dcterms:created xsi:type="dcterms:W3CDTF">2025-03-10T04:46:29Z</dcterms:created>
  <dcterms:modified xsi:type="dcterms:W3CDTF">2025-03-10T08:39:29Z</dcterms:modified>
</cp:coreProperties>
</file>