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FE97A-56FC-45C1-9C86-BC3CC2863420}" v="2" dt="2024-12-05T13:54:0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71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SRIVASTAVA" userId="f1c6d5a74a35b2dc" providerId="LiveId" clId="{17CFE97A-56FC-45C1-9C86-BC3CC2863420}"/>
    <pc:docChg chg="undo redo custSel addSld delSld modSld">
      <pc:chgData name="RISHI SRIVASTAVA" userId="f1c6d5a74a35b2dc" providerId="LiveId" clId="{17CFE97A-56FC-45C1-9C86-BC3CC2863420}" dt="2024-12-10T11:43:08.532" v="2214" actId="14100"/>
      <pc:docMkLst>
        <pc:docMk/>
      </pc:docMkLst>
      <pc:sldChg chg="modSp mod">
        <pc:chgData name="RISHI SRIVASTAVA" userId="f1c6d5a74a35b2dc" providerId="LiveId" clId="{17CFE97A-56FC-45C1-9C86-BC3CC2863420}" dt="2024-12-10T11:27:25.129" v="2125" actId="20577"/>
        <pc:sldMkLst>
          <pc:docMk/>
          <pc:sldMk cId="4200348478" sldId="256"/>
        </pc:sldMkLst>
        <pc:spChg chg="mod">
          <ac:chgData name="RISHI SRIVASTAVA" userId="f1c6d5a74a35b2dc" providerId="LiveId" clId="{17CFE97A-56FC-45C1-9C86-BC3CC2863420}" dt="2024-12-10T11:27:25.129" v="2125" actId="20577"/>
          <ac:spMkLst>
            <pc:docMk/>
            <pc:sldMk cId="4200348478" sldId="256"/>
            <ac:spMk id="3" creationId="{07A18455-B0E5-668D-580F-8C23D87306AE}"/>
          </ac:spMkLst>
        </pc:spChg>
        <pc:picChg chg="mod">
          <ac:chgData name="RISHI SRIVASTAVA" userId="f1c6d5a74a35b2dc" providerId="LiveId" clId="{17CFE97A-56FC-45C1-9C86-BC3CC2863420}" dt="2024-12-02T10:35:06.700" v="637" actId="14100"/>
          <ac:picMkLst>
            <pc:docMk/>
            <pc:sldMk cId="4200348478" sldId="256"/>
            <ac:picMk id="10" creationId="{90FBFE7F-90EE-5018-0407-87BFC6D883E0}"/>
          </ac:picMkLst>
        </pc:picChg>
      </pc:sldChg>
      <pc:sldChg chg="addSp modSp mod">
        <pc:chgData name="RISHI SRIVASTAVA" userId="f1c6d5a74a35b2dc" providerId="LiveId" clId="{17CFE97A-56FC-45C1-9C86-BC3CC2863420}" dt="2024-12-10T11:39:44.793" v="2189" actId="20577"/>
        <pc:sldMkLst>
          <pc:docMk/>
          <pc:sldMk cId="1688333624" sldId="257"/>
        </pc:sldMkLst>
        <pc:spChg chg="mod">
          <ac:chgData name="RISHI SRIVASTAVA" userId="f1c6d5a74a35b2dc" providerId="LiveId" clId="{17CFE97A-56FC-45C1-9C86-BC3CC2863420}" dt="2024-12-10T11:39:44.793" v="2189" actId="20577"/>
          <ac:spMkLst>
            <pc:docMk/>
            <pc:sldMk cId="1688333624" sldId="257"/>
            <ac:spMk id="16" creationId="{CBDF5085-6FFE-5EF0-876F-C66CED124137}"/>
          </ac:spMkLst>
        </pc:spChg>
        <pc:picChg chg="add mod">
          <ac:chgData name="RISHI SRIVASTAVA" userId="f1c6d5a74a35b2dc" providerId="LiveId" clId="{17CFE97A-56FC-45C1-9C86-BC3CC2863420}" dt="2024-12-04T14:17:15.941" v="1349" actId="14100"/>
          <ac:picMkLst>
            <pc:docMk/>
            <pc:sldMk cId="1688333624" sldId="257"/>
            <ac:picMk id="3" creationId="{624E34F1-F613-4DF8-8785-F983199DF676}"/>
          </ac:picMkLst>
        </pc:picChg>
      </pc:sldChg>
      <pc:sldChg chg="addSp delSp modSp mod setBg">
        <pc:chgData name="RISHI SRIVASTAVA" userId="f1c6d5a74a35b2dc" providerId="LiveId" clId="{17CFE97A-56FC-45C1-9C86-BC3CC2863420}" dt="2024-12-10T11:16:40.690" v="2052" actId="115"/>
        <pc:sldMkLst>
          <pc:docMk/>
          <pc:sldMk cId="791342743" sldId="258"/>
        </pc:sldMkLst>
        <pc:spChg chg="mod ord">
          <ac:chgData name="RISHI SRIVASTAVA" userId="f1c6d5a74a35b2dc" providerId="LiveId" clId="{17CFE97A-56FC-45C1-9C86-BC3CC2863420}" dt="2024-12-10T11:16:40.690" v="2052" actId="115"/>
          <ac:spMkLst>
            <pc:docMk/>
            <pc:sldMk cId="791342743" sldId="258"/>
            <ac:spMk id="3" creationId="{3551D42A-3117-FB07-7FDE-A1F26AFB2AE5}"/>
          </ac:spMkLst>
        </pc:spChg>
        <pc:picChg chg="mod ord">
          <ac:chgData name="RISHI SRIVASTAVA" userId="f1c6d5a74a35b2dc" providerId="LiveId" clId="{17CFE97A-56FC-45C1-9C86-BC3CC2863420}" dt="2024-12-05T13:55:05.274" v="1625" actId="26606"/>
          <ac:picMkLst>
            <pc:docMk/>
            <pc:sldMk cId="791342743" sldId="258"/>
            <ac:picMk id="4" creationId="{B9272D06-5C29-9B55-F61A-8F20646CF143}"/>
          </ac:picMkLst>
        </pc:picChg>
        <pc:picChg chg="add mod">
          <ac:chgData name="RISHI SRIVASTAVA" userId="f1c6d5a74a35b2dc" providerId="LiveId" clId="{17CFE97A-56FC-45C1-9C86-BC3CC2863420}" dt="2024-12-06T08:47:34.352" v="1697" actId="1076"/>
          <ac:picMkLst>
            <pc:docMk/>
            <pc:sldMk cId="791342743" sldId="258"/>
            <ac:picMk id="9" creationId="{26CA958D-9888-5CC1-69DD-EB1501813B39}"/>
          </ac:picMkLst>
        </pc:picChg>
        <pc:picChg chg="mod">
          <ac:chgData name="RISHI SRIVASTAVA" userId="f1c6d5a74a35b2dc" providerId="LiveId" clId="{17CFE97A-56FC-45C1-9C86-BC3CC2863420}" dt="2024-12-05T13:55:05.274" v="1625" actId="26606"/>
          <ac:picMkLst>
            <pc:docMk/>
            <pc:sldMk cId="791342743" sldId="258"/>
            <ac:picMk id="3074" creationId="{A5FB62F3-D854-4EA5-4F59-4C2EDA98C8B6}"/>
          </ac:picMkLst>
        </pc:picChg>
        <pc:picChg chg="mod">
          <ac:chgData name="RISHI SRIVASTAVA" userId="f1c6d5a74a35b2dc" providerId="LiveId" clId="{17CFE97A-56FC-45C1-9C86-BC3CC2863420}" dt="2024-12-05T13:55:05.274" v="1625" actId="26606"/>
          <ac:picMkLst>
            <pc:docMk/>
            <pc:sldMk cId="791342743" sldId="258"/>
            <ac:picMk id="3076" creationId="{530A1A77-0B73-E193-49A8-0AEC12CE6416}"/>
          </ac:picMkLst>
        </pc:picChg>
      </pc:sldChg>
      <pc:sldChg chg="addSp delSp modSp mod">
        <pc:chgData name="RISHI SRIVASTAVA" userId="f1c6d5a74a35b2dc" providerId="LiveId" clId="{17CFE97A-56FC-45C1-9C86-BC3CC2863420}" dt="2024-12-10T11:40:55.178" v="2196" actId="1076"/>
        <pc:sldMkLst>
          <pc:docMk/>
          <pc:sldMk cId="3689132607" sldId="259"/>
        </pc:sldMkLst>
        <pc:spChg chg="add mod">
          <ac:chgData name="RISHI SRIVASTAVA" userId="f1c6d5a74a35b2dc" providerId="LiveId" clId="{17CFE97A-56FC-45C1-9C86-BC3CC2863420}" dt="2024-12-10T11:40:42.038" v="2193" actId="1076"/>
          <ac:spMkLst>
            <pc:docMk/>
            <pc:sldMk cId="3689132607" sldId="259"/>
            <ac:spMk id="4" creationId="{2748D407-A016-D452-3EE5-A132C06DA034}"/>
          </ac:spMkLst>
        </pc:spChg>
        <pc:spChg chg="add mod">
          <ac:chgData name="RISHI SRIVASTAVA" userId="f1c6d5a74a35b2dc" providerId="LiveId" clId="{17CFE97A-56FC-45C1-9C86-BC3CC2863420}" dt="2024-12-10T11:40:46.665" v="2194" actId="1076"/>
          <ac:spMkLst>
            <pc:docMk/>
            <pc:sldMk cId="3689132607" sldId="259"/>
            <ac:spMk id="5" creationId="{6705A1E1-9770-7677-27C1-7F2DFF1B3395}"/>
          </ac:spMkLst>
        </pc:spChg>
        <pc:spChg chg="add mod">
          <ac:chgData name="RISHI SRIVASTAVA" userId="f1c6d5a74a35b2dc" providerId="LiveId" clId="{17CFE97A-56FC-45C1-9C86-BC3CC2863420}" dt="2024-12-10T11:40:51.028" v="2195" actId="1076"/>
          <ac:spMkLst>
            <pc:docMk/>
            <pc:sldMk cId="3689132607" sldId="259"/>
            <ac:spMk id="6" creationId="{F7C53375-0D16-19E2-F9D0-6FE6526F3C8A}"/>
          </ac:spMkLst>
        </pc:spChg>
        <pc:spChg chg="add mod">
          <ac:chgData name="RISHI SRIVASTAVA" userId="f1c6d5a74a35b2dc" providerId="LiveId" clId="{17CFE97A-56FC-45C1-9C86-BC3CC2863420}" dt="2024-12-10T11:40:55.178" v="2196" actId="1076"/>
          <ac:spMkLst>
            <pc:docMk/>
            <pc:sldMk cId="3689132607" sldId="259"/>
            <ac:spMk id="7" creationId="{8935FF89-B674-B90B-0567-EC96AEA589DE}"/>
          </ac:spMkLst>
        </pc:spChg>
        <pc:spChg chg="mod">
          <ac:chgData name="RISHI SRIVASTAVA" userId="f1c6d5a74a35b2dc" providerId="LiveId" clId="{17CFE97A-56FC-45C1-9C86-BC3CC2863420}" dt="2024-12-10T11:36:06.616" v="2172" actId="255"/>
          <ac:spMkLst>
            <pc:docMk/>
            <pc:sldMk cId="3689132607" sldId="259"/>
            <ac:spMk id="26" creationId="{7B8544B0-1CCC-DDC4-D1C9-8C8F176C8DFC}"/>
          </ac:spMkLst>
        </pc:spChg>
        <pc:picChg chg="add mod">
          <ac:chgData name="RISHI SRIVASTAVA" userId="f1c6d5a74a35b2dc" providerId="LiveId" clId="{17CFE97A-56FC-45C1-9C86-BC3CC2863420}" dt="2024-12-06T09:13:54.484" v="2036" actId="14100"/>
          <ac:picMkLst>
            <pc:docMk/>
            <pc:sldMk cId="3689132607" sldId="259"/>
            <ac:picMk id="11" creationId="{1F50A4F2-1B58-755A-4D77-1AAF9ECFB42C}"/>
          </ac:picMkLst>
        </pc:picChg>
      </pc:sldChg>
      <pc:sldChg chg="addSp delSp modSp mod">
        <pc:chgData name="RISHI SRIVASTAVA" userId="f1c6d5a74a35b2dc" providerId="LiveId" clId="{17CFE97A-56FC-45C1-9C86-BC3CC2863420}" dt="2024-12-10T11:42:27.850" v="2211" actId="14100"/>
        <pc:sldMkLst>
          <pc:docMk/>
          <pc:sldMk cId="4161828758" sldId="260"/>
        </pc:sldMkLst>
        <pc:spChg chg="mod">
          <ac:chgData name="RISHI SRIVASTAVA" userId="f1c6d5a74a35b2dc" providerId="LiveId" clId="{17CFE97A-56FC-45C1-9C86-BC3CC2863420}" dt="2024-12-10T11:41:29.573" v="2201" actId="20577"/>
          <ac:spMkLst>
            <pc:docMk/>
            <pc:sldMk cId="4161828758" sldId="260"/>
            <ac:spMk id="6" creationId="{9CA98E4E-5B62-BA1A-4A45-16FFF32B3F41}"/>
          </ac:spMkLst>
        </pc:spChg>
        <pc:picChg chg="add mod">
          <ac:chgData name="RISHI SRIVASTAVA" userId="f1c6d5a74a35b2dc" providerId="LiveId" clId="{17CFE97A-56FC-45C1-9C86-BC3CC2863420}" dt="2024-12-10T11:42:27.850" v="2211" actId="14100"/>
          <ac:picMkLst>
            <pc:docMk/>
            <pc:sldMk cId="4161828758" sldId="260"/>
            <ac:picMk id="7" creationId="{A8BBF42C-4C5D-DA78-DD13-6A85D1459E13}"/>
          </ac:picMkLst>
        </pc:picChg>
      </pc:sldChg>
      <pc:sldChg chg="addSp delSp modSp mod">
        <pc:chgData name="RISHI SRIVASTAVA" userId="f1c6d5a74a35b2dc" providerId="LiveId" clId="{17CFE97A-56FC-45C1-9C86-BC3CC2863420}" dt="2024-12-10T11:43:08.532" v="2214" actId="14100"/>
        <pc:sldMkLst>
          <pc:docMk/>
          <pc:sldMk cId="1341622133" sldId="261"/>
        </pc:sldMkLst>
        <pc:spChg chg="mod">
          <ac:chgData name="RISHI SRIVASTAVA" userId="f1c6d5a74a35b2dc" providerId="LiveId" clId="{17CFE97A-56FC-45C1-9C86-BC3CC2863420}" dt="2024-12-10T11:37:11.004" v="2176" actId="20577"/>
          <ac:spMkLst>
            <pc:docMk/>
            <pc:sldMk cId="1341622133" sldId="261"/>
            <ac:spMk id="3" creationId="{0C8C223C-9E4D-94AB-52AE-34BADC3A9926}"/>
          </ac:spMkLst>
        </pc:spChg>
        <pc:spChg chg="add mod">
          <ac:chgData name="RISHI SRIVASTAVA" userId="f1c6d5a74a35b2dc" providerId="LiveId" clId="{17CFE97A-56FC-45C1-9C86-BC3CC2863420}" dt="2024-12-04T12:34:06.426" v="672" actId="20577"/>
          <ac:spMkLst>
            <pc:docMk/>
            <pc:sldMk cId="1341622133" sldId="261"/>
            <ac:spMk id="6" creationId="{8AFBA598-8D06-79DE-7CBD-3D065FC6BF1A}"/>
          </ac:spMkLst>
        </pc:spChg>
        <pc:picChg chg="mod">
          <ac:chgData name="RISHI SRIVASTAVA" userId="f1c6d5a74a35b2dc" providerId="LiveId" clId="{17CFE97A-56FC-45C1-9C86-BC3CC2863420}" dt="2024-12-10T11:43:08.532" v="2214" actId="14100"/>
          <ac:picMkLst>
            <pc:docMk/>
            <pc:sldMk cId="1341622133" sldId="261"/>
            <ac:picMk id="4" creationId="{0A65FADA-4E78-C755-EE8B-B6B88B9B4FB0}"/>
          </ac:picMkLst>
        </pc:picChg>
      </pc:sldChg>
      <pc:sldChg chg="addSp delSp modSp mod">
        <pc:chgData name="RISHI SRIVASTAVA" userId="f1c6d5a74a35b2dc" providerId="LiveId" clId="{17CFE97A-56FC-45C1-9C86-BC3CC2863420}" dt="2024-12-06T09:17:14.099" v="2045" actId="255"/>
        <pc:sldMkLst>
          <pc:docMk/>
          <pc:sldMk cId="3174618109" sldId="262"/>
        </pc:sldMkLst>
        <pc:spChg chg="add mod">
          <ac:chgData name="RISHI SRIVASTAVA" userId="f1c6d5a74a35b2dc" providerId="LiveId" clId="{17CFE97A-56FC-45C1-9C86-BC3CC2863420}" dt="2024-12-06T09:17:14.099" v="2045" actId="255"/>
          <ac:spMkLst>
            <pc:docMk/>
            <pc:sldMk cId="3174618109" sldId="262"/>
            <ac:spMk id="7" creationId="{9C6DE60E-A16C-0A6B-9970-1BE48CEA9399}"/>
          </ac:spMkLst>
        </pc:spChg>
        <pc:spChg chg="add mod">
          <ac:chgData name="RISHI SRIVASTAVA" userId="f1c6d5a74a35b2dc" providerId="LiveId" clId="{17CFE97A-56FC-45C1-9C86-BC3CC2863420}" dt="2024-12-05T13:34:27.162" v="1458" actId="20577"/>
          <ac:spMkLst>
            <pc:docMk/>
            <pc:sldMk cId="3174618109" sldId="262"/>
            <ac:spMk id="8" creationId="{59024B0F-1C3A-E16B-85DF-6FCEF350ED55}"/>
          </ac:spMkLst>
        </pc:spChg>
        <pc:spChg chg="add mod">
          <ac:chgData name="RISHI SRIVASTAVA" userId="f1c6d5a74a35b2dc" providerId="LiveId" clId="{17CFE97A-56FC-45C1-9C86-BC3CC2863420}" dt="2024-12-02T09:07:29.195" v="142" actId="20577"/>
          <ac:spMkLst>
            <pc:docMk/>
            <pc:sldMk cId="3174618109" sldId="262"/>
            <ac:spMk id="9" creationId="{57E1F476-623F-4CA1-4679-E305250F3EFC}"/>
          </ac:spMkLst>
        </pc:spChg>
        <pc:picChg chg="add mod">
          <ac:chgData name="RISHI SRIVASTAVA" userId="f1c6d5a74a35b2dc" providerId="LiveId" clId="{17CFE97A-56FC-45C1-9C86-BC3CC2863420}" dt="2024-12-06T08:56:40.633" v="1774" actId="14100"/>
          <ac:picMkLst>
            <pc:docMk/>
            <pc:sldMk cId="3174618109" sldId="262"/>
            <ac:picMk id="6" creationId="{2B6894BC-BC2E-9F7A-C4F0-63F2D06232D0}"/>
          </ac:picMkLst>
        </pc:picChg>
      </pc:sldChg>
      <pc:sldChg chg="new del">
        <pc:chgData name="RISHI SRIVASTAVA" userId="f1c6d5a74a35b2dc" providerId="LiveId" clId="{17CFE97A-56FC-45C1-9C86-BC3CC2863420}" dt="2024-12-02T08:50:06.870" v="1" actId="680"/>
        <pc:sldMkLst>
          <pc:docMk/>
          <pc:sldMk cId="2469312659" sldId="263"/>
        </pc:sldMkLst>
      </pc:sldChg>
      <pc:sldChg chg="addSp delSp modSp new mod">
        <pc:chgData name="RISHI SRIVASTAVA" userId="f1c6d5a74a35b2dc" providerId="LiveId" clId="{17CFE97A-56FC-45C1-9C86-BC3CC2863420}" dt="2024-12-06T08:58:41.607" v="1777" actId="115"/>
        <pc:sldMkLst>
          <pc:docMk/>
          <pc:sldMk cId="2572247263" sldId="263"/>
        </pc:sldMkLst>
        <pc:spChg chg="add mod">
          <ac:chgData name="RISHI SRIVASTAVA" userId="f1c6d5a74a35b2dc" providerId="LiveId" clId="{17CFE97A-56FC-45C1-9C86-BC3CC2863420}" dt="2024-12-06T08:58:41.607" v="1777" actId="115"/>
          <ac:spMkLst>
            <pc:docMk/>
            <pc:sldMk cId="2572247263" sldId="263"/>
            <ac:spMk id="2" creationId="{81892607-5B8D-2409-8AED-5BF098278C7A}"/>
          </ac:spMkLst>
        </pc:spChg>
        <pc:spChg chg="add mod">
          <ac:chgData name="RISHI SRIVASTAVA" userId="f1c6d5a74a35b2dc" providerId="LiveId" clId="{17CFE97A-56FC-45C1-9C86-BC3CC2863420}" dt="2024-12-02T09:28:47.498" v="248" actId="20577"/>
          <ac:spMkLst>
            <pc:docMk/>
            <pc:sldMk cId="2572247263" sldId="263"/>
            <ac:spMk id="5" creationId="{3B879838-13C4-FBFD-A1CC-5BDD5561D54A}"/>
          </ac:spMkLst>
        </pc:spChg>
        <pc:spChg chg="add mod">
          <ac:chgData name="RISHI SRIVASTAVA" userId="f1c6d5a74a35b2dc" providerId="LiveId" clId="{17CFE97A-56FC-45C1-9C86-BC3CC2863420}" dt="2024-12-05T13:36:22.448" v="1476" actId="20577"/>
          <ac:spMkLst>
            <pc:docMk/>
            <pc:sldMk cId="2572247263" sldId="263"/>
            <ac:spMk id="6" creationId="{94D0D567-F3AD-3C60-5053-923EAD048BBF}"/>
          </ac:spMkLst>
        </pc:spChg>
        <pc:picChg chg="add mod">
          <ac:chgData name="RISHI SRIVASTAVA" userId="f1c6d5a74a35b2dc" providerId="LiveId" clId="{17CFE97A-56FC-45C1-9C86-BC3CC2863420}" dt="2024-12-05T13:37:08.041" v="1493" actId="14100"/>
          <ac:picMkLst>
            <pc:docMk/>
            <pc:sldMk cId="2572247263" sldId="263"/>
            <ac:picMk id="3" creationId="{FFAB317C-A55F-5179-B1B4-4E4B162932A1}"/>
          </ac:picMkLst>
        </pc:picChg>
      </pc:sldChg>
      <pc:sldChg chg="addSp modSp new mod">
        <pc:chgData name="RISHI SRIVASTAVA" userId="f1c6d5a74a35b2dc" providerId="LiveId" clId="{17CFE97A-56FC-45C1-9C86-BC3CC2863420}" dt="2024-12-10T11:38:34.355" v="2183" actId="14100"/>
        <pc:sldMkLst>
          <pc:docMk/>
          <pc:sldMk cId="3440696255" sldId="264"/>
        </pc:sldMkLst>
        <pc:spChg chg="add mod">
          <ac:chgData name="RISHI SRIVASTAVA" userId="f1c6d5a74a35b2dc" providerId="LiveId" clId="{17CFE97A-56FC-45C1-9C86-BC3CC2863420}" dt="2024-12-10T11:37:55.163" v="2179" actId="20577"/>
          <ac:spMkLst>
            <pc:docMk/>
            <pc:sldMk cId="3440696255" sldId="264"/>
            <ac:spMk id="3" creationId="{A01B06CB-8956-17AE-4067-9FE403E37794}"/>
          </ac:spMkLst>
        </pc:spChg>
        <pc:picChg chg="add mod">
          <ac:chgData name="RISHI SRIVASTAVA" userId="f1c6d5a74a35b2dc" providerId="LiveId" clId="{17CFE97A-56FC-45C1-9C86-BC3CC2863420}" dt="2024-12-10T11:38:34.355" v="2183" actId="14100"/>
          <ac:picMkLst>
            <pc:docMk/>
            <pc:sldMk cId="3440696255" sldId="264"/>
            <ac:picMk id="4" creationId="{B951E817-500B-2F15-FA7A-847550257F02}"/>
          </ac:picMkLst>
        </pc:picChg>
      </pc:sldChg>
      <pc:sldChg chg="addSp delSp modSp new mod">
        <pc:chgData name="RISHI SRIVASTAVA" userId="f1c6d5a74a35b2dc" providerId="LiveId" clId="{17CFE97A-56FC-45C1-9C86-BC3CC2863420}" dt="2024-12-10T11:23:12.905" v="2122" actId="207"/>
        <pc:sldMkLst>
          <pc:docMk/>
          <pc:sldMk cId="3515933770" sldId="265"/>
        </pc:sldMkLst>
        <pc:spChg chg="add mod">
          <ac:chgData name="RISHI SRIVASTAVA" userId="f1c6d5a74a35b2dc" providerId="LiveId" clId="{17CFE97A-56FC-45C1-9C86-BC3CC2863420}" dt="2024-12-02T09:52:38.124" v="301" actId="14100"/>
          <ac:spMkLst>
            <pc:docMk/>
            <pc:sldMk cId="3515933770" sldId="265"/>
            <ac:spMk id="2" creationId="{6C336415-0998-8B2C-4455-C9EC581131C4}"/>
          </ac:spMkLst>
        </pc:spChg>
        <pc:spChg chg="add">
          <ac:chgData name="RISHI SRIVASTAVA" userId="f1c6d5a74a35b2dc" providerId="LiveId" clId="{17CFE97A-56FC-45C1-9C86-BC3CC2863420}" dt="2024-12-02T09:52:55.117" v="302"/>
          <ac:spMkLst>
            <pc:docMk/>
            <pc:sldMk cId="3515933770" sldId="265"/>
            <ac:spMk id="3" creationId="{FF209A4F-3354-DB5E-3F36-5047B93DB5DC}"/>
          </ac:spMkLst>
        </pc:spChg>
        <pc:spChg chg="add mod">
          <ac:chgData name="RISHI SRIVASTAVA" userId="f1c6d5a74a35b2dc" providerId="LiveId" clId="{17CFE97A-56FC-45C1-9C86-BC3CC2863420}" dt="2024-12-10T11:23:12.905" v="2122" actId="207"/>
          <ac:spMkLst>
            <pc:docMk/>
            <pc:sldMk cId="3515933770" sldId="265"/>
            <ac:spMk id="4" creationId="{A53AC12A-013F-F8F0-3C3C-BF1280388FAC}"/>
          </ac:spMkLst>
        </pc:spChg>
        <pc:spChg chg="add mod">
          <ac:chgData name="RISHI SRIVASTAVA" userId="f1c6d5a74a35b2dc" providerId="LiveId" clId="{17CFE97A-56FC-45C1-9C86-BC3CC2863420}" dt="2024-12-02T09:53:58.191" v="305" actId="14100"/>
          <ac:spMkLst>
            <pc:docMk/>
            <pc:sldMk cId="3515933770" sldId="265"/>
            <ac:spMk id="5" creationId="{405AD406-5C24-361E-DE18-959497F40817}"/>
          </ac:spMkLst>
        </pc:spChg>
        <pc:picChg chg="add mod">
          <ac:chgData name="RISHI SRIVASTAVA" userId="f1c6d5a74a35b2dc" providerId="LiveId" clId="{17CFE97A-56FC-45C1-9C86-BC3CC2863420}" dt="2024-12-02T10:06:06.915" v="345" actId="14100"/>
          <ac:picMkLst>
            <pc:docMk/>
            <pc:sldMk cId="3515933770" sldId="265"/>
            <ac:picMk id="10" creationId="{B360D8AD-FA3A-040C-7B47-00F14D9B2C3A}"/>
          </ac:picMkLst>
        </pc:picChg>
      </pc:sldChg>
      <pc:sldChg chg="addSp delSp modSp new mod">
        <pc:chgData name="RISHI SRIVASTAVA" userId="f1c6d5a74a35b2dc" providerId="LiveId" clId="{17CFE97A-56FC-45C1-9C86-BC3CC2863420}" dt="2024-12-10T11:38:50.399" v="2184" actId="255"/>
        <pc:sldMkLst>
          <pc:docMk/>
          <pc:sldMk cId="116053971" sldId="266"/>
        </pc:sldMkLst>
        <pc:spChg chg="add mod">
          <ac:chgData name="RISHI SRIVASTAVA" userId="f1c6d5a74a35b2dc" providerId="LiveId" clId="{17CFE97A-56FC-45C1-9C86-BC3CC2863420}" dt="2024-12-10T11:38:50.399" v="2184" actId="255"/>
          <ac:spMkLst>
            <pc:docMk/>
            <pc:sldMk cId="116053971" sldId="266"/>
            <ac:spMk id="2" creationId="{256032F2-CFFC-FA17-AA01-E5B44923DD35}"/>
          </ac:spMkLst>
        </pc:spChg>
        <pc:spChg chg="add mod">
          <ac:chgData name="RISHI SRIVASTAVA" userId="f1c6d5a74a35b2dc" providerId="LiveId" clId="{17CFE97A-56FC-45C1-9C86-BC3CC2863420}" dt="2024-12-04T13:50:09.786" v="1010" actId="20577"/>
          <ac:spMkLst>
            <pc:docMk/>
            <pc:sldMk cId="116053971" sldId="266"/>
            <ac:spMk id="3" creationId="{3ACF5748-9202-BB39-1674-15E7C2F9AF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1C93-2649-48F8-9855-C31B848826D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9665-D381-416F-8CE5-69849534C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19665-D381-416F-8CE5-69849534C3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19665-D381-416F-8CE5-69849534C38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2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19665-D381-416F-8CE5-69849534C3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3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19665-D381-416F-8CE5-69849534C3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6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618E-D6DC-BF28-0DFB-1F24036E9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8C63F-B443-82A7-A17C-6978FB21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1227-E1B7-FC68-3F31-0B39A338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B1BD-3190-9B0A-3081-215BDC3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33F-A050-2E69-E8A4-9ED7D80F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4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0B46-CC5C-B681-6B17-8E787666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04BBF-0C61-5FB6-D6BC-5F6DBB2B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F81C-2804-D6B5-B8FF-565FA7E0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E9FFE-DE75-71D6-FE11-589045B5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BD5F-D787-15AF-2E93-54236AD7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4360C-8DBB-14AE-B625-655DAB006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6748-A9C6-3C77-A2F3-1648A1CF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BA70-486E-F7A4-E321-75D782F6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3F27-3857-355A-34C9-4E586DE6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39FB-F53E-1257-152D-9DB0CE06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A634-4C08-B060-C958-D2FB46CE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D4CF-AB39-B2B0-6DD9-8AED525F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CD9A-DF49-04CF-59C2-E5CDC8C0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1E75-AD07-2870-8BFC-60670FF8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FF15-4BBC-AF1E-2A27-8BF029DC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9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BAE2-88ED-AA09-1486-C4C3F9EC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244C5-2522-AB14-5DB5-3D4E8D93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2FB5-01C8-CC37-6456-FE4B459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4EF6-17DD-6556-85BF-ABB2512B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6F81-6B64-728F-D4F6-E028029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44F-5F5A-5B75-C921-B98C1D8F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B6C9-7D57-BD9B-1433-02B0A4C7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62EE5-678B-B3B3-6481-419AE653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0771D-6831-CB08-2306-52C66245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4F29-5731-E3E5-22C2-09194B2E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DCD19-7018-9AF7-CADF-1703C2E3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A964-52A6-16E5-09EF-ED43E9D2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96E2C-87EA-6F9C-1E2C-FC15E0C8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91A5A-B10B-B979-BEED-B1E2A836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2FF7-8AED-B54D-3656-796E6CB1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BEEB2-F1F0-6833-01A1-C058C8666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0B4D9-412C-C2DA-FC9E-E66B5F87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EE3E0-B99A-C72F-F682-335BE74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BF4E6-49CD-4EF3-0D39-87CC623D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5234-F2AE-76F3-CF47-5BBA8A8A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B8F59-AFD3-104C-4638-D964C935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33F61-3256-24C0-AAD6-92EE05A0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42512-1263-C3D4-185D-ED7E132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4B9FA-3065-B142-3E77-554F0652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3C68E-89CF-69C3-E1D1-A584D3A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22DD-CFE9-A7AD-12BA-D85CE08D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0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C707-2EB6-9B4A-8DF1-3304D55A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686E-7660-2E8C-DD54-3EF09DD0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8CA97-936C-8779-01D3-19AEE1CC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AD21-730B-EFF3-05C2-D9473A50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8FD41-691E-67FD-B26F-570FDAB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6B0AA-3213-3437-4374-25E8194D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9E9-FE38-1343-091F-C4245FB8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F90E4-91ED-E67A-E708-01B78E84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0053-EAF0-D92E-5F32-CBF527FF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7DD2D-3524-9472-2A4B-3136DA60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CE80-8228-059C-E99F-48A24655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CD39-4F1C-1B7E-464B-5BACF57C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DCF95-C251-BB05-931E-7BCFF1C5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70D0-1E2C-094E-E162-44BCF1B1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5F21-8F0E-2DC9-27D1-4BFC1F50D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7616-BF99-4D28-8AD6-2A8EAB467B23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863F-DDE7-5C67-3B7A-A5DC8FBF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FD46-A1FB-49B1-D935-9391D9C54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B9C4-98CC-4D49-80C9-0A32F0905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1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-thinking-hand-reflect-62268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ebstockreview.net/image/data-clipart-overview/875934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rantbook.org/blog/how-to-clean-your-data-hygiene-best-practi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talflux.com/top-data-analytics-methodologi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week.com/strategic-planning-what-it-how-achieve-it-1769652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781A-A634-3FC5-D511-EFBF423C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78" y="1348033"/>
            <a:ext cx="3629320" cy="1366888"/>
          </a:xfrm>
        </p:spPr>
        <p:txBody>
          <a:bodyPr>
            <a:normAutofit fontScale="90000"/>
          </a:bodyPr>
          <a:lstStyle/>
          <a:p>
            <a:r>
              <a:rPr lang="en-IN" sz="3200" b="1" i="1" dirty="0">
                <a:solidFill>
                  <a:srgbClr val="16191D"/>
                </a:solidFill>
                <a:effectLst/>
                <a:latin typeface="Algerian" panose="04020705040A02060702" pitchFamily="82" charset="0"/>
              </a:rPr>
              <a:t>Chinook Music Store Sales analysis</a:t>
            </a:r>
            <a:endParaRPr lang="en-IN" sz="3200" b="1" i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18455-B0E5-668D-580F-8C23D8730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" y="4053840"/>
            <a:ext cx="3789680" cy="1203959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RISHI SRIVASTAVA</a:t>
            </a:r>
          </a:p>
          <a:p>
            <a:r>
              <a:rPr lang="en-US" b="1" dirty="0">
                <a:latin typeface="Aptos" panose="020B0004020202020204" pitchFamily="34" charset="0"/>
              </a:rPr>
              <a:t>12/10/2024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4" name="AutoShape 2" descr="An artistic depiction of a cozy and vibrant music store named 'Chinook Music Store.' The storefront features large glass windows showcasing musical instruments like guitars, keyboards, and vinyl records. A vintage-style sign with the name 'Chinook Music Store' hangs above the door. The store has a warm and inviting atmosphere with brick walls and decorative musical notes on the exterior. Inside the store, shelves are stocked with music albums, and there is a small stage for live performances. The scene is set during daytime, with soft natural lighting and a bustling street view in the background.">
            <a:extLst>
              <a:ext uri="{FF2B5EF4-FFF2-40B4-BE49-F238E27FC236}">
                <a16:creationId xmlns:a16="http://schemas.microsoft.com/office/drawing/2014/main" id="{22BDF54C-CEE3-F551-9400-C514D2D66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178351"/>
            <a:ext cx="3520911" cy="24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An artistic depiction of a cozy and vibrant music store named 'Chinook Music Store.' The storefront features large glass windows showcasing musical instruments like guitars, keyboards, and vinyl records. A vintage-style sign with the name 'Chinook Music Store' hangs above the door. The store has a warm and inviting atmosphere with brick walls and decorative musical notes on the exterior. Inside the store, shelves are stocked with music albums, and there is a small stage for live performances. The scene is set during daytime, with soft natural lighting and a bustling street view in the background.">
            <a:extLst>
              <a:ext uri="{FF2B5EF4-FFF2-40B4-BE49-F238E27FC236}">
                <a16:creationId xmlns:a16="http://schemas.microsoft.com/office/drawing/2014/main" id="{AF876C48-470A-60BC-4AC9-5EB4E06BE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018095"/>
            <a:ext cx="4246775" cy="25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BFE7F-90EE-5018-0407-87BFC6D88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2570" r="22067" b="7880"/>
          <a:stretch/>
        </p:blipFill>
        <p:spPr>
          <a:xfrm>
            <a:off x="4430598" y="335280"/>
            <a:ext cx="6725082" cy="61264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034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6C336415-0998-8B2C-4455-C9EC58113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1120" y="-55880"/>
            <a:ext cx="3637280" cy="363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Output image">
            <a:extLst>
              <a:ext uri="{FF2B5EF4-FFF2-40B4-BE49-F238E27FC236}">
                <a16:creationId xmlns:a16="http://schemas.microsoft.com/office/drawing/2014/main" id="{FF209A4F-3354-DB5E-3F36-5047B93DB5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3AC12A-013F-F8F0-3C3C-BF128038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2341"/>
            <a:ext cx="1219200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                 </a:t>
            </a:r>
            <a:r>
              <a:rPr lang="en-US" altLang="en-US" sz="3200" b="1" dirty="0">
                <a:solidFill>
                  <a:srgbClr val="0070C0"/>
                </a:solidFill>
                <a:latin typeface="Algerian" panose="04020705040A02060702" pitchFamily="82" charset="0"/>
              </a:rPr>
              <a:t>visualization</a:t>
            </a:r>
            <a:r>
              <a:rPr kumimoji="0" lang="en-US" altLang="en-US" sz="3200" b="1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AutoShape 6" descr="Output image">
            <a:extLst>
              <a:ext uri="{FF2B5EF4-FFF2-40B4-BE49-F238E27FC236}">
                <a16:creationId xmlns:a16="http://schemas.microsoft.com/office/drawing/2014/main" id="{405AD406-5C24-361E-DE18-959497F40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939"/>
            <a:ext cx="304800" cy="12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60D8AD-FA3A-040C-7B47-00F14D9B2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994"/>
            <a:ext cx="12192000" cy="64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032F2-CFFC-FA17-AA01-E5B44923DD35}"/>
              </a:ext>
            </a:extLst>
          </p:cNvPr>
          <p:cNvSpPr/>
          <p:nvPr/>
        </p:nvSpPr>
        <p:spPr>
          <a:xfrm>
            <a:off x="0" y="599439"/>
            <a:ext cx="12192000" cy="59944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Britannic Bold" panose="020B0903060703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Performers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Rock: Dominates globally, with Van Halen leading sales in the USA.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Loyal Customers: Long-term customers show higher spending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Churn Risk: Reactivate high-risk customers with personalized offers.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Regional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Global Trends: Rock is universally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Local Preferences: Classical is a standout genre in Germany, enabling localized marketing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and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Top Region: Czech Republic leads in revenue contribution.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Promotional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</a:t>
            </a:r>
            <a:r>
              <a:rPr lang="en-US" sz="2000" dirty="0"/>
              <a:t>mpact: Data-driven campaigns enhance acquisition, retention, and sales.</a:t>
            </a:r>
          </a:p>
          <a:p>
            <a:endParaRPr lang="en-US" sz="2000" dirty="0"/>
          </a:p>
          <a:p>
            <a:r>
              <a:rPr lang="en-US" sz="2000" b="1" dirty="0"/>
              <a:t>Closing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data-driven insights to drive revenue growth and capture market opportunities.</a:t>
            </a:r>
          </a:p>
          <a:p>
            <a:endParaRPr lang="en-US" sz="2000" dirty="0"/>
          </a:p>
          <a:p>
            <a:pPr algn="ctr"/>
            <a:endParaRPr lang="en-US" sz="2800" dirty="0">
              <a:solidFill>
                <a:schemeClr val="tx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CF5748-9202-BB39-1674-15E7C2F9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875"/>
            <a:ext cx="117144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DF5085-6FFE-5EF0-876F-C66CED124137}"/>
              </a:ext>
            </a:extLst>
          </p:cNvPr>
          <p:cNvSpPr txBox="1"/>
          <p:nvPr/>
        </p:nvSpPr>
        <p:spPr>
          <a:xfrm>
            <a:off x="0" y="0"/>
            <a:ext cx="914164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                            Project Statement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"Unleashing the Power of Data to Amplify Chinook's Melody in the Physical Music Market."</a:t>
            </a:r>
            <a:br>
              <a:rPr lang="en-US" sz="2000" dirty="0"/>
            </a:br>
            <a:r>
              <a:rPr lang="en-US" sz="2000" dirty="0"/>
              <a:t>As a data analyst at Chinook, the mission is to dive into sales data, uncover actionable insights, and provide data-driven recommendations to help Chinook optimize its performance and captivate a larger audience in the physical music industry</a:t>
            </a:r>
            <a:r>
              <a:rPr lang="en-US" sz="2000" b="1" dirty="0"/>
              <a:t>.</a:t>
            </a:r>
          </a:p>
          <a:p>
            <a:endParaRPr lang="en-US" sz="2400" b="1" dirty="0"/>
          </a:p>
          <a:p>
            <a:endParaRPr lang="en-US" sz="2000" dirty="0"/>
          </a:p>
          <a:p>
            <a:r>
              <a:rPr lang="en-US" sz="2000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/>
              <a:t>Analyze Sales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Understand 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Optimize Inventory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Maximize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Expand Markets</a:t>
            </a:r>
          </a:p>
          <a:p>
            <a:endParaRPr lang="en-US" sz="2800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“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Data That Sings – Turning Numbers into Notes for a </a:t>
            </a:r>
            <a:r>
              <a:rPr lang="en-I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Harmonious Strategy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ner Hand ITC" panose="03070502030502020203" pitchFamily="66" charset="0"/>
              </a:rPr>
              <a:t>!”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E34F1-F613-4DF8-8785-F983199D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706676" y="200024"/>
            <a:ext cx="3359425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A5FB62F3-D854-4EA5-4F59-4C2EDA98C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80767"/>
            <a:ext cx="4588906" cy="27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image">
            <a:extLst>
              <a:ext uri="{FF2B5EF4-FFF2-40B4-BE49-F238E27FC236}">
                <a16:creationId xmlns:a16="http://schemas.microsoft.com/office/drawing/2014/main" id="{530A1A77-0B73-E193-49A8-0AEC12CE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2848"/>
            <a:ext cx="4930219" cy="37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1D42A-3117-FB07-7FDE-A1F26AFB2AE5}"/>
              </a:ext>
            </a:extLst>
          </p:cNvPr>
          <p:cNvSpPr txBox="1"/>
          <p:nvPr/>
        </p:nvSpPr>
        <p:spPr>
          <a:xfrm>
            <a:off x="4155441" y="43887"/>
            <a:ext cx="7670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strike="noStrike" dirty="0">
                <a:solidFill>
                  <a:srgbClr val="CC0000"/>
                </a:solidFill>
                <a:effectLst/>
                <a:latin typeface="Algerian" panose="04020705040A02060702" pitchFamily="82" charset="0"/>
              </a:rPr>
              <a:t>Data Overview</a:t>
            </a:r>
            <a:endParaRPr lang="en-US" sz="3200" dirty="0">
              <a:latin typeface="Algerian" panose="04020705040A02060702" pitchFamily="82" charset="0"/>
            </a:endParaRPr>
          </a:p>
        </p:txBody>
      </p:sp>
      <p:pic>
        <p:nvPicPr>
          <p:cNvPr id="4" name="Picture 3" descr="Output image">
            <a:extLst>
              <a:ext uri="{FF2B5EF4-FFF2-40B4-BE49-F238E27FC236}">
                <a16:creationId xmlns:a16="http://schemas.microsoft.com/office/drawing/2014/main" id="{B9272D06-5C29-9B55-F61A-8F20646CF1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17" y="2846895"/>
            <a:ext cx="7070103" cy="4011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omputer with gears and icons&#10;&#10;Description automatically generated">
            <a:extLst>
              <a:ext uri="{FF2B5EF4-FFF2-40B4-BE49-F238E27FC236}">
                <a16:creationId xmlns:a16="http://schemas.microsoft.com/office/drawing/2014/main" id="{26CA958D-9888-5CC1-69DD-EB1501813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97600" y="29761"/>
            <a:ext cx="5802720" cy="30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B8544B0-1CCC-DDC4-D1C9-8C8F176C8DFC}"/>
              </a:ext>
            </a:extLst>
          </p:cNvPr>
          <p:cNvSpPr txBox="1"/>
          <p:nvPr/>
        </p:nvSpPr>
        <p:spPr>
          <a:xfrm>
            <a:off x="34567" y="366865"/>
            <a:ext cx="1208024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                                         </a:t>
            </a:r>
            <a:r>
              <a:rPr lang="en-IN" sz="3200" b="1" strike="noStrike" dirty="0">
                <a:solidFill>
                  <a:srgbClr val="CC0000"/>
                </a:solidFill>
                <a:effectLst/>
                <a:latin typeface="Algerian" panose="04020705040A02060702" pitchFamily="82" charset="0"/>
              </a:rPr>
              <a:t>Methodology</a:t>
            </a:r>
            <a:endParaRPr lang="en-IN" sz="3200" b="1" dirty="0">
              <a:effectLst/>
              <a:latin typeface="Algerian" panose="04020705040A02060702" pitchFamily="82" charset="0"/>
            </a:endParaRPr>
          </a:p>
          <a:p>
            <a:endParaRPr lang="en-US" altLang="en-US" b="1" dirty="0">
              <a:latin typeface="Algerian" panose="04020705040A02060702" pitchFamily="82" charset="0"/>
            </a:endParaRPr>
          </a:p>
          <a:p>
            <a:r>
              <a:rPr kumimoji="0" lang="en-US" altLang="en-US" sz="200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Cleaning and Preprocessing: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Records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Validation</a:t>
            </a:r>
            <a:endParaRPr lang="en-US" altLang="en-US" sz="2000" dirty="0"/>
          </a:p>
          <a:p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sz="800" dirty="0"/>
          </a:p>
          <a:p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kumimoji="0" lang="en-US" altLang="en-US" sz="200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Importance of This Dataset:</a:t>
            </a:r>
          </a:p>
          <a:p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dataset for managing a music store.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Supports business decisions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Covers customers, employees, invoices, playlists, and tracks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Enables insights into sales trends, customer behavior, and music preferences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lang="en-IN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748D407-A016-D452-3EE5-A132C06DA034}"/>
              </a:ext>
            </a:extLst>
          </p:cNvPr>
          <p:cNvSpPr/>
          <p:nvPr/>
        </p:nvSpPr>
        <p:spPr>
          <a:xfrm>
            <a:off x="54879" y="4138154"/>
            <a:ext cx="182658" cy="168966"/>
          </a:xfrm>
          <a:prstGeom prst="star5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05A1E1-9770-7677-27C1-7F2DFF1B3395}"/>
              </a:ext>
            </a:extLst>
          </p:cNvPr>
          <p:cNvSpPr/>
          <p:nvPr/>
        </p:nvSpPr>
        <p:spPr>
          <a:xfrm>
            <a:off x="54879" y="4412223"/>
            <a:ext cx="182658" cy="168966"/>
          </a:xfrm>
          <a:prstGeom prst="star5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F7C53375-0D16-19E2-F9D0-6FE6526F3C8A}"/>
              </a:ext>
            </a:extLst>
          </p:cNvPr>
          <p:cNvSpPr/>
          <p:nvPr/>
        </p:nvSpPr>
        <p:spPr>
          <a:xfrm>
            <a:off x="48687" y="4742694"/>
            <a:ext cx="182658" cy="168966"/>
          </a:xfrm>
          <a:prstGeom prst="star5">
            <a:avLst/>
          </a:prstGeom>
          <a:solidFill>
            <a:schemeClr val="tx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935FF89-B674-B90B-0567-EC96AEA589DE}"/>
              </a:ext>
            </a:extLst>
          </p:cNvPr>
          <p:cNvSpPr/>
          <p:nvPr/>
        </p:nvSpPr>
        <p:spPr>
          <a:xfrm>
            <a:off x="48687" y="5016763"/>
            <a:ext cx="182658" cy="168966"/>
          </a:xfrm>
          <a:prstGeom prst="star5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0A4F2-1B58-755A-4D77-1AAF9ECFB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83910" y="0"/>
            <a:ext cx="4608090" cy="48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3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A98E4E-5B62-BA1A-4A45-16FFF32B3F41}"/>
              </a:ext>
            </a:extLst>
          </p:cNvPr>
          <p:cNvSpPr txBox="1"/>
          <p:nvPr/>
        </p:nvSpPr>
        <p:spPr>
          <a:xfrm>
            <a:off x="0" y="-1"/>
            <a:ext cx="12970564" cy="864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lgerian" panose="04020705040A02060702" pitchFamily="82" charset="0"/>
              </a:rPr>
              <a:t>Analytical Methods and Tools for Chinook's Database</a:t>
            </a: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Analytical Methods:</a:t>
            </a:r>
          </a:p>
          <a:p>
            <a:r>
              <a:rPr lang="en-US" sz="2000" dirty="0"/>
              <a:t>Descriptive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Objective: Understand sales trends, popular tracks, genres, and artists.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Techniques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total revenue and sales by genre, artist, or album.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customer purchase behavior by region (country/state/city).</a:t>
            </a:r>
          </a:p>
          <a:p>
            <a:r>
              <a:rPr lang="en-US" sz="2000" dirty="0"/>
              <a:t>Benchmarking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Objective: Compare sales performance with industry standards or similar regions/artists.</a:t>
            </a:r>
          </a:p>
          <a:p>
            <a:r>
              <a:rPr lang="en-US" sz="2000" b="1" dirty="0"/>
              <a:t>Tools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Use: Extract, manipulate, and analyze data from the Chinook database.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Excel/Google Sheets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Use: Quick analysis and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BF42C-4C5D-DA78-DD13-6A85D1459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55520" y="670560"/>
            <a:ext cx="95300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C223C-9E4D-94AB-52AE-34BADC3A9926}"/>
              </a:ext>
            </a:extLst>
          </p:cNvPr>
          <p:cNvSpPr txBox="1"/>
          <p:nvPr/>
        </p:nvSpPr>
        <p:spPr>
          <a:xfrm>
            <a:off x="0" y="-1"/>
            <a:ext cx="947928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200" b="1" strike="noStrike" dirty="0">
                <a:solidFill>
                  <a:srgbClr val="0070C0"/>
                </a:solidFill>
                <a:effectLst/>
                <a:latin typeface="Perpetua Titling MT" panose="02020502060505020804" pitchFamily="18" charset="0"/>
              </a:rPr>
              <a:t>Analysis of Objective Questions</a:t>
            </a:r>
          </a:p>
          <a:p>
            <a:endParaRPr lang="en-IN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sales contributed by each genre in the USA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Dominates with 53.38% of total sales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Alternative &amp; Punk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Contributes 12.37%, second most popular</a:t>
            </a:r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Accounts for 11.80%, a strong secondary genre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Moderate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R&amp;B/Soul, Blues, and Alternative 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Low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Latin, Pop, and Hip Hop/Rap 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Focus Areas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Prioritize top genres while promoting less popular ones strategically. </a:t>
            </a: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b="1" dirty="0">
              <a:solidFill>
                <a:srgbClr val="CC0000"/>
              </a:solidFill>
              <a:latin typeface="Perpetua Titling MT" panose="02020502060505020804" pitchFamily="18" charset="0"/>
            </a:endParaRPr>
          </a:p>
          <a:p>
            <a:endParaRPr lang="en-IN" sz="2000" dirty="0">
              <a:latin typeface="Perpetua Titling MT" panose="02020502060505020804" pitchFamily="18" charset="0"/>
            </a:endParaRPr>
          </a:p>
        </p:txBody>
      </p:sp>
      <p:pic>
        <p:nvPicPr>
          <p:cNvPr id="4" name="Picture 3" descr="Output image">
            <a:extLst>
              <a:ext uri="{FF2B5EF4-FFF2-40B4-BE49-F238E27FC236}">
                <a16:creationId xmlns:a16="http://schemas.microsoft.com/office/drawing/2014/main" id="{0A65FADA-4E78-C755-EE8B-B6B88B9B4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1135857"/>
            <a:ext cx="11673840" cy="30805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83908D2-4D64-163F-2EC5-0DF3EA9D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-281910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FBA598-8D06-79DE-7CBD-3D065FC6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62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utput image">
            <a:extLst>
              <a:ext uri="{FF2B5EF4-FFF2-40B4-BE49-F238E27FC236}">
                <a16:creationId xmlns:a16="http://schemas.microsoft.com/office/drawing/2014/main" id="{2B6894BC-BC2E-9F7A-C4F0-63F2D0623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9" y="1180409"/>
            <a:ext cx="10688321" cy="39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6DE60E-A16C-0A6B-9970-1BE48CEA9399}"/>
              </a:ext>
            </a:extLst>
          </p:cNvPr>
          <p:cNvSpPr/>
          <p:nvPr/>
        </p:nvSpPr>
        <p:spPr>
          <a:xfrm>
            <a:off x="0" y="111760"/>
            <a:ext cx="11846560" cy="5892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Patterns or Trends in Customer Purchasing Behavior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24B0F-1C3A-E16B-85DF-6FCEF350ED55}"/>
              </a:ext>
            </a:extLst>
          </p:cNvPr>
          <p:cNvSpPr/>
          <p:nvPr/>
        </p:nvSpPr>
        <p:spPr>
          <a:xfrm>
            <a:off x="0" y="5120640"/>
            <a:ext cx="12192000" cy="1737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7E1F476-623F-4CA1-4679-E305250F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1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92607-5B8D-2409-8AED-5BF098278C7A}"/>
              </a:ext>
            </a:extLst>
          </p:cNvPr>
          <p:cNvSpPr/>
          <p:nvPr/>
        </p:nvSpPr>
        <p:spPr>
          <a:xfrm>
            <a:off x="0" y="0"/>
            <a:ext cx="12192000" cy="1056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 CHURN RATE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Output image">
            <a:extLst>
              <a:ext uri="{FF2B5EF4-FFF2-40B4-BE49-F238E27FC236}">
                <a16:creationId xmlns:a16="http://schemas.microsoft.com/office/drawing/2014/main" id="{FFAB317C-A55F-5179-B1B4-4E4B16293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822960"/>
            <a:ext cx="11430000" cy="544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B879838-13C4-FBFD-A1CC-5BDD5561D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0D567-F3AD-3C60-5053-923EAD048BBF}"/>
              </a:ext>
            </a:extLst>
          </p:cNvPr>
          <p:cNvSpPr/>
          <p:nvPr/>
        </p:nvSpPr>
        <p:spPr>
          <a:xfrm>
            <a:off x="284480" y="6271591"/>
            <a:ext cx="12192000" cy="16598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2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1B06CB-8956-17AE-4067-9FE403E37794}"/>
              </a:ext>
            </a:extLst>
          </p:cNvPr>
          <p:cNvSpPr txBox="1"/>
          <p:nvPr/>
        </p:nvSpPr>
        <p:spPr>
          <a:xfrm>
            <a:off x="0" y="0"/>
            <a:ext cx="12192000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Aft>
                <a:spcPts val="1500"/>
              </a:spcAft>
            </a:pPr>
            <a:r>
              <a:rPr lang="en-IN" sz="3200" b="1" i="0" strike="noStrike" dirty="0"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Strategic Recommendations</a:t>
            </a:r>
            <a:endParaRPr lang="en-IN" sz="3200" b="1" i="0" strike="noStrike" dirty="0"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algn="ctr" rtl="0">
              <a:spcAft>
                <a:spcPts val="1500"/>
              </a:spcAft>
            </a:pPr>
            <a:endParaRPr lang="en-IN" sz="2800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Focus on Top-Selling Genres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Recommendation: Promote genres like </a:t>
            </a:r>
            <a:r>
              <a:rPr lang="en-US" sz="2000" b="1" dirty="0">
                <a:solidFill>
                  <a:srgbClr val="FF0000"/>
                </a:solidFill>
              </a:rPr>
              <a:t>Rock</a:t>
            </a:r>
            <a:r>
              <a:rPr lang="en-US" sz="2000" dirty="0"/>
              <a:t> (53.38% of sales in the </a:t>
            </a:r>
            <a:r>
              <a:rPr lang="en-US" sz="2000" b="1" dirty="0">
                <a:solidFill>
                  <a:srgbClr val="C00000"/>
                </a:solidFill>
              </a:rPr>
              <a:t>USA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Promote Top-Selling Artists and Tracks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Recommendation: Center campaigns around top artists like </a:t>
            </a:r>
            <a:r>
              <a:rPr lang="en-US" sz="2000" b="1" dirty="0">
                <a:solidFill>
                  <a:srgbClr val="0070C0"/>
                </a:solidFill>
              </a:rPr>
              <a:t>Van Halen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Re-engage Inactive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Recommendation: Use reactivation campaigns (e.g., discounts, recommendations) for </a:t>
            </a:r>
            <a:r>
              <a:rPr lang="en-US" sz="2000" b="1" dirty="0"/>
              <a:t>22</a:t>
            </a:r>
            <a:r>
              <a:rPr lang="en-US" sz="2000" dirty="0"/>
              <a:t> inactive customers.</a:t>
            </a:r>
          </a:p>
          <a:p>
            <a:endParaRPr lang="en-US" sz="2000" dirty="0"/>
          </a:p>
          <a:p>
            <a:r>
              <a:rPr lang="en-US" sz="2000" dirty="0"/>
              <a:t>Use Data-Driven Insights for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Recommendation: Track metrics like retention rates and sales growth.</a:t>
            </a:r>
          </a:p>
          <a:p>
            <a:endParaRPr lang="en-US" sz="2000" dirty="0"/>
          </a:p>
          <a:p>
            <a:r>
              <a:rPr lang="en-US" sz="2000" dirty="0"/>
              <a:t>Invest in CLV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Recommendation: Segment customers by tenure, frequency, and spending.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br>
              <a:rPr lang="en-IN" sz="2000" dirty="0"/>
            </a:b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1E817-500B-2F15-FA7A-847550257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5920" y="518160"/>
            <a:ext cx="4196079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558</Words>
  <Application>Microsoft Office PowerPoint</Application>
  <PresentationFormat>Widescreen</PresentationFormat>
  <Paragraphs>149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Aptos</vt:lpstr>
      <vt:lpstr>Arial</vt:lpstr>
      <vt:lpstr>Britannic Bold</vt:lpstr>
      <vt:lpstr>Calibri</vt:lpstr>
      <vt:lpstr>Calibri Light</vt:lpstr>
      <vt:lpstr>Perpetua Titling MT</vt:lpstr>
      <vt:lpstr>Viner Hand ITC</vt:lpstr>
      <vt:lpstr>Office Theme</vt:lpstr>
      <vt:lpstr>Chinook Music Store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SRIVASTAVA</dc:creator>
  <cp:lastModifiedBy>RISHI SRIVASTAVA</cp:lastModifiedBy>
  <cp:revision>1</cp:revision>
  <dcterms:created xsi:type="dcterms:W3CDTF">2024-12-02T08:49:26Z</dcterms:created>
  <dcterms:modified xsi:type="dcterms:W3CDTF">2024-12-10T12:29:04Z</dcterms:modified>
</cp:coreProperties>
</file>