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5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7EBD-D249-3980-7F09-CAA9C4A263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79EFCB-A2C9-9AEB-9666-3D637271C4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74050C-A324-F9BA-B28E-0F78E267F3E6}"/>
              </a:ext>
            </a:extLst>
          </p:cNvPr>
          <p:cNvSpPr>
            <a:spLocks noGrp="1"/>
          </p:cNvSpPr>
          <p:nvPr>
            <p:ph type="dt" sz="half" idx="10"/>
          </p:nvPr>
        </p:nvSpPr>
        <p:spPr/>
        <p:txBody>
          <a:bodyPr/>
          <a:lstStyle/>
          <a:p>
            <a:fld id="{EFD45FD7-1FE2-4CC6-ABAD-8F6C9B561B23}" type="datetimeFigureOut">
              <a:rPr lang="en-IN" smtClean="0"/>
              <a:t>28-02-2024</a:t>
            </a:fld>
            <a:endParaRPr lang="en-IN"/>
          </a:p>
        </p:txBody>
      </p:sp>
      <p:sp>
        <p:nvSpPr>
          <p:cNvPr id="5" name="Footer Placeholder 4">
            <a:extLst>
              <a:ext uri="{FF2B5EF4-FFF2-40B4-BE49-F238E27FC236}">
                <a16:creationId xmlns:a16="http://schemas.microsoft.com/office/drawing/2014/main" id="{634C6634-E0D5-40E3-64CF-411D26239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CA16DF-1E36-03EF-166A-F54103D0E6AA}"/>
              </a:ext>
            </a:extLst>
          </p:cNvPr>
          <p:cNvSpPr>
            <a:spLocks noGrp="1"/>
          </p:cNvSpPr>
          <p:nvPr>
            <p:ph type="sldNum" sz="quarter" idx="12"/>
          </p:nvPr>
        </p:nvSpPr>
        <p:spPr/>
        <p:txBody>
          <a:bodyPr/>
          <a:lstStyle/>
          <a:p>
            <a:fld id="{72774D3C-94B3-4D62-9128-0B09A764012A}" type="slidenum">
              <a:rPr lang="en-IN" smtClean="0"/>
              <a:t>‹#›</a:t>
            </a:fld>
            <a:endParaRPr lang="en-IN"/>
          </a:p>
        </p:txBody>
      </p:sp>
    </p:spTree>
    <p:extLst>
      <p:ext uri="{BB962C8B-B14F-4D97-AF65-F5344CB8AC3E}">
        <p14:creationId xmlns:p14="http://schemas.microsoft.com/office/powerpoint/2010/main" val="2916579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D80E-7369-2086-B9E5-0D371A83B4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A4AD35-1A3A-F3D0-022C-411CD11919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C43C5F-4E85-B608-70DE-46067DC5B0BE}"/>
              </a:ext>
            </a:extLst>
          </p:cNvPr>
          <p:cNvSpPr>
            <a:spLocks noGrp="1"/>
          </p:cNvSpPr>
          <p:nvPr>
            <p:ph type="dt" sz="half" idx="10"/>
          </p:nvPr>
        </p:nvSpPr>
        <p:spPr/>
        <p:txBody>
          <a:bodyPr/>
          <a:lstStyle/>
          <a:p>
            <a:fld id="{EFD45FD7-1FE2-4CC6-ABAD-8F6C9B561B23}" type="datetimeFigureOut">
              <a:rPr lang="en-IN" smtClean="0"/>
              <a:t>28-02-2024</a:t>
            </a:fld>
            <a:endParaRPr lang="en-IN"/>
          </a:p>
        </p:txBody>
      </p:sp>
      <p:sp>
        <p:nvSpPr>
          <p:cNvPr id="5" name="Footer Placeholder 4">
            <a:extLst>
              <a:ext uri="{FF2B5EF4-FFF2-40B4-BE49-F238E27FC236}">
                <a16:creationId xmlns:a16="http://schemas.microsoft.com/office/drawing/2014/main" id="{C97C03A7-BE30-F584-84BC-DACB669C7D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1C7660-4A68-D551-1C11-48744C60EA07}"/>
              </a:ext>
            </a:extLst>
          </p:cNvPr>
          <p:cNvSpPr>
            <a:spLocks noGrp="1"/>
          </p:cNvSpPr>
          <p:nvPr>
            <p:ph type="sldNum" sz="quarter" idx="12"/>
          </p:nvPr>
        </p:nvSpPr>
        <p:spPr/>
        <p:txBody>
          <a:bodyPr/>
          <a:lstStyle/>
          <a:p>
            <a:fld id="{72774D3C-94B3-4D62-9128-0B09A764012A}" type="slidenum">
              <a:rPr lang="en-IN" smtClean="0"/>
              <a:t>‹#›</a:t>
            </a:fld>
            <a:endParaRPr lang="en-IN"/>
          </a:p>
        </p:txBody>
      </p:sp>
    </p:spTree>
    <p:extLst>
      <p:ext uri="{BB962C8B-B14F-4D97-AF65-F5344CB8AC3E}">
        <p14:creationId xmlns:p14="http://schemas.microsoft.com/office/powerpoint/2010/main" val="412003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8CA1C8-D9E8-CCDB-C80A-CAD7FA0FD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52A676-286C-A977-14E0-93F45F04C6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4C6503-E058-4840-6BE2-BB768507E50A}"/>
              </a:ext>
            </a:extLst>
          </p:cNvPr>
          <p:cNvSpPr>
            <a:spLocks noGrp="1"/>
          </p:cNvSpPr>
          <p:nvPr>
            <p:ph type="dt" sz="half" idx="10"/>
          </p:nvPr>
        </p:nvSpPr>
        <p:spPr/>
        <p:txBody>
          <a:bodyPr/>
          <a:lstStyle/>
          <a:p>
            <a:fld id="{EFD45FD7-1FE2-4CC6-ABAD-8F6C9B561B23}" type="datetimeFigureOut">
              <a:rPr lang="en-IN" smtClean="0"/>
              <a:t>28-02-2024</a:t>
            </a:fld>
            <a:endParaRPr lang="en-IN"/>
          </a:p>
        </p:txBody>
      </p:sp>
      <p:sp>
        <p:nvSpPr>
          <p:cNvPr id="5" name="Footer Placeholder 4">
            <a:extLst>
              <a:ext uri="{FF2B5EF4-FFF2-40B4-BE49-F238E27FC236}">
                <a16:creationId xmlns:a16="http://schemas.microsoft.com/office/drawing/2014/main" id="{EE727478-5F47-47F5-5DC7-C2269BC062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574399-D1DC-1F53-FC60-AC77CAD4FCEB}"/>
              </a:ext>
            </a:extLst>
          </p:cNvPr>
          <p:cNvSpPr>
            <a:spLocks noGrp="1"/>
          </p:cNvSpPr>
          <p:nvPr>
            <p:ph type="sldNum" sz="quarter" idx="12"/>
          </p:nvPr>
        </p:nvSpPr>
        <p:spPr/>
        <p:txBody>
          <a:bodyPr/>
          <a:lstStyle/>
          <a:p>
            <a:fld id="{72774D3C-94B3-4D62-9128-0B09A764012A}" type="slidenum">
              <a:rPr lang="en-IN" smtClean="0"/>
              <a:t>‹#›</a:t>
            </a:fld>
            <a:endParaRPr lang="en-IN"/>
          </a:p>
        </p:txBody>
      </p:sp>
    </p:spTree>
    <p:extLst>
      <p:ext uri="{BB962C8B-B14F-4D97-AF65-F5344CB8AC3E}">
        <p14:creationId xmlns:p14="http://schemas.microsoft.com/office/powerpoint/2010/main" val="1309757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EB61-5C7C-D03E-749C-0E4591DCDB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7E70C1-F774-76D4-BD5E-6A29E5DDC8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453446-7A11-FC2E-1464-AA7911E85A3B}"/>
              </a:ext>
            </a:extLst>
          </p:cNvPr>
          <p:cNvSpPr>
            <a:spLocks noGrp="1"/>
          </p:cNvSpPr>
          <p:nvPr>
            <p:ph type="dt" sz="half" idx="10"/>
          </p:nvPr>
        </p:nvSpPr>
        <p:spPr/>
        <p:txBody>
          <a:bodyPr/>
          <a:lstStyle/>
          <a:p>
            <a:fld id="{EFD45FD7-1FE2-4CC6-ABAD-8F6C9B561B23}" type="datetimeFigureOut">
              <a:rPr lang="en-IN" smtClean="0"/>
              <a:t>28-02-2024</a:t>
            </a:fld>
            <a:endParaRPr lang="en-IN"/>
          </a:p>
        </p:txBody>
      </p:sp>
      <p:sp>
        <p:nvSpPr>
          <p:cNvPr id="5" name="Footer Placeholder 4">
            <a:extLst>
              <a:ext uri="{FF2B5EF4-FFF2-40B4-BE49-F238E27FC236}">
                <a16:creationId xmlns:a16="http://schemas.microsoft.com/office/drawing/2014/main" id="{9ED7AEF9-C752-DF67-1E41-E64799EB16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302712-512E-B4CF-027E-CF1F50ABA31D}"/>
              </a:ext>
            </a:extLst>
          </p:cNvPr>
          <p:cNvSpPr>
            <a:spLocks noGrp="1"/>
          </p:cNvSpPr>
          <p:nvPr>
            <p:ph type="sldNum" sz="quarter" idx="12"/>
          </p:nvPr>
        </p:nvSpPr>
        <p:spPr/>
        <p:txBody>
          <a:bodyPr/>
          <a:lstStyle/>
          <a:p>
            <a:fld id="{72774D3C-94B3-4D62-9128-0B09A764012A}" type="slidenum">
              <a:rPr lang="en-IN" smtClean="0"/>
              <a:t>‹#›</a:t>
            </a:fld>
            <a:endParaRPr lang="en-IN"/>
          </a:p>
        </p:txBody>
      </p:sp>
    </p:spTree>
    <p:extLst>
      <p:ext uri="{BB962C8B-B14F-4D97-AF65-F5344CB8AC3E}">
        <p14:creationId xmlns:p14="http://schemas.microsoft.com/office/powerpoint/2010/main" val="339246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1D43-9846-F9D6-B83B-CAF58AEAEB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5C2D23-6DF9-A330-D904-08BF753D21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45B7CC-93FE-B6D7-32BF-F705488D1DE4}"/>
              </a:ext>
            </a:extLst>
          </p:cNvPr>
          <p:cNvSpPr>
            <a:spLocks noGrp="1"/>
          </p:cNvSpPr>
          <p:nvPr>
            <p:ph type="dt" sz="half" idx="10"/>
          </p:nvPr>
        </p:nvSpPr>
        <p:spPr/>
        <p:txBody>
          <a:bodyPr/>
          <a:lstStyle/>
          <a:p>
            <a:fld id="{EFD45FD7-1FE2-4CC6-ABAD-8F6C9B561B23}" type="datetimeFigureOut">
              <a:rPr lang="en-IN" smtClean="0"/>
              <a:t>28-02-2024</a:t>
            </a:fld>
            <a:endParaRPr lang="en-IN"/>
          </a:p>
        </p:txBody>
      </p:sp>
      <p:sp>
        <p:nvSpPr>
          <p:cNvPr id="5" name="Footer Placeholder 4">
            <a:extLst>
              <a:ext uri="{FF2B5EF4-FFF2-40B4-BE49-F238E27FC236}">
                <a16:creationId xmlns:a16="http://schemas.microsoft.com/office/drawing/2014/main" id="{66EF8E8B-C021-4226-9C76-971D9ECB33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05EC0A-4345-AA7C-AAEA-FD1C57EF0721}"/>
              </a:ext>
            </a:extLst>
          </p:cNvPr>
          <p:cNvSpPr>
            <a:spLocks noGrp="1"/>
          </p:cNvSpPr>
          <p:nvPr>
            <p:ph type="sldNum" sz="quarter" idx="12"/>
          </p:nvPr>
        </p:nvSpPr>
        <p:spPr/>
        <p:txBody>
          <a:bodyPr/>
          <a:lstStyle/>
          <a:p>
            <a:fld id="{72774D3C-94B3-4D62-9128-0B09A764012A}" type="slidenum">
              <a:rPr lang="en-IN" smtClean="0"/>
              <a:t>‹#›</a:t>
            </a:fld>
            <a:endParaRPr lang="en-IN"/>
          </a:p>
        </p:txBody>
      </p:sp>
    </p:spTree>
    <p:extLst>
      <p:ext uri="{BB962C8B-B14F-4D97-AF65-F5344CB8AC3E}">
        <p14:creationId xmlns:p14="http://schemas.microsoft.com/office/powerpoint/2010/main" val="2700171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D0BB6-3ADA-47E7-A375-26C28FEAF3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5F4917-14A3-E53A-5441-F60D35384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AE4972-DA1E-EA38-546E-926CCB649F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5581D2-F804-D1D5-5C32-946580070D76}"/>
              </a:ext>
            </a:extLst>
          </p:cNvPr>
          <p:cNvSpPr>
            <a:spLocks noGrp="1"/>
          </p:cNvSpPr>
          <p:nvPr>
            <p:ph type="dt" sz="half" idx="10"/>
          </p:nvPr>
        </p:nvSpPr>
        <p:spPr/>
        <p:txBody>
          <a:bodyPr/>
          <a:lstStyle/>
          <a:p>
            <a:fld id="{EFD45FD7-1FE2-4CC6-ABAD-8F6C9B561B23}" type="datetimeFigureOut">
              <a:rPr lang="en-IN" smtClean="0"/>
              <a:t>28-02-2024</a:t>
            </a:fld>
            <a:endParaRPr lang="en-IN"/>
          </a:p>
        </p:txBody>
      </p:sp>
      <p:sp>
        <p:nvSpPr>
          <p:cNvPr id="6" name="Footer Placeholder 5">
            <a:extLst>
              <a:ext uri="{FF2B5EF4-FFF2-40B4-BE49-F238E27FC236}">
                <a16:creationId xmlns:a16="http://schemas.microsoft.com/office/drawing/2014/main" id="{E4CB5B88-F693-A05B-BB39-F869C9DECE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24BAE4-C27D-CB1F-65B8-0336E6CDA45E}"/>
              </a:ext>
            </a:extLst>
          </p:cNvPr>
          <p:cNvSpPr>
            <a:spLocks noGrp="1"/>
          </p:cNvSpPr>
          <p:nvPr>
            <p:ph type="sldNum" sz="quarter" idx="12"/>
          </p:nvPr>
        </p:nvSpPr>
        <p:spPr/>
        <p:txBody>
          <a:bodyPr/>
          <a:lstStyle/>
          <a:p>
            <a:fld id="{72774D3C-94B3-4D62-9128-0B09A764012A}" type="slidenum">
              <a:rPr lang="en-IN" smtClean="0"/>
              <a:t>‹#›</a:t>
            </a:fld>
            <a:endParaRPr lang="en-IN"/>
          </a:p>
        </p:txBody>
      </p:sp>
    </p:spTree>
    <p:extLst>
      <p:ext uri="{BB962C8B-B14F-4D97-AF65-F5344CB8AC3E}">
        <p14:creationId xmlns:p14="http://schemas.microsoft.com/office/powerpoint/2010/main" val="1192420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C1C7-2D15-9E78-4537-5E50B9B474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F624CD-917B-0123-73B5-24027A594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D84C4A-2B41-16AB-5534-138ABD6B50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338822-ABC2-0B94-2F33-AE90FFF5A8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2C6A6F-8CAC-20C9-AA03-B86EDCBA21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9438E4-4A5E-4AF9-2B5A-8C04CFAF61EF}"/>
              </a:ext>
            </a:extLst>
          </p:cNvPr>
          <p:cNvSpPr>
            <a:spLocks noGrp="1"/>
          </p:cNvSpPr>
          <p:nvPr>
            <p:ph type="dt" sz="half" idx="10"/>
          </p:nvPr>
        </p:nvSpPr>
        <p:spPr/>
        <p:txBody>
          <a:bodyPr/>
          <a:lstStyle/>
          <a:p>
            <a:fld id="{EFD45FD7-1FE2-4CC6-ABAD-8F6C9B561B23}" type="datetimeFigureOut">
              <a:rPr lang="en-IN" smtClean="0"/>
              <a:t>28-02-2024</a:t>
            </a:fld>
            <a:endParaRPr lang="en-IN"/>
          </a:p>
        </p:txBody>
      </p:sp>
      <p:sp>
        <p:nvSpPr>
          <p:cNvPr id="8" name="Footer Placeholder 7">
            <a:extLst>
              <a:ext uri="{FF2B5EF4-FFF2-40B4-BE49-F238E27FC236}">
                <a16:creationId xmlns:a16="http://schemas.microsoft.com/office/drawing/2014/main" id="{44AB2A12-AB03-1C96-DAE5-69C0344710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5346C0-A273-5396-7E8A-83666153FF13}"/>
              </a:ext>
            </a:extLst>
          </p:cNvPr>
          <p:cNvSpPr>
            <a:spLocks noGrp="1"/>
          </p:cNvSpPr>
          <p:nvPr>
            <p:ph type="sldNum" sz="quarter" idx="12"/>
          </p:nvPr>
        </p:nvSpPr>
        <p:spPr/>
        <p:txBody>
          <a:bodyPr/>
          <a:lstStyle/>
          <a:p>
            <a:fld id="{72774D3C-94B3-4D62-9128-0B09A764012A}" type="slidenum">
              <a:rPr lang="en-IN" smtClean="0"/>
              <a:t>‹#›</a:t>
            </a:fld>
            <a:endParaRPr lang="en-IN"/>
          </a:p>
        </p:txBody>
      </p:sp>
    </p:spTree>
    <p:extLst>
      <p:ext uri="{BB962C8B-B14F-4D97-AF65-F5344CB8AC3E}">
        <p14:creationId xmlns:p14="http://schemas.microsoft.com/office/powerpoint/2010/main" val="3926771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E5AB-B305-503A-3B05-3415655F77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F8EEFA-505E-2AAE-9A91-FBBF575CD0AC}"/>
              </a:ext>
            </a:extLst>
          </p:cNvPr>
          <p:cNvSpPr>
            <a:spLocks noGrp="1"/>
          </p:cNvSpPr>
          <p:nvPr>
            <p:ph type="dt" sz="half" idx="10"/>
          </p:nvPr>
        </p:nvSpPr>
        <p:spPr/>
        <p:txBody>
          <a:bodyPr/>
          <a:lstStyle/>
          <a:p>
            <a:fld id="{EFD45FD7-1FE2-4CC6-ABAD-8F6C9B561B23}" type="datetimeFigureOut">
              <a:rPr lang="en-IN" smtClean="0"/>
              <a:t>28-02-2024</a:t>
            </a:fld>
            <a:endParaRPr lang="en-IN"/>
          </a:p>
        </p:txBody>
      </p:sp>
      <p:sp>
        <p:nvSpPr>
          <p:cNvPr id="4" name="Footer Placeholder 3">
            <a:extLst>
              <a:ext uri="{FF2B5EF4-FFF2-40B4-BE49-F238E27FC236}">
                <a16:creationId xmlns:a16="http://schemas.microsoft.com/office/drawing/2014/main" id="{19F248AF-B0EA-851B-9E03-6E3384A9FF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722D3C-E488-2B64-8A7F-32200307147B}"/>
              </a:ext>
            </a:extLst>
          </p:cNvPr>
          <p:cNvSpPr>
            <a:spLocks noGrp="1"/>
          </p:cNvSpPr>
          <p:nvPr>
            <p:ph type="sldNum" sz="quarter" idx="12"/>
          </p:nvPr>
        </p:nvSpPr>
        <p:spPr/>
        <p:txBody>
          <a:bodyPr/>
          <a:lstStyle/>
          <a:p>
            <a:fld id="{72774D3C-94B3-4D62-9128-0B09A764012A}" type="slidenum">
              <a:rPr lang="en-IN" smtClean="0"/>
              <a:t>‹#›</a:t>
            </a:fld>
            <a:endParaRPr lang="en-IN"/>
          </a:p>
        </p:txBody>
      </p:sp>
    </p:spTree>
    <p:extLst>
      <p:ext uri="{BB962C8B-B14F-4D97-AF65-F5344CB8AC3E}">
        <p14:creationId xmlns:p14="http://schemas.microsoft.com/office/powerpoint/2010/main" val="193882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D7A1E-D44C-4FD9-2069-3100D26B910B}"/>
              </a:ext>
            </a:extLst>
          </p:cNvPr>
          <p:cNvSpPr>
            <a:spLocks noGrp="1"/>
          </p:cNvSpPr>
          <p:nvPr>
            <p:ph type="dt" sz="half" idx="10"/>
          </p:nvPr>
        </p:nvSpPr>
        <p:spPr/>
        <p:txBody>
          <a:bodyPr/>
          <a:lstStyle/>
          <a:p>
            <a:fld id="{EFD45FD7-1FE2-4CC6-ABAD-8F6C9B561B23}" type="datetimeFigureOut">
              <a:rPr lang="en-IN" smtClean="0"/>
              <a:t>28-02-2024</a:t>
            </a:fld>
            <a:endParaRPr lang="en-IN"/>
          </a:p>
        </p:txBody>
      </p:sp>
      <p:sp>
        <p:nvSpPr>
          <p:cNvPr id="3" name="Footer Placeholder 2">
            <a:extLst>
              <a:ext uri="{FF2B5EF4-FFF2-40B4-BE49-F238E27FC236}">
                <a16:creationId xmlns:a16="http://schemas.microsoft.com/office/drawing/2014/main" id="{A29348B4-A58C-2A89-CDBB-55308661BB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26E2C9-2D78-0315-FA16-D3F42555CB05}"/>
              </a:ext>
            </a:extLst>
          </p:cNvPr>
          <p:cNvSpPr>
            <a:spLocks noGrp="1"/>
          </p:cNvSpPr>
          <p:nvPr>
            <p:ph type="sldNum" sz="quarter" idx="12"/>
          </p:nvPr>
        </p:nvSpPr>
        <p:spPr/>
        <p:txBody>
          <a:bodyPr/>
          <a:lstStyle/>
          <a:p>
            <a:fld id="{72774D3C-94B3-4D62-9128-0B09A764012A}" type="slidenum">
              <a:rPr lang="en-IN" smtClean="0"/>
              <a:t>‹#›</a:t>
            </a:fld>
            <a:endParaRPr lang="en-IN"/>
          </a:p>
        </p:txBody>
      </p:sp>
    </p:spTree>
    <p:extLst>
      <p:ext uri="{BB962C8B-B14F-4D97-AF65-F5344CB8AC3E}">
        <p14:creationId xmlns:p14="http://schemas.microsoft.com/office/powerpoint/2010/main" val="690675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CA42-1B9E-2B4B-17DF-6ECA0C781C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45C010-47CD-3252-EE82-BDE7689A43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8DD62C-E0DB-E29D-1F55-6B5AA6F2D0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0AA22A-4DD5-E2C9-622B-F03A7F2B2F0A}"/>
              </a:ext>
            </a:extLst>
          </p:cNvPr>
          <p:cNvSpPr>
            <a:spLocks noGrp="1"/>
          </p:cNvSpPr>
          <p:nvPr>
            <p:ph type="dt" sz="half" idx="10"/>
          </p:nvPr>
        </p:nvSpPr>
        <p:spPr/>
        <p:txBody>
          <a:bodyPr/>
          <a:lstStyle/>
          <a:p>
            <a:fld id="{EFD45FD7-1FE2-4CC6-ABAD-8F6C9B561B23}" type="datetimeFigureOut">
              <a:rPr lang="en-IN" smtClean="0"/>
              <a:t>28-02-2024</a:t>
            </a:fld>
            <a:endParaRPr lang="en-IN"/>
          </a:p>
        </p:txBody>
      </p:sp>
      <p:sp>
        <p:nvSpPr>
          <p:cNvPr id="6" name="Footer Placeholder 5">
            <a:extLst>
              <a:ext uri="{FF2B5EF4-FFF2-40B4-BE49-F238E27FC236}">
                <a16:creationId xmlns:a16="http://schemas.microsoft.com/office/drawing/2014/main" id="{A84DD479-E5D1-5E94-9FD5-2AEAAA3C14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947E11-5120-64B1-ECB0-387649323B14}"/>
              </a:ext>
            </a:extLst>
          </p:cNvPr>
          <p:cNvSpPr>
            <a:spLocks noGrp="1"/>
          </p:cNvSpPr>
          <p:nvPr>
            <p:ph type="sldNum" sz="quarter" idx="12"/>
          </p:nvPr>
        </p:nvSpPr>
        <p:spPr/>
        <p:txBody>
          <a:bodyPr/>
          <a:lstStyle/>
          <a:p>
            <a:fld id="{72774D3C-94B3-4D62-9128-0B09A764012A}" type="slidenum">
              <a:rPr lang="en-IN" smtClean="0"/>
              <a:t>‹#›</a:t>
            </a:fld>
            <a:endParaRPr lang="en-IN"/>
          </a:p>
        </p:txBody>
      </p:sp>
    </p:spTree>
    <p:extLst>
      <p:ext uri="{BB962C8B-B14F-4D97-AF65-F5344CB8AC3E}">
        <p14:creationId xmlns:p14="http://schemas.microsoft.com/office/powerpoint/2010/main" val="1457943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B3352-C9CE-6F0B-E7FC-1BC085861B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9E86E4-FEB1-0E88-8718-A7866D93D0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F89705-8C67-85D1-F91F-A0B869EAD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3FFC04-6A90-9B50-FA7B-696F7AA02F41}"/>
              </a:ext>
            </a:extLst>
          </p:cNvPr>
          <p:cNvSpPr>
            <a:spLocks noGrp="1"/>
          </p:cNvSpPr>
          <p:nvPr>
            <p:ph type="dt" sz="half" idx="10"/>
          </p:nvPr>
        </p:nvSpPr>
        <p:spPr/>
        <p:txBody>
          <a:bodyPr/>
          <a:lstStyle/>
          <a:p>
            <a:fld id="{EFD45FD7-1FE2-4CC6-ABAD-8F6C9B561B23}" type="datetimeFigureOut">
              <a:rPr lang="en-IN" smtClean="0"/>
              <a:t>28-02-2024</a:t>
            </a:fld>
            <a:endParaRPr lang="en-IN"/>
          </a:p>
        </p:txBody>
      </p:sp>
      <p:sp>
        <p:nvSpPr>
          <p:cNvPr id="6" name="Footer Placeholder 5">
            <a:extLst>
              <a:ext uri="{FF2B5EF4-FFF2-40B4-BE49-F238E27FC236}">
                <a16:creationId xmlns:a16="http://schemas.microsoft.com/office/drawing/2014/main" id="{B2A58943-CA22-A1BE-5D1D-E028118881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9818AA-5FDB-73E6-D003-ED6A2221030F}"/>
              </a:ext>
            </a:extLst>
          </p:cNvPr>
          <p:cNvSpPr>
            <a:spLocks noGrp="1"/>
          </p:cNvSpPr>
          <p:nvPr>
            <p:ph type="sldNum" sz="quarter" idx="12"/>
          </p:nvPr>
        </p:nvSpPr>
        <p:spPr/>
        <p:txBody>
          <a:bodyPr/>
          <a:lstStyle/>
          <a:p>
            <a:fld id="{72774D3C-94B3-4D62-9128-0B09A764012A}" type="slidenum">
              <a:rPr lang="en-IN" smtClean="0"/>
              <a:t>‹#›</a:t>
            </a:fld>
            <a:endParaRPr lang="en-IN"/>
          </a:p>
        </p:txBody>
      </p:sp>
    </p:spTree>
    <p:extLst>
      <p:ext uri="{BB962C8B-B14F-4D97-AF65-F5344CB8AC3E}">
        <p14:creationId xmlns:p14="http://schemas.microsoft.com/office/powerpoint/2010/main" val="3989164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9865A0-1A66-8075-6B88-60610DA43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797E3A-A93D-B0EC-C0B7-E02412B6F1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6A2E2F-52D5-181E-85AA-5CF6A0750E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D45FD7-1FE2-4CC6-ABAD-8F6C9B561B23}" type="datetimeFigureOut">
              <a:rPr lang="en-IN" smtClean="0"/>
              <a:t>28-02-2024</a:t>
            </a:fld>
            <a:endParaRPr lang="en-IN"/>
          </a:p>
        </p:txBody>
      </p:sp>
      <p:sp>
        <p:nvSpPr>
          <p:cNvPr id="5" name="Footer Placeholder 4">
            <a:extLst>
              <a:ext uri="{FF2B5EF4-FFF2-40B4-BE49-F238E27FC236}">
                <a16:creationId xmlns:a16="http://schemas.microsoft.com/office/drawing/2014/main" id="{7917E797-8CFD-A3FA-4185-01A2E1C52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1D28A9-1F00-EE02-7F92-7CF89EAC04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774D3C-94B3-4D62-9128-0B09A764012A}" type="slidenum">
              <a:rPr lang="en-IN" smtClean="0"/>
              <a:t>‹#›</a:t>
            </a:fld>
            <a:endParaRPr lang="en-IN"/>
          </a:p>
        </p:txBody>
      </p:sp>
    </p:spTree>
    <p:extLst>
      <p:ext uri="{BB962C8B-B14F-4D97-AF65-F5344CB8AC3E}">
        <p14:creationId xmlns:p14="http://schemas.microsoft.com/office/powerpoint/2010/main" val="1980663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cs.google.com/spreadsheets/d/1yT52VAMGcI6-XRYYCpx7EHZLzd0SfjOo/edit?usp=sharing&amp;ouid=103553755849064282604&amp;rtpof=true&amp;sd=true"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4F4CA-BD9A-7CB7-575A-80718F955916}"/>
              </a:ext>
            </a:extLst>
          </p:cNvPr>
          <p:cNvSpPr>
            <a:spLocks noGrp="1"/>
          </p:cNvSpPr>
          <p:nvPr>
            <p:ph type="ctrTitle"/>
          </p:nvPr>
        </p:nvSpPr>
        <p:spPr>
          <a:xfrm>
            <a:off x="244641" y="112295"/>
            <a:ext cx="11702717" cy="7299159"/>
          </a:xfrm>
        </p:spPr>
        <p:txBody>
          <a:bodyPr>
            <a:normAutofit fontScale="90000"/>
          </a:bodyPr>
          <a:lstStyle/>
          <a:p>
            <a:pPr>
              <a:lnSpc>
                <a:spcPct val="100000"/>
              </a:lnSpc>
            </a:pPr>
            <a:br>
              <a:rPr lang="en-IN" sz="2000" b="1" dirty="0">
                <a:latin typeface="Times New Roman" panose="02020603050405020304" pitchFamily="18" charset="0"/>
                <a:cs typeface="Times New Roman" panose="02020603050405020304" pitchFamily="18" charset="0"/>
              </a:rPr>
            </a:br>
            <a:br>
              <a:rPr lang="en-IN" sz="2700" b="1" dirty="0">
                <a:latin typeface="Times New Roman" panose="02020603050405020304" pitchFamily="18" charset="0"/>
                <a:cs typeface="Times New Roman" panose="02020603050405020304" pitchFamily="18" charset="0"/>
              </a:rPr>
            </a:br>
            <a:br>
              <a:rPr lang="en-IN" sz="2700" b="1" dirty="0">
                <a:latin typeface="Times New Roman" panose="02020603050405020304" pitchFamily="18" charset="0"/>
                <a:cs typeface="Times New Roman" panose="02020603050405020304" pitchFamily="18" charset="0"/>
              </a:rPr>
            </a:br>
            <a:r>
              <a:rPr lang="en-IN" sz="2700" b="1" dirty="0">
                <a:latin typeface="Times New Roman" panose="02020603050405020304" pitchFamily="18" charset="0"/>
                <a:cs typeface="Times New Roman" panose="02020603050405020304" pitchFamily="18" charset="0"/>
              </a:rPr>
              <a:t>PROJECT DESCRIPTION: </a:t>
            </a:r>
            <a:r>
              <a:rPr lang="en-IN" sz="2200" dirty="0">
                <a:latin typeface="Times New Roman" panose="02020603050405020304" pitchFamily="18" charset="0"/>
                <a:cs typeface="Times New Roman" panose="02020603050405020304" pitchFamily="18" charset="0"/>
              </a:rPr>
              <a:t>The Project “Hiring Process Analytics” is about </a:t>
            </a:r>
            <a:r>
              <a:rPr lang="en-IN" sz="2200" dirty="0" err="1">
                <a:latin typeface="Times New Roman" panose="02020603050405020304" pitchFamily="18" charset="0"/>
                <a:cs typeface="Times New Roman" panose="02020603050405020304" pitchFamily="18" charset="0"/>
              </a:rPr>
              <a:t>analyzing</a:t>
            </a:r>
            <a:r>
              <a:rPr lang="en-IN" sz="2200" dirty="0">
                <a:latin typeface="Times New Roman" panose="02020603050405020304" pitchFamily="18" charset="0"/>
                <a:cs typeface="Times New Roman" panose="02020603050405020304" pitchFamily="18" charset="0"/>
              </a:rPr>
              <a:t> the hiring process of the company using EXCEL and understanding the salaries paid to the employees, vacancies, etc. I first read thoroughly the dataset and wanted to make copies of it to solve the required queries.</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2700" b="1" dirty="0">
                <a:latin typeface="Times New Roman" panose="02020603050405020304" pitchFamily="18" charset="0"/>
                <a:cs typeface="Times New Roman" panose="02020603050405020304" pitchFamily="18" charset="0"/>
              </a:rPr>
              <a:t>APPROACH: </a:t>
            </a:r>
            <a:r>
              <a:rPr lang="en-IN" sz="2200" dirty="0">
                <a:latin typeface="Times New Roman" panose="02020603050405020304" pitchFamily="18" charset="0"/>
                <a:cs typeface="Times New Roman" panose="02020603050405020304" pitchFamily="18" charset="0"/>
              </a:rPr>
              <a:t>After making a copy of the dataset I started solving one by one. I first created the required columns and applied the Excel formulas to calculate the </a:t>
            </a:r>
            <a:r>
              <a:rPr lang="en-IN" sz="2200" dirty="0" err="1">
                <a:latin typeface="Times New Roman" panose="02020603050405020304" pitchFamily="18" charset="0"/>
                <a:cs typeface="Times New Roman" panose="02020603050405020304" pitchFamily="18" charset="0"/>
              </a:rPr>
              <a:t>min_salary</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max_salary</a:t>
            </a:r>
            <a:r>
              <a:rPr lang="en-IN" sz="2200" dirty="0">
                <a:latin typeface="Times New Roman" panose="02020603050405020304" pitchFamily="18" charset="0"/>
                <a:cs typeface="Times New Roman" panose="02020603050405020304" pitchFamily="18" charset="0"/>
              </a:rPr>
              <a:t>, and average. But to be specific it was challenging to create the class intervals.</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2700" b="1" dirty="0">
                <a:latin typeface="Times New Roman" panose="02020603050405020304" pitchFamily="18" charset="0"/>
                <a:cs typeface="Times New Roman" panose="02020603050405020304" pitchFamily="18" charset="0"/>
              </a:rPr>
              <a:t>TECH-STACK USED</a:t>
            </a:r>
            <a:r>
              <a:rPr lang="en-IN" sz="2000"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I used  Microsoft EXCEL 2021 Version which is inbuilt on my computer. The purpose of using EXCEL is because the task was demanding to use this software and it’s also easy in EXCEL compared to other software for data analysis as it is a direct add-in function.</a:t>
            </a:r>
            <a:br>
              <a:rPr lang="en-IN" sz="22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2700" b="1" dirty="0">
                <a:latin typeface="Times New Roman" panose="02020603050405020304" pitchFamily="18" charset="0"/>
                <a:cs typeface="Times New Roman" panose="02020603050405020304" pitchFamily="18" charset="0"/>
              </a:rPr>
              <a:t>INSIGHTS: </a:t>
            </a:r>
            <a:r>
              <a:rPr lang="en-IN" sz="2200" dirty="0">
                <a:latin typeface="Times New Roman" panose="02020603050405020304" pitchFamily="18" charset="0"/>
                <a:cs typeface="Times New Roman" panose="02020603050405020304" pitchFamily="18" charset="0"/>
              </a:rPr>
              <a:t>The major insights I draw from this project is that the number of employees hired in the company are mostly men and the gap between the minimum salary and maximum salary is huge.</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The class intervals I took were 12 as I felt it was required for the maximum salary.</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The knowledge I gained was how to create the class interval and prepare the histogram, and bar graph.</a:t>
            </a:r>
            <a:br>
              <a:rPr lang="en-IN" sz="2200" dirty="0">
                <a:latin typeface="Times New Roman" panose="02020603050405020304" pitchFamily="18" charset="0"/>
                <a:cs typeface="Times New Roman" panose="02020603050405020304" pitchFamily="18" charset="0"/>
              </a:rPr>
            </a:br>
            <a:br>
              <a:rPr lang="en-IN" sz="2200" dirty="0">
                <a:latin typeface="Times New Roman" panose="02020603050405020304" pitchFamily="18" charset="0"/>
                <a:cs typeface="Times New Roman" panose="02020603050405020304" pitchFamily="18" charset="0"/>
              </a:rPr>
            </a:br>
            <a:r>
              <a:rPr lang="en-IN" sz="2700" b="1" dirty="0">
                <a:latin typeface="Times New Roman" panose="02020603050405020304" pitchFamily="18" charset="0"/>
                <a:cs typeface="Times New Roman" panose="02020603050405020304" pitchFamily="18" charset="0"/>
              </a:rPr>
              <a:t>RESULT: </a:t>
            </a:r>
            <a:r>
              <a:rPr lang="en-IN" sz="2200" dirty="0">
                <a:latin typeface="Times New Roman" panose="02020603050405020304" pitchFamily="18" charset="0"/>
                <a:cs typeface="Times New Roman" panose="02020603050405020304" pitchFamily="18" charset="0"/>
              </a:rPr>
              <a:t>I was unfamiliar with EXCEL before the project but after completing the Project I got used to Excel formulas and learned how to create bar graphs, histograms, interval width, and class intervals.</a:t>
            </a:r>
            <a:br>
              <a:rPr lang="en-IN" sz="2200" dirty="0">
                <a:latin typeface="Times New Roman" panose="02020603050405020304" pitchFamily="18" charset="0"/>
                <a:cs typeface="Times New Roman" panose="02020603050405020304" pitchFamily="18" charset="0"/>
              </a:rPr>
            </a:br>
            <a:br>
              <a:rPr lang="en-IN" sz="2200" dirty="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hlinkClick r:id="rId2"/>
              </a:rPr>
              <a:t>LINK TO EXCEL SHEET</a:t>
            </a:r>
            <a:r>
              <a:rPr lang="en-IN" sz="2200" b="1" dirty="0">
                <a:latin typeface="Times New Roman" panose="02020603050405020304" pitchFamily="18" charset="0"/>
                <a:cs typeface="Times New Roman" panose="02020603050405020304" pitchFamily="18" charset="0"/>
              </a:rPr>
              <a:t> (Hyperlink)</a:t>
            </a:r>
            <a:br>
              <a:rPr lang="en-IN" sz="22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61679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297</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   PROJECT DESCRIPTION: The Project “Hiring Process Analytics” is about analyzing the hiring process of the company using EXCEL and understanding the salaries paid to the employees, vacancies, etc. I first read thoroughly the dataset and wanted to make copies of it to solve the required queries.  APPROACH: After making a copy of the dataset I started solving one by one. I first created the required columns and applied the Excel formulas to calculate the min_salary, max_salary, and average. But to be specific it was challenging to create the class intervals.  TECH-STACK USED: I used  Microsoft EXCEL 2021 Version which is inbuilt on my computer. The purpose of using EXCEL is because the task was demanding to use this software and it’s also easy in EXCEL compared to other software for data analysis as it is a direct add-in function.  INSIGHTS: The major insights I draw from this project is that the number of employees hired in the company are mostly men and the gap between the minimum salary and maximum salary is huge. The class intervals I took were 12 as I felt it was required for the maximum salary. The knowledge I gained was how to create the class interval and prepare the histogram, and bar graph.  RESULT: I was unfamiliar with EXCEL before the project but after completing the Project I got used to Excel formulas and learned how to create bar graphs, histograms, interval width, and class intervals.  LINK TO EXCEL SHEET (Hyperlink)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DESCRIPTION: The Project “Hiring Process Analytics” is about analyzing the hiring process of the company using EXCEL and understanding the salaries paid to the employees, vacancies, etc. I first read thoroughly the dataset and wanted to make copies of it to solve the required queries.  APPROACH: After making a copy of the dataset I started solving one by one. I first created the required columns and applied the Excel formulas to calculate the min_salary, max_salary, and average. But to be specific it was challenging to create the class intervals.  TECH-STACK USED: I used  Microsoft EXCEL 2021 Version which is inbuilt on my computer. The purpose of using EXCEL is because the task was demanding to use this software and it’s also easy in EXCEL compared to other software for data analysis as it is a direct add-in function.  INSIGHTS: The major insights I draw from this project is that the number of employees hired in the company are mostly men and the gap between the minimum salary and maximum salary is huge. The class intervals I took were 12 as I felt it was required for the maximum salary. The knowledge I gained was how to create the class interval and prepare the histogram, and bar graph.  RESULT: I was unfamiliar with EXCEL before the project but after completing the Project I got used to Excel formulas and learned how to create bar graphs, histograms, interval width, and class intervals.  LINK TO EXCEL SHEET    </dc:title>
  <dc:creator>Rishi Armoor</dc:creator>
  <cp:lastModifiedBy>Rishi Armoor</cp:lastModifiedBy>
  <cp:revision>4</cp:revision>
  <dcterms:created xsi:type="dcterms:W3CDTF">2024-02-28T06:05:23Z</dcterms:created>
  <dcterms:modified xsi:type="dcterms:W3CDTF">2024-02-28T06:13:17Z</dcterms:modified>
</cp:coreProperties>
</file>