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8C13-F26B-094E-8388-85F85AC9499F}" type="datetimeFigureOut">
              <a:rPr lang="en-US" smtClean="0"/>
              <a:t>28/01/16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C667-FE1E-494C-9D09-C0490875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8C13-F26B-094E-8388-85F85AC9499F}" type="datetimeFigureOut">
              <a:rPr lang="en-US" smtClean="0"/>
              <a:t>28/01/16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C667-FE1E-494C-9D09-C0490875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8C13-F26B-094E-8388-85F85AC9499F}" type="datetimeFigureOut">
              <a:rPr lang="en-US" smtClean="0"/>
              <a:t>28/01/16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C667-FE1E-494C-9D09-C0490875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2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8C13-F26B-094E-8388-85F85AC9499F}" type="datetimeFigureOut">
              <a:rPr lang="en-US" smtClean="0"/>
              <a:t>28/01/16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C667-FE1E-494C-9D09-C0490875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3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8C13-F26B-094E-8388-85F85AC9499F}" type="datetimeFigureOut">
              <a:rPr lang="en-US" smtClean="0"/>
              <a:t>28/01/16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C667-FE1E-494C-9D09-C0490875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1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8C13-F26B-094E-8388-85F85AC9499F}" type="datetimeFigureOut">
              <a:rPr lang="en-US" smtClean="0"/>
              <a:t>28/01/16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C667-FE1E-494C-9D09-C0490875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2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8C13-F26B-094E-8388-85F85AC9499F}" type="datetimeFigureOut">
              <a:rPr lang="en-US" smtClean="0"/>
              <a:t>28/01/16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C667-FE1E-494C-9D09-C0490875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6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8C13-F26B-094E-8388-85F85AC9499F}" type="datetimeFigureOut">
              <a:rPr lang="en-US" smtClean="0"/>
              <a:t>28/01/16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C667-FE1E-494C-9D09-C0490875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8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8C13-F26B-094E-8388-85F85AC9499F}" type="datetimeFigureOut">
              <a:rPr lang="en-US" smtClean="0"/>
              <a:t>28/01/16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C667-FE1E-494C-9D09-C0490875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7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8C13-F26B-094E-8388-85F85AC9499F}" type="datetimeFigureOut">
              <a:rPr lang="en-US" smtClean="0"/>
              <a:t>28/01/16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C667-FE1E-494C-9D09-C0490875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8C13-F26B-094E-8388-85F85AC9499F}" type="datetimeFigureOut">
              <a:rPr lang="en-US" smtClean="0"/>
              <a:t>28/01/16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C667-FE1E-494C-9D09-C0490875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88C13-F26B-094E-8388-85F85AC9499F}" type="datetimeFigureOut">
              <a:rPr lang="en-US" smtClean="0"/>
              <a:t>28/01/16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C667-FE1E-494C-9D09-C0490875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7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SnapKiosk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Rishi Baijal</a:t>
            </a:r>
          </a:p>
          <a:p>
            <a:r>
              <a:rPr lang="en-US" dirty="0" err="1" smtClean="0"/>
              <a:t>Manisha</a:t>
            </a:r>
            <a:r>
              <a:rPr lang="en-US" dirty="0" smtClean="0"/>
              <a:t> </a:t>
            </a:r>
            <a:r>
              <a:rPr lang="en-US" dirty="0" err="1" smtClean="0"/>
              <a:t>Agrawal</a:t>
            </a:r>
            <a:endParaRPr lang="en-US" dirty="0" smtClean="0"/>
          </a:p>
          <a:p>
            <a:r>
              <a:rPr lang="en-US" dirty="0" err="1" smtClean="0"/>
              <a:t>Udai</a:t>
            </a:r>
            <a:r>
              <a:rPr lang="en-US" dirty="0" smtClean="0"/>
              <a:t> Chopra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6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PITCH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rotten tomatoes for courses”</a:t>
            </a:r>
          </a:p>
          <a:p>
            <a:r>
              <a:rPr lang="en-US" dirty="0" smtClean="0"/>
              <a:t>A common platform for all IIIT students to interact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MID-SEMESTER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from IIITD email</a:t>
            </a:r>
          </a:p>
          <a:p>
            <a:r>
              <a:rPr lang="en-US" dirty="0" smtClean="0"/>
              <a:t>Basic architecture</a:t>
            </a:r>
          </a:p>
          <a:p>
            <a:r>
              <a:rPr lang="en-US" dirty="0" smtClean="0"/>
              <a:t>Create a new discussion/reviews</a:t>
            </a:r>
          </a:p>
          <a:p>
            <a:r>
              <a:rPr lang="en-US" dirty="0" smtClean="0"/>
              <a:t>View old discussions/reviews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7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FINAL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forum</a:t>
            </a:r>
          </a:p>
          <a:p>
            <a:r>
              <a:rPr lang="en-US" dirty="0" smtClean="0"/>
              <a:t>Course recommendations</a:t>
            </a:r>
          </a:p>
          <a:p>
            <a:r>
              <a:rPr lang="en-US" dirty="0" smtClean="0"/>
              <a:t>Public Polls</a:t>
            </a:r>
          </a:p>
          <a:p>
            <a:r>
              <a:rPr lang="en-US" dirty="0" smtClean="0"/>
              <a:t>Project groups based on Facebook friends</a:t>
            </a:r>
          </a:p>
          <a:p>
            <a:r>
              <a:rPr lang="en-US" dirty="0" smtClean="0"/>
              <a:t>You get a notification when one of your friends posts a review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46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73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SnapKiosk </vt:lpstr>
      <vt:lpstr>MAIN PITCH </vt:lpstr>
      <vt:lpstr>MID-SEMESTER DELIVERABLES</vt:lpstr>
      <vt:lpstr> FINAL DELIVERABLES</vt:lpstr>
    </vt:vector>
  </TitlesOfParts>
  <Company>IIITD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Portal </dc:title>
  <dc:creator>Rishi Baijal</dc:creator>
  <cp:lastModifiedBy>Rishi Baijal</cp:lastModifiedBy>
  <cp:revision>8</cp:revision>
  <dcterms:created xsi:type="dcterms:W3CDTF">2016-01-28T08:22:12Z</dcterms:created>
  <dcterms:modified xsi:type="dcterms:W3CDTF">2016-01-28T09:36:57Z</dcterms:modified>
</cp:coreProperties>
</file>