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3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FD01D-F783-7A40-9D6A-DF3FA07A1714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FA53F-F7D1-054C-B44E-126B7771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FA53F-F7D1-054C-B44E-126B77710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FA53F-F7D1-054C-B44E-126B77710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FA53F-F7D1-054C-B44E-126B77710A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E9DD-3533-4DBD-A90E-8BB75AB41BD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547E-8945-46AD-9D5F-C4D91BD6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1 -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can login and basic profile</a:t>
            </a:r>
          </a:p>
          <a:p>
            <a:pPr lvl="1"/>
            <a:r>
              <a:rPr lang="en-US" dirty="0" smtClean="0"/>
              <a:t>and set the course names etc. just once before starting the polls</a:t>
            </a:r>
          </a:p>
          <a:p>
            <a:endParaRPr lang="en-US" dirty="0"/>
          </a:p>
          <a:p>
            <a:r>
              <a:rPr lang="en-US" dirty="0" smtClean="0"/>
              <a:t>Should be able to choose different courses.</a:t>
            </a:r>
          </a:p>
          <a:p>
            <a:r>
              <a:rPr lang="en-US" dirty="0" smtClean="0"/>
              <a:t>Should be able to see the performance per quiz and overall trend as graphs, performance of a student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6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3 -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can </a:t>
            </a:r>
          </a:p>
          <a:p>
            <a:pPr lvl="1"/>
            <a:r>
              <a:rPr lang="en-US" dirty="0" smtClean="0"/>
              <a:t>Either Write a </a:t>
            </a:r>
            <a:r>
              <a:rPr lang="en-US" dirty="0" smtClean="0"/>
              <a:t>Question </a:t>
            </a:r>
            <a:r>
              <a:rPr lang="en-US" dirty="0" smtClean="0"/>
              <a:t>and presses the start button for quiz</a:t>
            </a:r>
          </a:p>
          <a:p>
            <a:pPr lvl="2"/>
            <a:r>
              <a:rPr lang="en-US" dirty="0" smtClean="0"/>
              <a:t>Auto time of 1 minute</a:t>
            </a:r>
          </a:p>
          <a:p>
            <a:pPr lvl="3"/>
            <a:r>
              <a:rPr lang="en-US" dirty="0" smtClean="0"/>
              <a:t>Ability to add more time</a:t>
            </a:r>
          </a:p>
          <a:p>
            <a:pPr lvl="1"/>
            <a:r>
              <a:rPr lang="en-US" dirty="0" smtClean="0"/>
              <a:t>Simply starts the quiz</a:t>
            </a:r>
          </a:p>
          <a:p>
            <a:pPr lvl="1"/>
            <a:r>
              <a:rPr lang="en-US" dirty="0" smtClean="0"/>
              <a:t>Should be able to choose Anonymous or non-anonymous mode</a:t>
            </a:r>
          </a:p>
          <a:p>
            <a:r>
              <a:rPr lang="en-US" dirty="0" smtClean="0"/>
              <a:t>Quiz times outs and the result is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3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2 -Mobile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logs in and makes basic profile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Rollno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Coursename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Should be able to see her performance in different quizzes by different students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865742" y="1677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Unsatisfactory ( &lt;5 marks)</a:t>
            </a:r>
          </a:p>
          <a:p>
            <a:r>
              <a:rPr lang="en-US" dirty="0" smtClean="0"/>
              <a:t>Satisfactory (5-7 marks)</a:t>
            </a:r>
          </a:p>
          <a:p>
            <a:r>
              <a:rPr lang="en-US" dirty="0" smtClean="0"/>
              <a:t>Good (7-10 marks)</a:t>
            </a:r>
          </a:p>
          <a:p>
            <a:r>
              <a:rPr lang="en-US" smtClean="0"/>
              <a:t>Excellent (10-15 marks)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6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162</Words>
  <Application>Microsoft Macintosh PowerPoint</Application>
  <PresentationFormat>Custom</PresentationFormat>
  <Paragraphs>29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Screen 1 - Web</vt:lpstr>
      <vt:lpstr>Screen 3 - Web</vt:lpstr>
      <vt:lpstr>Screen 2 -Mobile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1 - Web</dc:title>
  <dc:creator>pushpendra</dc:creator>
  <cp:lastModifiedBy>Apple</cp:lastModifiedBy>
  <cp:revision>9</cp:revision>
  <dcterms:created xsi:type="dcterms:W3CDTF">2016-02-16T08:51:51Z</dcterms:created>
  <dcterms:modified xsi:type="dcterms:W3CDTF">2016-03-31T11:07:46Z</dcterms:modified>
</cp:coreProperties>
</file>