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76" r:id="rId11"/>
    <p:sldId id="375" r:id="rId12"/>
    <p:sldId id="377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hiBala-224/220701224-CS19643-FOML-LAb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CARDIOVASCULAR DISEASE PREDICTOR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9327" y="4549676"/>
            <a:ext cx="502736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 err="1">
                <a:solidFill>
                  <a:srgbClr val="FF0000"/>
                </a:solidFill>
              </a:rPr>
              <a:t>Mrs.M.Divya</a:t>
            </a:r>
            <a:r>
              <a:rPr lang="en-IN" altLang="en-US" sz="2400" b="1" dirty="0">
                <a:solidFill>
                  <a:srgbClr val="FF0000"/>
                </a:solidFill>
              </a:rPr>
              <a:t> M.E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Assistant Professor,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Dept Of CSE,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Rajalakshmi</a:t>
            </a:r>
            <a:br>
              <a:rPr lang="en-IN" altLang="en-US" sz="2400" b="1" dirty="0">
                <a:solidFill>
                  <a:srgbClr val="FF0000"/>
                </a:solidFill>
              </a:rPr>
            </a:br>
            <a:r>
              <a:rPr lang="en-IN" altLang="en-US" sz="2400" b="1" dirty="0">
                <a:solidFill>
                  <a:srgbClr val="FF0000"/>
                </a:solidFill>
              </a:rPr>
              <a:t>Engineering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College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             Rishi Bala P</a:t>
            </a:r>
          </a:p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             (220701224)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SULTS: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Accuracy: ~80–85% (depending on dataset)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shows true/false positives/negatives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ROC curve: AUC ~0.8+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effective and simple for predicting CVD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model achieved satisfactory results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 ensemble methods (Random Forest,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Add more real-time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Deploy model as a web/mobile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real-time health monitoring data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Dey, S. Adak, and S. Roy, "Prediction of Heart Disease Using Machine Learning Algorithms: A Comparative Study," International Journal of Engineering Research &amp; Technology (IJERT), vol. 9, no. 7, pp. 1188–1192, 2020.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M. Ghosh, A. Sinha, and P. K. Banerjee, "Machine Learning Approaches for Cardiovascular Disease Prediction: A Review," Current Diabetes Reviews, vol. 18, no. 3, pp. 1–12, 2022.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S. Haq et al., "Heart Disease Prediction Using Machine Learning Techniques: A Review," International Journal of Engineering and Advanced Technology (IJEAT), vol. 8, no. 6S3, pp. 1396–1399, 2019.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Y. Xu, H. Goodacre, "On Splitting Training and Validation Set: A Comparative Study of Cross-Validation, Bootstrap and Holdout Methods," Journal of Chemical Information and Modeling, vol. 58, no. 3, pp. 596–603, 2018.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Cardiovascular diseases (CVD) are the leading cause of death globally.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Early detection is critical to prevent serious health issues or death.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Manual diagnosis is time-consuming and prone to errors.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There is a need for a quick, data-driven decision support system.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Machine learning models can help identify hidden patterns in patient data.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Doctors rely on patient history, symptoms, and physical tests.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Traditional systems lack predictive intelligence.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Previous ML models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used:Decision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Trees SVM Neural Networks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Limitations:High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complexityLess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interpretableOverfitting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with small datasets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lacks integration with modern electronic health records (EHR) for real-time analysis.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current models are "black-box" in nature, providing little insight into decision-making.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Zeroth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accurate, binary classification model using logistic regression.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kumimoji="0" lang="en-IN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 clean the cardiovascular dataset for better prediction.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evaluate model performance using standard metrics.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way to input patient data and get predictions.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assist healthcare professionals with faster decision-making.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most significant features contributing to cardiovascular disease.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minimize false positives and false negatives for reliable medical decisions.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 compare logistic regression with other models (optional) as a benchmark for future enhancement.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predicting the likelihood of CVD using logistic regression.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dataset containing medical data (e.g., age, BP, cholesterol) is used.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feature selection improve model performance.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Results show that logistic regression can be a reliable baseline model.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is selected for its balance between accuracy and interpretability, making it ideal for medical use.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model uses labeled historical data to learn patterns and predict disease presence.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 automated prediction system built on logistic regression.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Uses real-world patient health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indicators.Flow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→ Cleaning → Model Training →     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PredictionEmphasizes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model simplicity and interpretability.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 hospital systems or mobile apps in the future.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data preprocessing steps like feature scaling and encoding to ensure model accuracy.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Capable of being retrained periodically with new patient data for improved accuracy over time.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662473"/>
            <a:ext cx="10668000" cy="5357327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09EDF2-7C58-DD24-A138-45E8E0510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24" y="1878498"/>
            <a:ext cx="11019453" cy="382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Source and features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– Cleaning, encoding, scaling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– Logistic regression fitting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– Accuracy, precision, recall, ROC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Prediction Interface – (Optional) basic input/output demo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each modules with DFD and 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1" y="3134360"/>
            <a:ext cx="10668000" cy="288544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pic>
        <p:nvPicPr>
          <p:cNvPr id="1026" name="Picture 2" descr="PlantUML diagram">
            <a:extLst>
              <a:ext uri="{FF2B5EF4-FFF2-40B4-BE49-F238E27FC236}">
                <a16:creationId xmlns:a16="http://schemas.microsoft.com/office/drawing/2014/main" id="{29030AC6-B70F-1850-8BE1-EC11E7951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183363"/>
            <a:ext cx="6388650" cy="383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lantUML diagram">
            <a:extLst>
              <a:ext uri="{FF2B5EF4-FFF2-40B4-BE49-F238E27FC236}">
                <a16:creationId xmlns:a16="http://schemas.microsoft.com/office/drawing/2014/main" id="{596ED647-77CE-DA37-7BEE-07CF81796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65" y="2183363"/>
            <a:ext cx="3116263" cy="383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4BDB02-C5D2-932B-B2AD-BF10DE2D75F5}"/>
              </a:ext>
            </a:extLst>
          </p:cNvPr>
          <p:cNvSpPr txBox="1"/>
          <p:nvPr/>
        </p:nvSpPr>
        <p:spPr>
          <a:xfrm>
            <a:off x="2448993" y="1814031"/>
            <a:ext cx="311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FLOW DIAGRAM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EF81B-16C2-DFC1-31F9-E47D539C8D22}"/>
              </a:ext>
            </a:extLst>
          </p:cNvPr>
          <p:cNvSpPr txBox="1"/>
          <p:nvPr/>
        </p:nvSpPr>
        <p:spPr>
          <a:xfrm>
            <a:off x="7925205" y="1746251"/>
            <a:ext cx="303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886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Times New Roman</vt:lpstr>
      <vt:lpstr>Verdana</vt:lpstr>
      <vt:lpstr>Wingdings</vt:lpstr>
      <vt:lpstr>Profile</vt:lpstr>
      <vt:lpstr>PowerPoint Presentation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Functional Description for each modules with DFD and Activity Diagram</vt:lpstr>
      <vt:lpstr>Implementation &amp; Results of Module</vt:lpstr>
      <vt:lpstr>Conclusion &amp; Future Work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Abishek Tamilmani</cp:lastModifiedBy>
  <cp:revision>12</cp:revision>
  <cp:lastPrinted>2025-05-09T04:30:31Z</cp:lastPrinted>
  <dcterms:created xsi:type="dcterms:W3CDTF">2023-08-03T04:32:32Z</dcterms:created>
  <dcterms:modified xsi:type="dcterms:W3CDTF">2025-05-09T04:30:34Z</dcterms:modified>
</cp:coreProperties>
</file>