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E3546-BDB9-49E0-92BD-BFB3312E757A}">
          <p14:sldIdLst>
            <p14:sldId id="256"/>
            <p14:sldId id="257"/>
          </p14:sldIdLst>
        </p14:section>
        <p14:section name="Callum" id="{C2DC38D2-1DC8-44BA-B345-3BD34244FBBB}">
          <p14:sldIdLst>
            <p14:sldId id="266"/>
            <p14:sldId id="267"/>
            <p14:sldId id="268"/>
            <p14:sldId id="269"/>
            <p14:sldId id="270"/>
          </p14:sldIdLst>
        </p14:section>
        <p14:section name="Rishi" id="{F60C119E-9DDB-40DB-A0BA-138E8E780F2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DF5B-A20E-4893-AE16-AF30C631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2F49-726A-42F9-BA99-BCFB5352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8E84-F421-40BD-9987-FE54760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C9B3-E837-49C5-99A2-1ED70DC2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C5CE-2779-4D33-868B-CB941DA7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D53A-DE92-410E-87C6-7D45BC9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40C7F-7C4E-4266-82C8-77CB905A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0446-C85B-4417-8A4D-CE0DB8A0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87C-A350-4EB6-82C4-D65FA99E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653E-F8C1-45AC-992D-6DFAF65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9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A67B2-74AD-40F5-9755-FB7F2073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B8C9-63F3-4FD8-8771-17FAB74B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F0D1-4ABE-43E0-BFD6-9BC7011C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417D-0142-4350-B359-A7E7F7D9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01F5-DDB5-42B2-9CCA-BF292288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7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0EBB-D58B-4B7B-A750-21EDC485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C02F-1513-428C-9E93-94DA4353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3905-4F4E-4F64-8503-97C61ADA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5E28-E7C1-4819-9055-FEF64374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6243-DB6C-411D-8A7C-734980C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D95-4299-421E-81D2-26F2CE07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743B-11A7-41A5-AE16-77C774BB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38E3-5379-447F-B15A-0F07B47E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A8E6-83E9-49FE-B636-98207DB1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B702-2BAE-4C84-93E9-988BFEE6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F742-FD19-45E2-82B9-959B65BE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CC47-0601-4F5F-909A-B5D9B08D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C0EA8-71D6-4E2A-8FF5-144FECA5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7F07-DA11-44B3-99F9-33672F7B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7CC9-A7BB-4575-9900-FDF6880C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DB79-5669-4F60-B0E4-931D6B03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6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BC19-7ABF-4085-A164-290589FE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12FA-A0AC-45B8-B2FF-9F0EE87F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0BAD-31D5-4D67-86EB-569EFA6F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CAF-6E2A-4E9E-8023-E44230899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6041-5742-45C9-8A73-F5417B7B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44A15-A13C-47E4-9EE3-5CFD2424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6A975-2D2D-4781-AA71-677B54E4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11312-3651-427A-81DD-302D9EC2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0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BF6B-2932-4326-ADBB-D9BD725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E56D5-CB2B-4533-AF19-6147653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AD78-9471-40BB-A92D-5ED9C90E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9CF3-7A9E-40C7-A8C0-2CC2EAE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FF60-D217-447D-BD23-BB74A005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164FB-2E98-46B9-BC14-DA4AD585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77AC-6151-4211-9C38-193AFFEF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7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66E9-E19D-4944-A0BE-B1F405C9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F5C2-7D80-4D49-91FA-B534D505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789B-19EB-4CEF-99E8-3349F9D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09FC-6FFA-4D1B-9DF0-A6627CA3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63089-270A-4B42-9E75-8384503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9DC9B-69BB-4FC6-BD72-2E967FBC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5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EEF-FF07-4B49-88AC-522B7716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3A11E-42F5-4464-9E9B-3BDA59D1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244C-E636-4E0C-B8EB-BD6647A3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EFAF-BF33-423C-BE84-F94686C3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4959-7873-4760-8A23-D84ECABA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C705-0A8C-4E35-93B9-A355317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04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178AB-DFA5-47AF-B07D-2886210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6624-F47B-42FD-9316-C5FC1B1E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7C70-C55A-4A4F-996D-BC3FB4CA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6D01-35F0-4481-B12E-052D77647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FE3-0A17-46FD-B8C0-1B8FC6BE5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1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610-77AC-48D4-8848-1BA487C7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MTSE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35FD-AA3E-4B89-A5E8-E281834F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and Callum</a:t>
            </a:r>
          </a:p>
        </p:txBody>
      </p:sp>
    </p:spTree>
    <p:extLst>
      <p:ext uri="{BB962C8B-B14F-4D97-AF65-F5344CB8AC3E}">
        <p14:creationId xmlns:p14="http://schemas.microsoft.com/office/powerpoint/2010/main" val="13638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BEA3-4592-413D-B57A-669F99BC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1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41E-2E8E-4136-8A0F-153464C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D362-4FD3-46AA-AE69-BA2A23C3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2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B775-DCB3-4228-AA93-7DFE90FA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OrderBook</a:t>
            </a:r>
            <a:r>
              <a:rPr lang="en-GB" dirty="0"/>
              <a:t> and </a:t>
            </a:r>
            <a:r>
              <a:rPr lang="en-GB" dirty="0" err="1"/>
              <a:t>OrderQueue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C7B-BA7F-4289-8A7D-696C700E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71C9-BAF8-4648-96F8-73E3BC4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r>
              <a:rPr lang="en-GB" dirty="0"/>
              <a:t> –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4276-528D-4E03-BF59-28A234FE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CAD7-69F0-43E4-A591-030BD2D5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r>
              <a:rPr lang="en-GB" dirty="0"/>
              <a:t>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FD98-823C-4D87-AEA7-45AE93D9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4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8F0E-A0BB-4110-929E-781D5563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OrderBook</a:t>
            </a:r>
            <a:r>
              <a:rPr lang="en-GB" dirty="0"/>
              <a:t>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3173-5D47-435C-B4AD-A0F7FB65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98EF-DC3E-4B42-B0EB-6B853DC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D0F9-B8D9-4CDB-BBA4-0D8C2A45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9E3-65D0-4421-8EDF-575BA6D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Repairing the </a:t>
            </a:r>
            <a:r>
              <a:rPr lang="en-GB" dirty="0" err="1"/>
              <a:t>Makefile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9BC7-9F6F-4043-A934-875D19B4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9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1CFD-2056-4768-BAF2-5DBF93E5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Tested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DDA6-1497-4C2D-8A7B-776A7BC1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2C0-0B7A-4260-9DA5-27E6647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Server-Client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D448-6CE4-4B73-AAB7-21A8A8BB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orders have a client id number</a:t>
            </a:r>
          </a:p>
        </p:txBody>
      </p:sp>
    </p:spTree>
    <p:extLst>
      <p:ext uri="{BB962C8B-B14F-4D97-AF65-F5344CB8AC3E}">
        <p14:creationId xmlns:p14="http://schemas.microsoft.com/office/powerpoint/2010/main" val="380226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60C-AA26-4414-B4B8-2C06AC75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8565-919D-4995-95F3-5CDCA279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Doubles to floats</a:t>
            </a:r>
          </a:p>
        </p:txBody>
      </p:sp>
    </p:spTree>
    <p:extLst>
      <p:ext uri="{BB962C8B-B14F-4D97-AF65-F5344CB8AC3E}">
        <p14:creationId xmlns:p14="http://schemas.microsoft.com/office/powerpoint/2010/main" val="41382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9E12-AEDC-417A-BA1C-7C796AE0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1A1B-1632-4F24-8AAD-2B5EEFF5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2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759-56DD-4535-AEE3-92712F7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21F0-9D0D-4FE7-A047-32748A7B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497-1C49-4AD9-B3D5-D09655D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3902-E30E-47C1-BB44-2A4EC67C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3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MTSE</vt:lpstr>
      <vt:lpstr>Overview</vt:lpstr>
      <vt:lpstr>Repairing the Makefile</vt:lpstr>
      <vt:lpstr>Tested Order</vt:lpstr>
      <vt:lpstr>Server-Client handling</vt:lpstr>
      <vt:lpstr>Refactoring </vt:lpstr>
      <vt:lpstr>Order randomization</vt:lpstr>
      <vt:lpstr>Class diagram</vt:lpstr>
      <vt:lpstr>OrderQueue</vt:lpstr>
      <vt:lpstr>Match</vt:lpstr>
      <vt:lpstr>Dynamic server port</vt:lpstr>
      <vt:lpstr>OrderBook and OrderQueue</vt:lpstr>
      <vt:lpstr>OrderQueue – Insertion</vt:lpstr>
      <vt:lpstr>OrderQueue - Testing</vt:lpstr>
      <vt:lpstr>OrderBook -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MTSE</dc:title>
  <dc:creator>delegate</dc:creator>
  <cp:lastModifiedBy>delegate</cp:lastModifiedBy>
  <cp:revision>1</cp:revision>
  <dcterms:created xsi:type="dcterms:W3CDTF">2018-10-25T16:10:19Z</dcterms:created>
  <dcterms:modified xsi:type="dcterms:W3CDTF">2018-10-25T16:12:41Z</dcterms:modified>
</cp:coreProperties>
</file>