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1" r:id="rId5"/>
    <p:sldId id="274" r:id="rId6"/>
    <p:sldId id="276" r:id="rId7"/>
    <p:sldId id="275" r:id="rId8"/>
    <p:sldId id="269" r:id="rId9"/>
    <p:sldId id="266" r:id="rId10"/>
    <p:sldId id="267" r:id="rId11"/>
    <p:sldId id="268" r:id="rId12"/>
    <p:sldId id="270" r:id="rId13"/>
    <p:sldId id="258" r:id="rId14"/>
    <p:sldId id="259" r:id="rId15"/>
    <p:sldId id="277" r:id="rId16"/>
    <p:sldId id="260" r:id="rId17"/>
    <p:sldId id="261" r:id="rId18"/>
    <p:sldId id="278" r:id="rId19"/>
    <p:sldId id="279" r:id="rId20"/>
    <p:sldId id="281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E3546-BDB9-49E0-92BD-BFB3312E757A}">
          <p14:sldIdLst>
            <p14:sldId id="256"/>
            <p14:sldId id="257"/>
            <p14:sldId id="273"/>
            <p14:sldId id="271"/>
            <p14:sldId id="274"/>
            <p14:sldId id="276"/>
            <p14:sldId id="275"/>
          </p14:sldIdLst>
        </p14:section>
        <p14:section name="Callum" id="{C2DC38D2-1DC8-44BA-B345-3BD34244FBBB}">
          <p14:sldIdLst>
            <p14:sldId id="269"/>
            <p14:sldId id="266"/>
            <p14:sldId id="267"/>
            <p14:sldId id="268"/>
            <p14:sldId id="270"/>
          </p14:sldIdLst>
        </p14:section>
        <p14:section name="Rishi" id="{F60C119E-9DDB-40DB-A0BA-138E8E780F2D}">
          <p14:sldIdLst>
            <p14:sldId id="258"/>
            <p14:sldId id="259"/>
            <p14:sldId id="277"/>
            <p14:sldId id="260"/>
            <p14:sldId id="261"/>
          </p14:sldIdLst>
        </p14:section>
        <p14:section name="Callum" id="{48B50C97-AA34-44BF-B70C-F5940FAB561D}">
          <p14:sldIdLst>
            <p14:sldId id="278"/>
            <p14:sldId id="279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2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7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17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610-77AC-48D4-8848-1BA487C7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MTSE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35FD-AA3E-4B89-A5E8-E281834F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and Callum</a:t>
            </a:r>
          </a:p>
        </p:txBody>
      </p:sp>
    </p:spTree>
    <p:extLst>
      <p:ext uri="{BB962C8B-B14F-4D97-AF65-F5344CB8AC3E}">
        <p14:creationId xmlns:p14="http://schemas.microsoft.com/office/powerpoint/2010/main" val="136388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1CFD-2056-4768-BAF2-5DBF93E5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70933"/>
            <a:ext cx="10772775" cy="1658198"/>
          </a:xfrm>
        </p:spPr>
        <p:txBody>
          <a:bodyPr/>
          <a:lstStyle/>
          <a:p>
            <a:r>
              <a:rPr lang="en-GB" dirty="0"/>
              <a:t>Unit Tested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C0D03-EDAF-4B09-8ED0-13666007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09" y="1595572"/>
            <a:ext cx="5359581" cy="45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2C0-0B7A-4260-9DA5-27E6647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Server-Client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D448-6CE4-4B73-AAB7-21A8A8BB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orders have a client id number</a:t>
            </a:r>
          </a:p>
          <a:p>
            <a:r>
              <a:rPr lang="en-GB" dirty="0"/>
              <a:t>A client defines their id upon connection to the server</a:t>
            </a:r>
          </a:p>
          <a:p>
            <a:r>
              <a:rPr lang="en-GB" dirty="0"/>
              <a:t>Client cannot attempt connection with an invalid id</a:t>
            </a:r>
          </a:p>
          <a:p>
            <a:r>
              <a:rPr lang="en-GB" dirty="0"/>
              <a:t>Id number then connected to orders from that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DE20-653F-446D-8075-0ACA2E32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91" y="5138737"/>
            <a:ext cx="9028018" cy="54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0BCB1-6374-423C-B133-9D2702ED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32" y="3928585"/>
            <a:ext cx="9686536" cy="8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9E12-AEDC-417A-BA1C-7C796AE0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1A1B-1632-4F24-8AAD-2B5EEFF5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values within the order are randomised except client id</a:t>
            </a:r>
          </a:p>
          <a:p>
            <a:r>
              <a:rPr lang="en-GB" dirty="0"/>
              <a:t>Prices, volumes and instrument randomised within a range</a:t>
            </a:r>
          </a:p>
          <a:p>
            <a:r>
              <a:rPr lang="en-GB" dirty="0"/>
              <a:t>Buy or sell randomised by 0 or 1 (true or false)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5D98B-77B2-46EE-A360-BE6227B0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4" y="3759517"/>
            <a:ext cx="11250632" cy="18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A759-56DD-4535-AEE3-92712F7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58A2B-D959-413E-9238-3299F4B2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66" y="1800010"/>
            <a:ext cx="7082067" cy="4783420"/>
          </a:xfrm>
        </p:spPr>
      </p:pic>
    </p:spTree>
    <p:extLst>
      <p:ext uri="{BB962C8B-B14F-4D97-AF65-F5344CB8AC3E}">
        <p14:creationId xmlns:p14="http://schemas.microsoft.com/office/powerpoint/2010/main" val="4213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497-1C49-4AD9-B3D5-D09655D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OrderQueue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8CEFB-DF79-4B6B-99D3-165B484AB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299" y="2046198"/>
            <a:ext cx="4022855" cy="4243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85299-990F-441C-94CC-B222A761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30" y="367534"/>
            <a:ext cx="4575563" cy="62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OrderBook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40B4-82A6-42C0-BCED-3A566D99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2707467"/>
            <a:ext cx="5452654" cy="370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2A75C-859A-48AD-AE09-4EDA3470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45" y="3048488"/>
            <a:ext cx="4257403" cy="2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2F146-E34A-4F49-B523-0FE4CA6E0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/>
          <a:stretch/>
        </p:blipFill>
        <p:spPr>
          <a:xfrm>
            <a:off x="4298218" y="499533"/>
            <a:ext cx="5029200" cy="58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41E-2E8E-4136-8A0F-153464C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server 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DE402-9FA1-447C-8B71-072A1690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96988"/>
            <a:ext cx="9830208" cy="41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0C14-FE29-42C8-81A0-9DC6BE59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4420-693D-4519-B142-0BF3E088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9995"/>
          </a:xfrm>
        </p:spPr>
        <p:txBody>
          <a:bodyPr/>
          <a:lstStyle/>
          <a:p>
            <a:r>
              <a:rPr lang="en-GB" dirty="0"/>
              <a:t>Client Server connection</a:t>
            </a:r>
          </a:p>
          <a:p>
            <a:r>
              <a:rPr lang="en-GB" dirty="0"/>
              <a:t>Client sending orders</a:t>
            </a:r>
          </a:p>
          <a:p>
            <a:r>
              <a:rPr lang="en-GB" dirty="0"/>
              <a:t>Orders randomised</a:t>
            </a:r>
          </a:p>
          <a:p>
            <a:r>
              <a:rPr lang="en-GB" dirty="0"/>
              <a:t>Client Id with Orders</a:t>
            </a:r>
          </a:p>
          <a:p>
            <a:r>
              <a:rPr lang="en-GB" dirty="0"/>
              <a:t>Disconnecting client shows within server</a:t>
            </a:r>
          </a:p>
          <a:p>
            <a:r>
              <a:rPr lang="en-GB" dirty="0"/>
              <a:t>Incorrect client id</a:t>
            </a:r>
          </a:p>
        </p:txBody>
      </p:sp>
    </p:spTree>
    <p:extLst>
      <p:ext uri="{BB962C8B-B14F-4D97-AF65-F5344CB8AC3E}">
        <p14:creationId xmlns:p14="http://schemas.microsoft.com/office/powerpoint/2010/main" val="270852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1D81-DF2F-4FB3-82A7-76D8BDB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14DA-5DD8-40A1-B15C-BB2E9B8B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r>
              <a:rPr lang="en-GB" dirty="0"/>
              <a:t>Restructuring of classes</a:t>
            </a:r>
          </a:p>
          <a:p>
            <a:r>
              <a:rPr lang="en-GB" dirty="0"/>
              <a:t>Additional functionality to classes</a:t>
            </a:r>
          </a:p>
          <a:p>
            <a:r>
              <a:rPr lang="en-GB" dirty="0"/>
              <a:t>More dynamic client and server usage</a:t>
            </a:r>
          </a:p>
          <a:p>
            <a:r>
              <a:rPr lang="en-GB" dirty="0"/>
              <a:t>More realistic orders</a:t>
            </a:r>
          </a:p>
        </p:txBody>
      </p:sp>
    </p:spTree>
    <p:extLst>
      <p:ext uri="{BB962C8B-B14F-4D97-AF65-F5344CB8AC3E}">
        <p14:creationId xmlns:p14="http://schemas.microsoft.com/office/powerpoint/2010/main" val="31894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98EF-DC3E-4B42-B0EB-6B853DC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36FAC-570C-4984-A9F4-DCC3E6235EF3}"/>
              </a:ext>
            </a:extLst>
          </p:cNvPr>
          <p:cNvSpPr/>
          <p:nvPr/>
        </p:nvSpPr>
        <p:spPr>
          <a:xfrm>
            <a:off x="1798820" y="2286000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26DF-3D5B-4478-B472-7DB35F887CE0}"/>
              </a:ext>
            </a:extLst>
          </p:cNvPr>
          <p:cNvSpPr/>
          <p:nvPr/>
        </p:nvSpPr>
        <p:spPr>
          <a:xfrm>
            <a:off x="1798820" y="3405968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2A1B4-0753-40D3-B817-7E45CF949C25}"/>
              </a:ext>
            </a:extLst>
          </p:cNvPr>
          <p:cNvSpPr/>
          <p:nvPr/>
        </p:nvSpPr>
        <p:spPr>
          <a:xfrm>
            <a:off x="1798820" y="4525936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60DDC-1F69-4DCA-9B3C-2B114400A2BB}"/>
              </a:ext>
            </a:extLst>
          </p:cNvPr>
          <p:cNvSpPr/>
          <p:nvPr/>
        </p:nvSpPr>
        <p:spPr>
          <a:xfrm>
            <a:off x="7440120" y="3405968"/>
            <a:ext cx="1678898" cy="524656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A01FF-B094-4413-A3D4-99BDB14D68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77718" y="2548328"/>
            <a:ext cx="3702571" cy="85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97F8F-5FE7-42BC-9291-382B16CD7A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77718" y="3664549"/>
            <a:ext cx="3702571" cy="3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CEC22-AA1A-430F-A8CB-5D9B09BD108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77718" y="3926877"/>
            <a:ext cx="3702571" cy="861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FEA-D876-488A-8399-E7942A2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Improve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F59C-1E15-49FD-A069-41E0E475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Matching Orders functionality</a:t>
            </a:r>
          </a:p>
          <a:p>
            <a:r>
              <a:rPr lang="en-GB" dirty="0"/>
              <a:t>Better client server interaction</a:t>
            </a:r>
          </a:p>
          <a:p>
            <a:r>
              <a:rPr lang="en-GB" dirty="0"/>
              <a:t>Add a GUI</a:t>
            </a:r>
          </a:p>
          <a:p>
            <a:r>
              <a:rPr lang="en-GB" dirty="0"/>
              <a:t>Add logging of orders and matches/fills</a:t>
            </a:r>
          </a:p>
        </p:txBody>
      </p:sp>
    </p:spTree>
    <p:extLst>
      <p:ext uri="{BB962C8B-B14F-4D97-AF65-F5344CB8AC3E}">
        <p14:creationId xmlns:p14="http://schemas.microsoft.com/office/powerpoint/2010/main" val="350136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A5B0-0EE0-4A07-8E41-83A14BF3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60C1-6DB6-4CB3-816E-1FD7A82E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teamwork and communication</a:t>
            </a:r>
          </a:p>
          <a:p>
            <a:r>
              <a:rPr lang="en-GB" dirty="0"/>
              <a:t>Successfully implemented additional functionality and refactored existing code</a:t>
            </a:r>
          </a:p>
          <a:p>
            <a:r>
              <a:rPr lang="en-GB" dirty="0"/>
              <a:t>Would focus on matches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8437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51E8-2F86-40C8-9C2E-2A2B291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D187-A693-4FDA-A442-8E837C49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41C-8C27-4F7C-B394-B7008C28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82A9-AFF7-4A37-823F-890DD67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GitHub</a:t>
            </a:r>
          </a:p>
          <a:p>
            <a:pPr>
              <a:buFontTx/>
              <a:buChar char="-"/>
            </a:pPr>
            <a:r>
              <a:rPr lang="en-GB" dirty="0"/>
              <a:t> WinSCP</a:t>
            </a:r>
          </a:p>
          <a:p>
            <a:pPr>
              <a:buFontTx/>
              <a:buChar char="-"/>
            </a:pPr>
            <a:r>
              <a:rPr lang="en-GB" dirty="0"/>
              <a:t> Notepad++</a:t>
            </a:r>
          </a:p>
          <a:p>
            <a:pPr>
              <a:buFontTx/>
              <a:buChar char="-"/>
            </a:pPr>
            <a:r>
              <a:rPr lang="en-GB" dirty="0"/>
              <a:t> GNU Compiler (G++)</a:t>
            </a:r>
          </a:p>
        </p:txBody>
      </p:sp>
    </p:spTree>
    <p:extLst>
      <p:ext uri="{BB962C8B-B14F-4D97-AF65-F5344CB8AC3E}">
        <p14:creationId xmlns:p14="http://schemas.microsoft.com/office/powerpoint/2010/main" val="40274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41C-8C27-4F7C-B394-B7008C28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82A9-AFF7-4A37-823F-890DD67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Source/version control</a:t>
            </a:r>
          </a:p>
          <a:p>
            <a:pPr>
              <a:buFontTx/>
              <a:buChar char="-"/>
            </a:pPr>
            <a:r>
              <a:rPr lang="en-GB" dirty="0"/>
              <a:t> Merging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800-1D1A-4B45-B722-40985350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2" y="-1"/>
            <a:ext cx="534909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D9E-A6DA-46EE-931A-C3E4D16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70E9-63CD-491E-AEA0-064EE0C2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Connecting to Linux server</a:t>
            </a:r>
          </a:p>
          <a:p>
            <a:pPr>
              <a:buFontTx/>
              <a:buChar char="-"/>
            </a:pPr>
            <a:r>
              <a:rPr lang="en-GB" dirty="0"/>
              <a:t> Uploading and downloading source files</a:t>
            </a:r>
          </a:p>
          <a:p>
            <a:pPr>
              <a:buFontTx/>
              <a:buChar char="-"/>
            </a:pPr>
            <a:r>
              <a:rPr lang="en-GB" dirty="0"/>
              <a:t> Live editing of source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D0400-663A-49E4-8547-8F8B042D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46" y="83321"/>
            <a:ext cx="5295259" cy="66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743F-4DA2-4603-A4D2-E87C44B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 dirty="0"/>
              <a:t>Notepad++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8D8D-3718-42F5-B284-84D6FC6D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Editing program and </a:t>
            </a:r>
            <a:r>
              <a:rPr lang="en-GB" dirty="0" err="1"/>
              <a:t>makefile</a:t>
            </a:r>
            <a:r>
              <a:rPr lang="en-GB" dirty="0"/>
              <a:t> source code</a:t>
            </a:r>
          </a:p>
          <a:p>
            <a:pPr>
              <a:buFontTx/>
              <a:buChar char="-"/>
            </a:pPr>
            <a:r>
              <a:rPr lang="en-GB" dirty="0"/>
              <a:t> Highlights syntax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FAE1-96B7-454C-8A60-D114ABBD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56" y="2838586"/>
            <a:ext cx="3939143" cy="39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27C47-96FA-4394-A23F-110EEB7E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891" y="2438400"/>
            <a:ext cx="406411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D9E-A6DA-46EE-931A-C3E4D163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 dirty="0"/>
              <a:t>GNU Compiler (G++) and </a:t>
            </a:r>
            <a:r>
              <a:rPr lang="en-GB" dirty="0" err="1"/>
              <a:t>Makefile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70E9-63CD-491E-AEA0-064EE0C2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err="1"/>
              <a:t>Makefile</a:t>
            </a:r>
            <a:r>
              <a:rPr lang="en-GB" dirty="0"/>
              <a:t> used G++ to build the executables</a:t>
            </a:r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err="1"/>
              <a:t>Makefile</a:t>
            </a:r>
            <a:r>
              <a:rPr lang="en-GB" dirty="0"/>
              <a:t> was useful for clearing up previous builds’ object (.o) files and precompiled header (.</a:t>
            </a:r>
            <a:r>
              <a:rPr lang="en-GB" dirty="0" err="1"/>
              <a:t>gch</a:t>
            </a:r>
            <a:r>
              <a:rPr lang="en-GB" dirty="0"/>
              <a:t>) files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8874-518B-47FE-8314-F5F29D67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86" y="3427383"/>
            <a:ext cx="6600432" cy="3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60C-AA26-4414-B4B8-2C06AC75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and adding client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8565-919D-4995-95F3-5CDCA279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Doubles to floats</a:t>
            </a:r>
          </a:p>
          <a:p>
            <a:r>
              <a:rPr lang="en-GB" dirty="0"/>
              <a:t>Client class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7C675-6FAC-4914-9BD3-4C5E0BF5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57731"/>
            <a:ext cx="6181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9E3-65D0-4421-8EDF-575BA6D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01088"/>
            <a:ext cx="10772775" cy="1658198"/>
          </a:xfrm>
        </p:spPr>
        <p:txBody>
          <a:bodyPr/>
          <a:lstStyle/>
          <a:p>
            <a:r>
              <a:rPr lang="en-GB" dirty="0"/>
              <a:t>Repairing the Make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560E3-E816-42A7-BAD1-9988E8B3F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>
          <a:xfrm>
            <a:off x="657224" y="1996130"/>
            <a:ext cx="5877745" cy="2580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EA190-4311-425C-BDA5-4F70F988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34" y="2396948"/>
            <a:ext cx="4334480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C4B39-2022-4DF1-AC1D-C864ACAF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4866075"/>
            <a:ext cx="843915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6F551-0386-4DD7-A828-B6A26DB4CC92}"/>
              </a:ext>
            </a:extLst>
          </p:cNvPr>
          <p:cNvSpPr txBox="1"/>
          <p:nvPr/>
        </p:nvSpPr>
        <p:spPr>
          <a:xfrm>
            <a:off x="1905023" y="1626798"/>
            <a:ext cx="29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Directories, Libraries and flags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9AAF-798B-4E84-91A4-508E6EA43BF5}"/>
              </a:ext>
            </a:extLst>
          </p:cNvPr>
          <p:cNvSpPr txBox="1"/>
          <p:nvPr/>
        </p:nvSpPr>
        <p:spPr>
          <a:xfrm>
            <a:off x="7966582" y="1774620"/>
            <a:ext cx="242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Creating test object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CA3A-0466-4CCA-ACD7-83F5C8E300C7}"/>
              </a:ext>
            </a:extLst>
          </p:cNvPr>
          <p:cNvSpPr txBox="1"/>
          <p:nvPr/>
        </p:nvSpPr>
        <p:spPr>
          <a:xfrm>
            <a:off x="9190775" y="567656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Creating executables </a:t>
            </a:r>
          </a:p>
        </p:txBody>
      </p:sp>
    </p:spTree>
    <p:extLst>
      <p:ext uri="{BB962C8B-B14F-4D97-AF65-F5344CB8AC3E}">
        <p14:creationId xmlns:p14="http://schemas.microsoft.com/office/powerpoint/2010/main" val="29093940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112</TotalTime>
  <Words>296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 Light</vt:lpstr>
      <vt:lpstr>Metropolitan</vt:lpstr>
      <vt:lpstr>MTSE</vt:lpstr>
      <vt:lpstr>Overview</vt:lpstr>
      <vt:lpstr>Development Tools</vt:lpstr>
      <vt:lpstr>GitHub</vt:lpstr>
      <vt:lpstr>WinSCP</vt:lpstr>
      <vt:lpstr>Notepad++</vt:lpstr>
      <vt:lpstr>GNU Compiler (G++) and Makefile</vt:lpstr>
      <vt:lpstr>Refactoring and adding client class</vt:lpstr>
      <vt:lpstr>Repairing the Make file</vt:lpstr>
      <vt:lpstr>Unit Tested Classes</vt:lpstr>
      <vt:lpstr>Server-Client handling</vt:lpstr>
      <vt:lpstr>Order randomization</vt:lpstr>
      <vt:lpstr>Class diagram</vt:lpstr>
      <vt:lpstr>OrderQueue</vt:lpstr>
      <vt:lpstr>OrderBook</vt:lpstr>
      <vt:lpstr>Match</vt:lpstr>
      <vt:lpstr>Dynamic server port</vt:lpstr>
      <vt:lpstr>Demo</vt:lpstr>
      <vt:lpstr>What Went Well</vt:lpstr>
      <vt:lpstr>What To Improve Moving Forward</vt:lpstr>
      <vt:lpstr>Evaluation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MTSE</dc:title>
  <dc:creator>delegate</dc:creator>
  <cp:lastModifiedBy>delegate</cp:lastModifiedBy>
  <cp:revision>33</cp:revision>
  <dcterms:created xsi:type="dcterms:W3CDTF">2018-10-25T16:10:19Z</dcterms:created>
  <dcterms:modified xsi:type="dcterms:W3CDTF">2018-10-26T10:36:50Z</dcterms:modified>
</cp:coreProperties>
</file>