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1" r:id="rId5"/>
    <p:sldId id="274" r:id="rId6"/>
    <p:sldId id="276" r:id="rId7"/>
    <p:sldId id="275" r:id="rId8"/>
    <p:sldId id="266" r:id="rId9"/>
    <p:sldId id="267" r:id="rId10"/>
    <p:sldId id="268" r:id="rId11"/>
    <p:sldId id="269" r:id="rId12"/>
    <p:sldId id="270" r:id="rId13"/>
    <p:sldId id="258" r:id="rId14"/>
    <p:sldId id="259" r:id="rId15"/>
    <p:sldId id="277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CE3546-BDB9-49E0-92BD-BFB3312E757A}">
          <p14:sldIdLst>
            <p14:sldId id="256"/>
            <p14:sldId id="257"/>
            <p14:sldId id="273"/>
            <p14:sldId id="271"/>
            <p14:sldId id="274"/>
            <p14:sldId id="276"/>
            <p14:sldId id="275"/>
          </p14:sldIdLst>
        </p14:section>
        <p14:section name="Callum" id="{C2DC38D2-1DC8-44BA-B345-3BD34244FBBB}">
          <p14:sldIdLst>
            <p14:sldId id="266"/>
            <p14:sldId id="267"/>
            <p14:sldId id="268"/>
            <p14:sldId id="269"/>
            <p14:sldId id="270"/>
          </p14:sldIdLst>
        </p14:section>
        <p14:section name="Rishi" id="{F60C119E-9DDB-40DB-A0BA-138E8E780F2D}">
          <p14:sldIdLst>
            <p14:sldId id="258"/>
            <p14:sldId id="259"/>
            <p14:sldId id="277"/>
            <p14:sldId id="260"/>
            <p14:sldId id="261"/>
          </p14:sldIdLst>
        </p14:section>
        <p14:section name="Callum" id="{48B50C97-AA34-44BF-B70C-F5940FAB561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34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03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94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25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92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99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3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79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67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64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17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18B08E2-CE20-4076-9562-F8B5CB5D6CE9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B46D118-6E39-4DE5-92E3-3043D4ECD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91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5610-77AC-48D4-8848-1BA487C7F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MTSE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035FD-AA3E-4B89-A5E8-E281834F8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Rishi and Callum</a:t>
            </a:r>
          </a:p>
        </p:txBody>
      </p:sp>
    </p:spTree>
    <p:extLst>
      <p:ext uri="{BB962C8B-B14F-4D97-AF65-F5344CB8AC3E}">
        <p14:creationId xmlns:p14="http://schemas.microsoft.com/office/powerpoint/2010/main" val="136388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A2C0-0B7A-4260-9DA5-27E6647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Server-Client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D448-6CE4-4B73-AAB7-21A8A8BB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orders have a client id number</a:t>
            </a:r>
          </a:p>
        </p:txBody>
      </p:sp>
    </p:spTree>
    <p:extLst>
      <p:ext uri="{BB962C8B-B14F-4D97-AF65-F5344CB8AC3E}">
        <p14:creationId xmlns:p14="http://schemas.microsoft.com/office/powerpoint/2010/main" val="380226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760C-AA26-4414-B4B8-2C06AC75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8565-919D-4995-95F3-5CDCA279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Doubles to floats</a:t>
            </a:r>
          </a:p>
        </p:txBody>
      </p:sp>
    </p:spTree>
    <p:extLst>
      <p:ext uri="{BB962C8B-B14F-4D97-AF65-F5344CB8AC3E}">
        <p14:creationId xmlns:p14="http://schemas.microsoft.com/office/powerpoint/2010/main" val="413828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9E12-AEDC-417A-BA1C-7C796AE0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randomization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1A1B-1632-4F24-8AAD-2B5EEFF5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72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A759-56DD-4535-AEE3-92712F71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58A2B-D959-413E-9238-3299F4B2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66" y="1800010"/>
            <a:ext cx="7082067" cy="4783420"/>
          </a:xfrm>
        </p:spPr>
      </p:pic>
    </p:spTree>
    <p:extLst>
      <p:ext uri="{BB962C8B-B14F-4D97-AF65-F5344CB8AC3E}">
        <p14:creationId xmlns:p14="http://schemas.microsoft.com/office/powerpoint/2010/main" val="4213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5497-1C49-4AD9-B3D5-D09655D8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OrderQueue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A8CEFB-DF79-4B6B-99D3-165B484AB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299" y="2046198"/>
            <a:ext cx="4022855" cy="4243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85299-990F-441C-94CC-B222A761D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630" y="367534"/>
            <a:ext cx="4575563" cy="628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3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D644-405A-4A93-80AE-BDF3F2DA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OrderBook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240B4-82A6-42C0-BCED-3A566D99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4" y="2707467"/>
            <a:ext cx="5452654" cy="3706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2A75C-859A-48AD-AE09-4EDA34708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945" y="3048488"/>
            <a:ext cx="4257403" cy="24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9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D644-405A-4A93-80AE-BDF3F2DA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2F146-E34A-4F49-B523-0FE4CA6E0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"/>
          <a:stretch/>
        </p:blipFill>
        <p:spPr>
          <a:xfrm>
            <a:off x="4298218" y="499533"/>
            <a:ext cx="5029200" cy="589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15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B41E-2E8E-4136-8A0F-153464C8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server 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DE402-9FA1-447C-8B71-072A16902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896988"/>
            <a:ext cx="9830208" cy="41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2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98EF-DC3E-4B42-B0EB-6B853DC9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36FAC-570C-4984-A9F4-DCC3E6235EF3}"/>
              </a:ext>
            </a:extLst>
          </p:cNvPr>
          <p:cNvSpPr/>
          <p:nvPr/>
        </p:nvSpPr>
        <p:spPr>
          <a:xfrm>
            <a:off x="1798820" y="2286000"/>
            <a:ext cx="1678898" cy="524656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A26DF-3D5B-4478-B472-7DB35F887CE0}"/>
              </a:ext>
            </a:extLst>
          </p:cNvPr>
          <p:cNvSpPr/>
          <p:nvPr/>
        </p:nvSpPr>
        <p:spPr>
          <a:xfrm>
            <a:off x="1798820" y="3405968"/>
            <a:ext cx="1678898" cy="524656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2A1B4-0753-40D3-B817-7E45CF949C25}"/>
              </a:ext>
            </a:extLst>
          </p:cNvPr>
          <p:cNvSpPr/>
          <p:nvPr/>
        </p:nvSpPr>
        <p:spPr>
          <a:xfrm>
            <a:off x="1798820" y="4525936"/>
            <a:ext cx="1678898" cy="524656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660DDC-1F69-4DCA-9B3C-2B114400A2BB}"/>
              </a:ext>
            </a:extLst>
          </p:cNvPr>
          <p:cNvSpPr/>
          <p:nvPr/>
        </p:nvSpPr>
        <p:spPr>
          <a:xfrm>
            <a:off x="7440120" y="3405968"/>
            <a:ext cx="1678898" cy="524656"/>
          </a:xfrm>
          <a:prstGeom prst="rect">
            <a:avLst/>
          </a:prstGeom>
          <a:solidFill>
            <a:srgbClr val="7030A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7A01FF-B094-4413-A3D4-99BDB14D68A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77718" y="2548328"/>
            <a:ext cx="3702571" cy="857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597F8F-5FE7-42BC-9291-382B16CD7AA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477718" y="3664549"/>
            <a:ext cx="3702571" cy="3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6CEC22-AA1A-430F-A8CB-5D9B09BD108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77718" y="3926877"/>
            <a:ext cx="3702571" cy="8613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A41C-8C27-4F7C-B394-B7008C28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82A9-AFF7-4A37-823F-890DD678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 GitHub</a:t>
            </a:r>
          </a:p>
          <a:p>
            <a:pPr>
              <a:buFontTx/>
              <a:buChar char="-"/>
            </a:pPr>
            <a:r>
              <a:rPr lang="en-GB" dirty="0"/>
              <a:t> WinSCP</a:t>
            </a:r>
          </a:p>
          <a:p>
            <a:pPr>
              <a:buFontTx/>
              <a:buChar char="-"/>
            </a:pPr>
            <a:r>
              <a:rPr lang="en-GB" dirty="0"/>
              <a:t> Notepad++</a:t>
            </a:r>
          </a:p>
          <a:p>
            <a:pPr>
              <a:buFontTx/>
              <a:buChar char="-"/>
            </a:pPr>
            <a:r>
              <a:rPr lang="en-GB" dirty="0"/>
              <a:t> GNU Compiler (G++)</a:t>
            </a:r>
          </a:p>
        </p:txBody>
      </p:sp>
    </p:spTree>
    <p:extLst>
      <p:ext uri="{BB962C8B-B14F-4D97-AF65-F5344CB8AC3E}">
        <p14:creationId xmlns:p14="http://schemas.microsoft.com/office/powerpoint/2010/main" val="402744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A41C-8C27-4F7C-B394-B7008C28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82A9-AFF7-4A37-823F-890DD678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 Source/version control</a:t>
            </a:r>
          </a:p>
          <a:p>
            <a:pPr>
              <a:buFontTx/>
              <a:buChar char="-"/>
            </a:pPr>
            <a:r>
              <a:rPr lang="en-GB" dirty="0"/>
              <a:t> Merging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31800-1D1A-4B45-B722-40985350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902" y="-1"/>
            <a:ext cx="534909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7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5D9E-A6DA-46EE-931A-C3E4D163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WinSCP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70E9-63CD-491E-AEA0-064EE0C2B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 Connecting to Linux server</a:t>
            </a:r>
          </a:p>
          <a:p>
            <a:pPr>
              <a:buFontTx/>
              <a:buChar char="-"/>
            </a:pPr>
            <a:r>
              <a:rPr lang="en-GB" dirty="0"/>
              <a:t> Uploading and downloading source files</a:t>
            </a:r>
          </a:p>
          <a:p>
            <a:pPr>
              <a:buFontTx/>
              <a:buChar char="-"/>
            </a:pPr>
            <a:r>
              <a:rPr lang="en-GB" dirty="0"/>
              <a:t> Live editing of source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D0400-663A-49E4-8547-8F8B042D0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646" y="83321"/>
            <a:ext cx="5295259" cy="66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743F-4DA2-4603-A4D2-E87C44B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GB" dirty="0"/>
              <a:t>Notepad++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8D8D-3718-42F5-B284-84D6FC6D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 Editing program and </a:t>
            </a:r>
            <a:r>
              <a:rPr lang="en-GB" dirty="0" err="1"/>
              <a:t>makefile</a:t>
            </a:r>
            <a:r>
              <a:rPr lang="en-GB" dirty="0"/>
              <a:t> source code</a:t>
            </a:r>
          </a:p>
          <a:p>
            <a:pPr>
              <a:buFontTx/>
              <a:buChar char="-"/>
            </a:pPr>
            <a:r>
              <a:rPr lang="en-GB" dirty="0"/>
              <a:t> Highlights syntax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8FAE1-96B7-454C-8A60-D114ABBD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056" y="2838586"/>
            <a:ext cx="3939143" cy="3947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727C47-96FA-4394-A23F-110EEB7E8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891" y="2438400"/>
            <a:ext cx="406411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6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5D9E-A6DA-46EE-931A-C3E4D163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GB" dirty="0"/>
              <a:t>GNU Compiler (G++) and </a:t>
            </a:r>
            <a:r>
              <a:rPr lang="en-GB" dirty="0" err="1"/>
              <a:t>Makefile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70E9-63CD-491E-AEA0-064EE0C2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 </a:t>
            </a:r>
            <a:r>
              <a:rPr lang="en-GB" dirty="0" err="1"/>
              <a:t>Makefile</a:t>
            </a:r>
            <a:r>
              <a:rPr lang="en-GB" dirty="0"/>
              <a:t> used G++ to build the executables</a:t>
            </a:r>
          </a:p>
          <a:p>
            <a:pPr>
              <a:buFontTx/>
              <a:buChar char="-"/>
            </a:pPr>
            <a:r>
              <a:rPr lang="en-GB" dirty="0"/>
              <a:t> </a:t>
            </a:r>
            <a:r>
              <a:rPr lang="en-GB" dirty="0" err="1"/>
              <a:t>Makefile</a:t>
            </a:r>
            <a:r>
              <a:rPr lang="en-GB" dirty="0"/>
              <a:t> was useful for clearing up previous builds’ object (.o) files and precompiled header (.</a:t>
            </a:r>
            <a:r>
              <a:rPr lang="en-GB" dirty="0" err="1"/>
              <a:t>gch</a:t>
            </a:r>
            <a:r>
              <a:rPr lang="en-GB" dirty="0"/>
              <a:t>) files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58874-518B-47FE-8314-F5F29D67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886" y="3427383"/>
            <a:ext cx="6600432" cy="33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2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69E3-65D0-4421-8EDF-575BA6D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Repairing the </a:t>
            </a:r>
            <a:r>
              <a:rPr lang="en-GB" dirty="0" err="1"/>
              <a:t>Makefile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9BC7-9F6F-4043-A934-875D19B4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9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1CFD-2056-4768-BAF2-5DBF93E5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Tested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DDA6-1497-4C2D-8A7B-776A7BC10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33269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56</TotalTime>
  <Words>131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 Light</vt:lpstr>
      <vt:lpstr>Metropolitan</vt:lpstr>
      <vt:lpstr>MTSE</vt:lpstr>
      <vt:lpstr>Overview</vt:lpstr>
      <vt:lpstr>Development Tools</vt:lpstr>
      <vt:lpstr>GitHub</vt:lpstr>
      <vt:lpstr>WinSCP</vt:lpstr>
      <vt:lpstr>Notepad++</vt:lpstr>
      <vt:lpstr>GNU Compiler (G++) and Makefile</vt:lpstr>
      <vt:lpstr>Repairing the Makefile</vt:lpstr>
      <vt:lpstr>Tested Order</vt:lpstr>
      <vt:lpstr>Server-Client handling</vt:lpstr>
      <vt:lpstr>Refactoring </vt:lpstr>
      <vt:lpstr>Order randomization</vt:lpstr>
      <vt:lpstr>Class diagram</vt:lpstr>
      <vt:lpstr>OrderQueue</vt:lpstr>
      <vt:lpstr>OrderBook</vt:lpstr>
      <vt:lpstr>Match</vt:lpstr>
      <vt:lpstr>Dynamic server 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MTSE</dc:title>
  <dc:creator>delegate</dc:creator>
  <cp:lastModifiedBy>delegate</cp:lastModifiedBy>
  <cp:revision>24</cp:revision>
  <dcterms:created xsi:type="dcterms:W3CDTF">2018-10-25T16:10:19Z</dcterms:created>
  <dcterms:modified xsi:type="dcterms:W3CDTF">2018-10-26T08:23:31Z</dcterms:modified>
</cp:coreProperties>
</file>