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71" r:id="rId3"/>
    <p:sldId id="257" r:id="rId4"/>
    <p:sldId id="258" r:id="rId5"/>
    <p:sldId id="272" r:id="rId6"/>
    <p:sldId id="260" r:id="rId7"/>
    <p:sldId id="261" r:id="rId8"/>
    <p:sldId id="262" r:id="rId9"/>
    <p:sldId id="263" r:id="rId10"/>
    <p:sldId id="265" r:id="rId11"/>
    <p:sldId id="267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768367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92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36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12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0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38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10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902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6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56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83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57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04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33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97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5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4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Cinema Management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Project Presentation</a:t>
            </a:r>
            <a:endParaRPr lang="en-US" dirty="0"/>
          </a:p>
          <a:p>
            <a:r>
              <a:rPr lang="en-US" dirty="0"/>
              <a:t>Automating cinema booking and management.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475" y="457201"/>
            <a:ext cx="7704667" cy="1981200"/>
          </a:xfrm>
        </p:spPr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474" y="2057400"/>
            <a:ext cx="7704667" cy="3332816"/>
          </a:xfrm>
        </p:spPr>
        <p:txBody>
          <a:bodyPr/>
          <a:lstStyle/>
          <a:p>
            <a:r>
              <a:rPr dirty="0"/>
              <a:t>Backend, frontend, database, and APIs used.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93407"/>
            <a:ext cx="7704667" cy="1981200"/>
          </a:xfrm>
        </p:spPr>
        <p:txBody>
          <a:bodyPr/>
          <a:lstStyle/>
          <a:p>
            <a:r>
              <a:t>Security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2" y="1762592"/>
            <a:ext cx="7704667" cy="3332816"/>
          </a:xfrm>
        </p:spPr>
        <p:txBody>
          <a:bodyPr/>
          <a:lstStyle/>
          <a:p>
            <a:r>
              <a:rPr dirty="0"/>
              <a:t>Secure payments, authentication, role-based access control.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352" y="457201"/>
            <a:ext cx="7704667" cy="1981200"/>
          </a:xfrm>
        </p:spPr>
        <p:txBody>
          <a:bodyPr/>
          <a:lstStyle/>
          <a:p>
            <a:r>
              <a:rPr dirty="0"/>
              <a:t>Conclusion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Easily Manageable</a:t>
            </a:r>
          </a:p>
          <a:p>
            <a:r>
              <a:rPr lang="en-IN" dirty="0"/>
              <a:t>No need of extra work</a:t>
            </a:r>
          </a:p>
          <a:p>
            <a:r>
              <a:rPr lang="en-IN" dirty="0"/>
              <a:t>Online booking</a:t>
            </a:r>
          </a:p>
          <a:p>
            <a:r>
              <a:rPr lang="en-IN" dirty="0"/>
              <a:t>Security</a:t>
            </a:r>
          </a:p>
          <a:p>
            <a:r>
              <a:rPr lang="en-IN" dirty="0"/>
              <a:t>Low Maintenance</a:t>
            </a:r>
          </a:p>
          <a:p>
            <a:endParaRPr lang="en-IN" dirty="0"/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BD087-535D-697B-9A11-6D28D9540C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 by: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2310030188-Jashwanth  (Back – End and Database)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2310030190-Rishi	  (Designer)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2310030044-Khushi Rai  (Security and Maintenance)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2310030001-Shayestha  (Front – End)</a:t>
            </a:r>
          </a:p>
        </p:txBody>
      </p:sp>
    </p:spTree>
    <p:extLst>
      <p:ext uri="{BB962C8B-B14F-4D97-AF65-F5344CB8AC3E}">
        <p14:creationId xmlns:p14="http://schemas.microsoft.com/office/powerpoint/2010/main" val="1598386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475" y="1968910"/>
            <a:ext cx="7704667" cy="3332816"/>
          </a:xfrm>
        </p:spPr>
        <p:txBody>
          <a:bodyPr/>
          <a:lstStyle/>
          <a:p>
            <a:r>
              <a:rPr lang="en-US" dirty="0"/>
              <a:t>The Cinema Management System is an online platform that simplifies movie ticket booking and cinema administration. It provides a seamless experience for users to browse movies, select seats, and book tickets while enabling administrators to manage schedules, revenue, and customer data efficiently.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2" y="152401"/>
            <a:ext cx="7704667" cy="1981200"/>
          </a:xfrm>
        </p:spPr>
        <p:txBody>
          <a:bodyPr/>
          <a:lstStyle/>
          <a:p>
            <a:r>
              <a:rPr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133601"/>
            <a:ext cx="7704667" cy="3332816"/>
          </a:xfrm>
        </p:spPr>
        <p:txBody>
          <a:bodyPr/>
          <a:lstStyle/>
          <a:p>
            <a:r>
              <a:rPr lang="en-IN" dirty="0"/>
              <a:t>🕒 </a:t>
            </a:r>
            <a:r>
              <a:rPr lang="en-IN" b="1" dirty="0"/>
              <a:t>Time-Consuming Process</a:t>
            </a:r>
          </a:p>
          <a:p>
            <a:r>
              <a:rPr lang="en-IN" dirty="0"/>
              <a:t>🎟️ </a:t>
            </a:r>
            <a:r>
              <a:rPr lang="en-IN" b="1" dirty="0"/>
              <a:t>Limited Seat Management</a:t>
            </a:r>
          </a:p>
          <a:p>
            <a:r>
              <a:rPr lang="en-IN" dirty="0"/>
              <a:t>💰 </a:t>
            </a:r>
            <a:r>
              <a:rPr lang="en-IN" b="1" dirty="0"/>
              <a:t>Revenue Loss</a:t>
            </a:r>
          </a:p>
          <a:p>
            <a:r>
              <a:rPr lang="en-IN" dirty="0"/>
              <a:t>📂 </a:t>
            </a:r>
            <a:r>
              <a:rPr lang="en-IN" b="1" dirty="0"/>
              <a:t>Inefficient Record Keeping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BA7A6-44AA-CAF2-8348-9A1B2A701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2490" y="2077394"/>
            <a:ext cx="7076326" cy="208165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Visit to a Cinema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Group Meeting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Traditional vs Modern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Needs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BB0666-06EA-5599-2CD4-2DF9D1869A82}"/>
              </a:ext>
            </a:extLst>
          </p:cNvPr>
          <p:cNvSpPr txBox="1"/>
          <p:nvPr/>
        </p:nvSpPr>
        <p:spPr>
          <a:xfrm>
            <a:off x="1140541" y="403122"/>
            <a:ext cx="68629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REQUIREMENT ANALYSIS</a:t>
            </a:r>
          </a:p>
        </p:txBody>
      </p:sp>
    </p:spTree>
    <p:extLst>
      <p:ext uri="{BB962C8B-B14F-4D97-AF65-F5344CB8AC3E}">
        <p14:creationId xmlns:p14="http://schemas.microsoft.com/office/powerpoint/2010/main" val="1421008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2" y="191730"/>
            <a:ext cx="7704667" cy="1981200"/>
          </a:xfrm>
        </p:spPr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949245"/>
            <a:ext cx="7704667" cy="3332816"/>
          </a:xfrm>
        </p:spPr>
        <p:txBody>
          <a:bodyPr/>
          <a:lstStyle/>
          <a:p>
            <a:r>
              <a:rPr dirty="0"/>
              <a:t>Frontend: React/HTML+CSS</a:t>
            </a:r>
          </a:p>
          <a:p>
            <a:r>
              <a:rPr dirty="0"/>
              <a:t>Backend: Node.js/Java</a:t>
            </a:r>
          </a:p>
          <a:p>
            <a:r>
              <a:rPr dirty="0"/>
              <a:t>Database: MySQL/PostgreSQL.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408041"/>
            <a:ext cx="7704667" cy="1981200"/>
          </a:xfrm>
        </p:spPr>
        <p:txBody>
          <a:bodyPr/>
          <a:lstStyle/>
          <a:p>
            <a:r>
              <a:rPr lang="en-IN" dirty="0"/>
              <a:t>Design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8142" y="2283542"/>
            <a:ext cx="7704667" cy="3332816"/>
          </a:xfrm>
        </p:spPr>
        <p:txBody>
          <a:bodyPr/>
          <a:lstStyle/>
          <a:p>
            <a:r>
              <a:rPr lang="en-IN" dirty="0"/>
              <a:t>Prototype Design</a:t>
            </a:r>
          </a:p>
          <a:p>
            <a:r>
              <a:rPr lang="en-IN" dirty="0"/>
              <a:t>Login</a:t>
            </a:r>
          </a:p>
          <a:p>
            <a:r>
              <a:rPr lang="en-IN" dirty="0"/>
              <a:t>Software outlook</a:t>
            </a:r>
          </a:p>
          <a:p>
            <a:r>
              <a:rPr lang="en-IN" dirty="0"/>
              <a:t>User Friendly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Coding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2236" y="2027903"/>
            <a:ext cx="7704667" cy="3332816"/>
          </a:xfrm>
        </p:spPr>
        <p:txBody>
          <a:bodyPr/>
          <a:lstStyle/>
          <a:p>
            <a:r>
              <a:rPr lang="en-IN" dirty="0"/>
              <a:t>Link List</a:t>
            </a:r>
          </a:p>
          <a:p>
            <a:r>
              <a:rPr lang="en-IN" dirty="0"/>
              <a:t>Function</a:t>
            </a:r>
          </a:p>
          <a:p>
            <a:r>
              <a:rPr lang="en-IN" dirty="0"/>
              <a:t>Graphics</a:t>
            </a:r>
          </a:p>
          <a:p>
            <a:r>
              <a:rPr lang="en-IN" dirty="0"/>
              <a:t>File Handling</a:t>
            </a:r>
          </a:p>
          <a:p>
            <a:r>
              <a:rPr lang="en-IN" dirty="0"/>
              <a:t>Structures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240891"/>
            <a:ext cx="7704667" cy="1981200"/>
          </a:xfrm>
        </p:spPr>
        <p:txBody>
          <a:bodyPr/>
          <a:lstStyle/>
          <a:p>
            <a:r>
              <a:t>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475" y="1762592"/>
            <a:ext cx="7704667" cy="3332816"/>
          </a:xfrm>
        </p:spPr>
        <p:txBody>
          <a:bodyPr/>
          <a:lstStyle/>
          <a:p>
            <a:r>
              <a:rPr dirty="0"/>
              <a:t>Tables: Users, Movies, Bookings, Payments for data management.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20</TotalTime>
  <Words>211</Words>
  <Application>Microsoft Office PowerPoint</Application>
  <PresentationFormat>On-screen Show (4:3)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Corbel</vt:lpstr>
      <vt:lpstr>Times New Roman</vt:lpstr>
      <vt:lpstr>Parallax</vt:lpstr>
      <vt:lpstr>Cinema Management System</vt:lpstr>
      <vt:lpstr>Done by: 2310030188-Jashwanth  (Back – End and Database) 2310030190-Rishi   (Designer) 2310030044-Khushi Rai  (Security and Maintenance) 2310030001-Shayestha  (Front – End)</vt:lpstr>
      <vt:lpstr>Introduction</vt:lpstr>
      <vt:lpstr>Problem Statement</vt:lpstr>
      <vt:lpstr>PowerPoint Presentation</vt:lpstr>
      <vt:lpstr>System Architecture</vt:lpstr>
      <vt:lpstr>Design</vt:lpstr>
      <vt:lpstr>Coding</vt:lpstr>
      <vt:lpstr>Database Design</vt:lpstr>
      <vt:lpstr>Technology Stack</vt:lpstr>
      <vt:lpstr>Security Features</vt:lpstr>
      <vt:lpstr>Conclusion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jashwanth reddy</cp:lastModifiedBy>
  <cp:revision>2</cp:revision>
  <dcterms:created xsi:type="dcterms:W3CDTF">2013-01-27T09:14:16Z</dcterms:created>
  <dcterms:modified xsi:type="dcterms:W3CDTF">2025-02-06T03:49:03Z</dcterms:modified>
  <cp:category/>
</cp:coreProperties>
</file>