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Dinesh" userId="f9471f1830ea93b8" providerId="LiveId" clId="{A479B92C-AD30-48D4-AA04-74D82B37BD34}"/>
    <pc:docChg chg="undo custSel addSld modSld">
      <pc:chgData name="Rishi Dinesh" userId="f9471f1830ea93b8" providerId="LiveId" clId="{A479B92C-AD30-48D4-AA04-74D82B37BD34}" dt="2021-06-01T05:28:43.969" v="2264" actId="207"/>
      <pc:docMkLst>
        <pc:docMk/>
      </pc:docMkLst>
      <pc:sldChg chg="addSp delSp modSp mod">
        <pc:chgData name="Rishi Dinesh" userId="f9471f1830ea93b8" providerId="LiveId" clId="{A479B92C-AD30-48D4-AA04-74D82B37BD34}" dt="2021-06-01T05:28:04.053" v="2254" actId="207"/>
        <pc:sldMkLst>
          <pc:docMk/>
          <pc:sldMk cId="51728561" sldId="257"/>
        </pc:sldMkLst>
        <pc:spChg chg="mod">
          <ac:chgData name="Rishi Dinesh" userId="f9471f1830ea93b8" providerId="LiveId" clId="{A479B92C-AD30-48D4-AA04-74D82B37BD34}" dt="2021-06-01T05:27:56.212" v="2252" actId="207"/>
          <ac:spMkLst>
            <pc:docMk/>
            <pc:sldMk cId="51728561" sldId="257"/>
            <ac:spMk id="2" creationId="{626099A7-91C6-4B4F-8A59-EB0EF8F3FA9D}"/>
          </ac:spMkLst>
        </pc:spChg>
        <pc:spChg chg="mod">
          <ac:chgData name="Rishi Dinesh" userId="f9471f1830ea93b8" providerId="LiveId" clId="{A479B92C-AD30-48D4-AA04-74D82B37BD34}" dt="2021-06-01T05:28:00.509" v="2253" actId="207"/>
          <ac:spMkLst>
            <pc:docMk/>
            <pc:sldMk cId="51728561" sldId="257"/>
            <ac:spMk id="3" creationId="{801E6E83-7BA9-49DE-A9A8-C0051AA37669}"/>
          </ac:spMkLst>
        </pc:spChg>
        <pc:spChg chg="mod">
          <ac:chgData name="Rishi Dinesh" userId="f9471f1830ea93b8" providerId="LiveId" clId="{A479B92C-AD30-48D4-AA04-74D82B37BD34}" dt="2021-06-01T05:28:04.053" v="2254" actId="207"/>
          <ac:spMkLst>
            <pc:docMk/>
            <pc:sldMk cId="51728561" sldId="257"/>
            <ac:spMk id="4" creationId="{0DF5FA32-F0B7-4E43-864E-F86D57D94BBF}"/>
          </ac:spMkLst>
        </pc:spChg>
        <pc:spChg chg="add del mod">
          <ac:chgData name="Rishi Dinesh" userId="f9471f1830ea93b8" providerId="LiveId" clId="{A479B92C-AD30-48D4-AA04-74D82B37BD34}" dt="2021-06-01T05:00:19.945" v="73" actId="21"/>
          <ac:spMkLst>
            <pc:docMk/>
            <pc:sldMk cId="51728561" sldId="257"/>
            <ac:spMk id="7" creationId="{10295419-24A8-49B0-A5FD-75A9312BB421}"/>
          </ac:spMkLst>
        </pc:spChg>
      </pc:sldChg>
      <pc:sldChg chg="addSp delSp modSp new mod">
        <pc:chgData name="Rishi Dinesh" userId="f9471f1830ea93b8" providerId="LiveId" clId="{A479B92C-AD30-48D4-AA04-74D82B37BD34}" dt="2021-06-01T05:28:18.938" v="2258" actId="207"/>
        <pc:sldMkLst>
          <pc:docMk/>
          <pc:sldMk cId="1432708783" sldId="258"/>
        </pc:sldMkLst>
        <pc:spChg chg="add del">
          <ac:chgData name="Rishi Dinesh" userId="f9471f1830ea93b8" providerId="LiveId" clId="{A479B92C-AD30-48D4-AA04-74D82B37BD34}" dt="2021-06-01T05:00:10.926" v="70" actId="478"/>
          <ac:spMkLst>
            <pc:docMk/>
            <pc:sldMk cId="1432708783" sldId="258"/>
            <ac:spMk id="4" creationId="{D60864C6-D060-42E0-92EA-F30FEABE1F0C}"/>
          </ac:spMkLst>
        </pc:spChg>
        <pc:spChg chg="add mod">
          <ac:chgData name="Rishi Dinesh" userId="f9471f1830ea93b8" providerId="LiveId" clId="{A479B92C-AD30-48D4-AA04-74D82B37BD34}" dt="2021-06-01T05:28:10.043" v="2255" actId="207"/>
          <ac:spMkLst>
            <pc:docMk/>
            <pc:sldMk cId="1432708783" sldId="258"/>
            <ac:spMk id="5" creationId="{9B196BC2-3E49-48E5-9DCC-141A60C3E8AB}"/>
          </ac:spMkLst>
        </pc:spChg>
        <pc:spChg chg="add mod">
          <ac:chgData name="Rishi Dinesh" userId="f9471f1830ea93b8" providerId="LiveId" clId="{A479B92C-AD30-48D4-AA04-74D82B37BD34}" dt="2021-06-01T05:28:13.078" v="2256" actId="207"/>
          <ac:spMkLst>
            <pc:docMk/>
            <pc:sldMk cId="1432708783" sldId="258"/>
            <ac:spMk id="6" creationId="{D7EA1091-0EC5-4B7B-B778-A282CA601220}"/>
          </ac:spMkLst>
        </pc:spChg>
        <pc:spChg chg="add mod">
          <ac:chgData name="Rishi Dinesh" userId="f9471f1830ea93b8" providerId="LiveId" clId="{A479B92C-AD30-48D4-AA04-74D82B37BD34}" dt="2021-06-01T05:28:15.699" v="2257" actId="207"/>
          <ac:spMkLst>
            <pc:docMk/>
            <pc:sldMk cId="1432708783" sldId="258"/>
            <ac:spMk id="7" creationId="{908AD9D0-99B8-47D2-A80E-1F65C05EE218}"/>
          </ac:spMkLst>
        </pc:spChg>
        <pc:spChg chg="add mod">
          <ac:chgData name="Rishi Dinesh" userId="f9471f1830ea93b8" providerId="LiveId" clId="{A479B92C-AD30-48D4-AA04-74D82B37BD34}" dt="2021-06-01T05:28:18.938" v="2258" actId="207"/>
          <ac:spMkLst>
            <pc:docMk/>
            <pc:sldMk cId="1432708783" sldId="258"/>
            <ac:spMk id="8" creationId="{6F7FE87C-47AB-4C23-951E-5B8294D76D6D}"/>
          </ac:spMkLst>
        </pc:spChg>
        <pc:spChg chg="add mod">
          <ac:chgData name="Rishi Dinesh" userId="f9471f1830ea93b8" providerId="LiveId" clId="{A479B92C-AD30-48D4-AA04-74D82B37BD34}" dt="2021-06-01T05:10:36.727" v="1473" actId="1076"/>
          <ac:spMkLst>
            <pc:docMk/>
            <pc:sldMk cId="1432708783" sldId="258"/>
            <ac:spMk id="9" creationId="{DC641444-993B-410A-A3A9-F0A3C5B9475F}"/>
          </ac:spMkLst>
        </pc:spChg>
        <pc:spChg chg="add mod">
          <ac:chgData name="Rishi Dinesh" userId="f9471f1830ea93b8" providerId="LiveId" clId="{A479B92C-AD30-48D4-AA04-74D82B37BD34}" dt="2021-06-01T05:09:40.486" v="1452" actId="339"/>
          <ac:spMkLst>
            <pc:docMk/>
            <pc:sldMk cId="1432708783" sldId="258"/>
            <ac:spMk id="10" creationId="{4EBE40FB-E420-4A20-9964-0EF0BB142BA0}"/>
          </ac:spMkLst>
        </pc:spChg>
        <pc:spChg chg="add mod">
          <ac:chgData name="Rishi Dinesh" userId="f9471f1830ea93b8" providerId="LiveId" clId="{A479B92C-AD30-48D4-AA04-74D82B37BD34}" dt="2021-06-01T05:10:22.566" v="1468" actId="1076"/>
          <ac:spMkLst>
            <pc:docMk/>
            <pc:sldMk cId="1432708783" sldId="258"/>
            <ac:spMk id="11" creationId="{00D14BFB-98C8-470E-8077-3DB18F52EEC7}"/>
          </ac:spMkLst>
        </pc:spChg>
        <pc:spChg chg="add del mod">
          <ac:chgData name="Rishi Dinesh" userId="f9471f1830ea93b8" providerId="LiveId" clId="{A479B92C-AD30-48D4-AA04-74D82B37BD34}" dt="2021-06-01T05:10:30.541" v="1471" actId="478"/>
          <ac:spMkLst>
            <pc:docMk/>
            <pc:sldMk cId="1432708783" sldId="258"/>
            <ac:spMk id="12" creationId="{1C7CD7D3-066D-4D68-8A07-849CE9FB4484}"/>
          </ac:spMkLst>
        </pc:spChg>
        <pc:graphicFrameChg chg="add del mod modGraphic">
          <ac:chgData name="Rishi Dinesh" userId="f9471f1830ea93b8" providerId="LiveId" clId="{A479B92C-AD30-48D4-AA04-74D82B37BD34}" dt="2021-06-01T05:00:03.808" v="68" actId="478"/>
          <ac:graphicFrameMkLst>
            <pc:docMk/>
            <pc:sldMk cId="1432708783" sldId="258"/>
            <ac:graphicFrameMk id="2" creationId="{FE493E9A-7037-41BE-A9CE-D7089A19917B}"/>
          </ac:graphicFrameMkLst>
        </pc:graphicFrameChg>
        <pc:graphicFrameChg chg="add del mod">
          <ac:chgData name="Rishi Dinesh" userId="f9471f1830ea93b8" providerId="LiveId" clId="{A479B92C-AD30-48D4-AA04-74D82B37BD34}" dt="2021-06-01T05:00:02.524" v="67" actId="478"/>
          <ac:graphicFrameMkLst>
            <pc:docMk/>
            <pc:sldMk cId="1432708783" sldId="258"/>
            <ac:graphicFrameMk id="3" creationId="{B671872D-2B46-43C5-9CAD-F32967661F25}"/>
          </ac:graphicFrameMkLst>
        </pc:graphicFrameChg>
      </pc:sldChg>
      <pc:sldChg chg="addSp modSp new mod">
        <pc:chgData name="Rishi Dinesh" userId="f9471f1830ea93b8" providerId="LiveId" clId="{A479B92C-AD30-48D4-AA04-74D82B37BD34}" dt="2021-06-01T05:28:43.969" v="2264" actId="207"/>
        <pc:sldMkLst>
          <pc:docMk/>
          <pc:sldMk cId="3523615999" sldId="259"/>
        </pc:sldMkLst>
        <pc:spChg chg="add mod">
          <ac:chgData name="Rishi Dinesh" userId="f9471f1830ea93b8" providerId="LiveId" clId="{A479B92C-AD30-48D4-AA04-74D82B37BD34}" dt="2021-06-01T05:28:43.969" v="2264" actId="207"/>
          <ac:spMkLst>
            <pc:docMk/>
            <pc:sldMk cId="3523615999" sldId="259"/>
            <ac:spMk id="2" creationId="{3A8900D1-3C1D-4FC9-BA9B-1E24E41DAFDE}"/>
          </ac:spMkLst>
        </pc:spChg>
        <pc:spChg chg="add mod">
          <ac:chgData name="Rishi Dinesh" userId="f9471f1830ea93b8" providerId="LiveId" clId="{A479B92C-AD30-48D4-AA04-74D82B37BD34}" dt="2021-06-01T05:28:39.223" v="2262" actId="207"/>
          <ac:spMkLst>
            <pc:docMk/>
            <pc:sldMk cId="3523615999" sldId="259"/>
            <ac:spMk id="3" creationId="{B2553757-9360-4E59-89E0-5B2B531EBA1A}"/>
          </ac:spMkLst>
        </pc:spChg>
        <pc:spChg chg="add mod">
          <ac:chgData name="Rishi Dinesh" userId="f9471f1830ea93b8" providerId="LiveId" clId="{A479B92C-AD30-48D4-AA04-74D82B37BD34}" dt="2021-06-01T05:28:32.045" v="2260" actId="207"/>
          <ac:spMkLst>
            <pc:docMk/>
            <pc:sldMk cId="3523615999" sldId="259"/>
            <ac:spMk id="4" creationId="{91C9DE0C-04A8-4F5D-92AA-48D41155C560}"/>
          </ac:spMkLst>
        </pc:spChg>
        <pc:spChg chg="add mod">
          <ac:chgData name="Rishi Dinesh" userId="f9471f1830ea93b8" providerId="LiveId" clId="{A479B92C-AD30-48D4-AA04-74D82B37BD34}" dt="2021-06-01T05:28:35.607" v="2261" actId="207"/>
          <ac:spMkLst>
            <pc:docMk/>
            <pc:sldMk cId="3523615999" sldId="259"/>
            <ac:spMk id="5" creationId="{12086FFF-9DC7-4D67-81BC-ED9EC502A9FF}"/>
          </ac:spMkLst>
        </pc:spChg>
        <pc:spChg chg="add">
          <ac:chgData name="Rishi Dinesh" userId="f9471f1830ea93b8" providerId="LiveId" clId="{A479B92C-AD30-48D4-AA04-74D82B37BD34}" dt="2021-06-01T05:17:04.875" v="2084" actId="11529"/>
          <ac:spMkLst>
            <pc:docMk/>
            <pc:sldMk cId="3523615999" sldId="259"/>
            <ac:spMk id="6" creationId="{FA1050BE-AA87-408C-B3D0-779FFB221275}"/>
          </ac:spMkLst>
        </pc:spChg>
        <pc:spChg chg="add mod">
          <ac:chgData name="Rishi Dinesh" userId="f9471f1830ea93b8" providerId="LiveId" clId="{A479B92C-AD30-48D4-AA04-74D82B37BD34}" dt="2021-06-01T05:17:09.651" v="2086" actId="1076"/>
          <ac:spMkLst>
            <pc:docMk/>
            <pc:sldMk cId="3523615999" sldId="259"/>
            <ac:spMk id="7" creationId="{92BFF182-D286-47ED-9462-6C218BC0189A}"/>
          </ac:spMkLst>
        </pc:spChg>
      </pc:sldChg>
      <pc:sldChg chg="addSp delSp modSp new mod">
        <pc:chgData name="Rishi Dinesh" userId="f9471f1830ea93b8" providerId="LiveId" clId="{A479B92C-AD30-48D4-AA04-74D82B37BD34}" dt="2021-06-01T05:28:24.592" v="2259" actId="207"/>
        <pc:sldMkLst>
          <pc:docMk/>
          <pc:sldMk cId="4211661701" sldId="260"/>
        </pc:sldMkLst>
        <pc:spChg chg="add mod">
          <ac:chgData name="Rishi Dinesh" userId="f9471f1830ea93b8" providerId="LiveId" clId="{A479B92C-AD30-48D4-AA04-74D82B37BD34}" dt="2021-06-01T05:28:24.592" v="2259" actId="207"/>
          <ac:spMkLst>
            <pc:docMk/>
            <pc:sldMk cId="4211661701" sldId="260"/>
            <ac:spMk id="5" creationId="{C45D2D24-7FE0-481B-ADC8-1B59512E705B}"/>
          </ac:spMkLst>
        </pc:spChg>
        <pc:graphicFrameChg chg="add del mod modGraphic">
          <ac:chgData name="Rishi Dinesh" userId="f9471f1830ea93b8" providerId="LiveId" clId="{A479B92C-AD30-48D4-AA04-74D82B37BD34}" dt="2021-06-01T05:18:29.898" v="2093" actId="478"/>
          <ac:graphicFrameMkLst>
            <pc:docMk/>
            <pc:sldMk cId="4211661701" sldId="260"/>
            <ac:graphicFrameMk id="2" creationId="{93C54589-3E5C-4AC9-9046-CD6FCF1E3903}"/>
          </ac:graphicFrameMkLst>
        </pc:graphicFrameChg>
        <pc:graphicFrameChg chg="add del mod">
          <ac:chgData name="Rishi Dinesh" userId="f9471f1830ea93b8" providerId="LiveId" clId="{A479B92C-AD30-48D4-AA04-74D82B37BD34}" dt="2021-06-01T05:19:00.402" v="2098" actId="478"/>
          <ac:graphicFrameMkLst>
            <pc:docMk/>
            <pc:sldMk cId="4211661701" sldId="260"/>
            <ac:graphicFrameMk id="3" creationId="{735BE4DC-EFFA-4275-AD07-9023FCD32C5E}"/>
          </ac:graphicFrameMkLst>
        </pc:graphicFrameChg>
        <pc:graphicFrameChg chg="add del mod">
          <ac:chgData name="Rishi Dinesh" userId="f9471f1830ea93b8" providerId="LiveId" clId="{A479B92C-AD30-48D4-AA04-74D82B37BD34}" dt="2021-06-01T05:18:58.369" v="2097" actId="478"/>
          <ac:graphicFrameMkLst>
            <pc:docMk/>
            <pc:sldMk cId="4211661701" sldId="260"/>
            <ac:graphicFrameMk id="4" creationId="{D2ED1A1C-C5AD-4826-8FE9-A208265F9B93}"/>
          </ac:graphicFrameMkLst>
        </pc:graphicFrameChg>
        <pc:graphicFrameChg chg="add mod modGraphic">
          <ac:chgData name="Rishi Dinesh" userId="f9471f1830ea93b8" providerId="LiveId" clId="{A479B92C-AD30-48D4-AA04-74D82B37BD34}" dt="2021-06-01T05:26:07.849" v="2250" actId="207"/>
          <ac:graphicFrameMkLst>
            <pc:docMk/>
            <pc:sldMk cId="4211661701" sldId="260"/>
            <ac:graphicFrameMk id="6" creationId="{642D691E-11D1-40FB-84F5-52D131128C4D}"/>
          </ac:graphicFrameMkLst>
        </pc:graphicFrameChg>
        <pc:graphicFrameChg chg="add mod modGraphic">
          <ac:chgData name="Rishi Dinesh" userId="f9471f1830ea93b8" providerId="LiveId" clId="{A479B92C-AD30-48D4-AA04-74D82B37BD34}" dt="2021-06-01T05:26:13.057" v="2251" actId="14100"/>
          <ac:graphicFrameMkLst>
            <pc:docMk/>
            <pc:sldMk cId="4211661701" sldId="260"/>
            <ac:graphicFrameMk id="7" creationId="{B6B2925C-0DB1-4350-AEFE-3B82DE7C940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5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56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7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1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57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90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3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3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3E4B8A-8BF7-4CFE-B142-9F270376A45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B8B010-5826-43EE-B95B-2E96B554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58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D8BBF-44BC-4DF6-BD07-AD4D343B8913}"/>
              </a:ext>
            </a:extLst>
          </p:cNvPr>
          <p:cNvSpPr/>
          <p:nvPr/>
        </p:nvSpPr>
        <p:spPr>
          <a:xfrm>
            <a:off x="1635853" y="2583139"/>
            <a:ext cx="8920294" cy="1691721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Earthquake Simulation Model using different Scheduling Algorithms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Rishi Dinesh, 19BAI1009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Pranav Balaji, 19BAI1151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6099A7-91C6-4B4F-8A59-EB0EF8F3FA9D}"/>
              </a:ext>
            </a:extLst>
          </p:cNvPr>
          <p:cNvSpPr/>
          <p:nvPr/>
        </p:nvSpPr>
        <p:spPr>
          <a:xfrm>
            <a:off x="639870" y="388201"/>
            <a:ext cx="2900284" cy="196071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Algorithms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Shortest Job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Round 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First-come First-serve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1E6E83-7BA9-49DE-A9A8-C0051AA37669}"/>
              </a:ext>
            </a:extLst>
          </p:cNvPr>
          <p:cNvSpPr/>
          <p:nvPr/>
        </p:nvSpPr>
        <p:spPr>
          <a:xfrm>
            <a:off x="4037412" y="346256"/>
            <a:ext cx="2900284" cy="196071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Scheduling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Waiting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Turnaround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Completion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5FA32-F0B7-4E43-864E-F86D57D94BBF}"/>
              </a:ext>
            </a:extLst>
          </p:cNvPr>
          <p:cNvSpPr/>
          <p:nvPr/>
        </p:nvSpPr>
        <p:spPr>
          <a:xfrm>
            <a:off x="8141026" y="2924607"/>
            <a:ext cx="3385447" cy="3648058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Stages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Evacuation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First-aid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Food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Food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Damage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Rebuilding and Reallocation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4E748-6733-4AB2-9C8E-C7D3E182B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5" r="-208"/>
          <a:stretch/>
        </p:blipFill>
        <p:spPr>
          <a:xfrm>
            <a:off x="0" y="2924607"/>
            <a:ext cx="7878242" cy="39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196BC2-3E49-48E5-9DCC-141A60C3E8AB}"/>
              </a:ext>
            </a:extLst>
          </p:cNvPr>
          <p:cNvSpPr/>
          <p:nvPr/>
        </p:nvSpPr>
        <p:spPr>
          <a:xfrm>
            <a:off x="242794" y="566013"/>
            <a:ext cx="3470734" cy="1960716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Magnitude between 7 and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Radius of the red zone is proportional to the magnitude of the earthquake.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EA1091-0EC5-4B7B-B778-A282CA601220}"/>
              </a:ext>
            </a:extLst>
          </p:cNvPr>
          <p:cNvSpPr/>
          <p:nvPr/>
        </p:nvSpPr>
        <p:spPr>
          <a:xfrm>
            <a:off x="7599026" y="289175"/>
            <a:ext cx="4350180" cy="223755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Evacuation - SJF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Randomly generate N evacuation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 the relief camp for evacuation (arrival time) once the limit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Burst time is the straight line distance from the first-aid camp.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D9D0-99B8-47D2-A80E-1F65C05EE218}"/>
              </a:ext>
            </a:extLst>
          </p:cNvPr>
          <p:cNvSpPr/>
          <p:nvPr/>
        </p:nvSpPr>
        <p:spPr>
          <a:xfrm>
            <a:off x="7033681" y="3980086"/>
            <a:ext cx="4987745" cy="2294878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First-Aid - 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Arrival time is the time when people arrive at the camp.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Burst time is calculated as (x*t1)/2  where x is the health when they arrive at the camp and t1 is the time taken to boost the health by 1 point,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FE87C-47AB-4C23-951E-5B8294D76D6D}"/>
              </a:ext>
            </a:extLst>
          </p:cNvPr>
          <p:cNvSpPr/>
          <p:nvPr/>
        </p:nvSpPr>
        <p:spPr>
          <a:xfrm>
            <a:off x="242794" y="3980085"/>
            <a:ext cx="5270171" cy="2294879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Medical -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Burst time is calculated as (100-x)*t2 where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is the health when they arrive at the medical camp and t2 is the time taken to boost the health by 1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Priority is calculated as a combination of the person’s health status, age and gender.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C641444-993B-410A-A3A9-F0A3C5B9475F}"/>
              </a:ext>
            </a:extLst>
          </p:cNvPr>
          <p:cNvSpPr/>
          <p:nvPr/>
        </p:nvSpPr>
        <p:spPr>
          <a:xfrm>
            <a:off x="4687804" y="1290506"/>
            <a:ext cx="2041320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BE40FB-E420-4A20-9964-0EF0BB142BA0}"/>
              </a:ext>
            </a:extLst>
          </p:cNvPr>
          <p:cNvSpPr/>
          <p:nvPr/>
        </p:nvSpPr>
        <p:spPr>
          <a:xfrm>
            <a:off x="5708464" y="4622787"/>
            <a:ext cx="1166069" cy="511729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D14BFB-98C8-470E-8077-3DB18F52EEC7}"/>
              </a:ext>
            </a:extLst>
          </p:cNvPr>
          <p:cNvSpPr/>
          <p:nvPr/>
        </p:nvSpPr>
        <p:spPr>
          <a:xfrm>
            <a:off x="9191081" y="2997543"/>
            <a:ext cx="1166069" cy="511729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0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900D1-3C1D-4FC9-BA9B-1E24E41DAFDE}"/>
              </a:ext>
            </a:extLst>
          </p:cNvPr>
          <p:cNvSpPr/>
          <p:nvPr/>
        </p:nvSpPr>
        <p:spPr>
          <a:xfrm>
            <a:off x="175682" y="4120969"/>
            <a:ext cx="5218440" cy="2252689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Inspection -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rrival time could be the time at which the debris surrounding the property is cleared and the property sends a signal indicating that it is open for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urst time is its distance from the epicenter. When a signal is received, an inspector from the inspection camp visits the property to assess the damage.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553757-9360-4E59-89E0-5B2B531EBA1A}"/>
              </a:ext>
            </a:extLst>
          </p:cNvPr>
          <p:cNvSpPr/>
          <p:nvPr/>
        </p:nvSpPr>
        <p:spPr>
          <a:xfrm>
            <a:off x="7035567" y="4181667"/>
            <a:ext cx="4980751" cy="2051353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Rebuilding and Reallocation - SJF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damage points are greater than 50, the property is scheduled for patch up work and the residents are temporarily reallocated.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Burst time is calculated as (x-50)*t3 , where x is the damage level and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t3 is the time to fix 1 damage point.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9DE0C-04A8-4F5D-92AA-48D41155C560}"/>
              </a:ext>
            </a:extLst>
          </p:cNvPr>
          <p:cNvSpPr/>
          <p:nvPr/>
        </p:nvSpPr>
        <p:spPr>
          <a:xfrm>
            <a:off x="175682" y="809539"/>
            <a:ext cx="4278872" cy="2252689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Food Collection - SJF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Randomly setup N food centers on the map.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food source is setup, it will send a signal indicating its ready state (arrival time). Obtain these food source in a shortest-distance fashion.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086FFF-9DC7-4D67-81BC-ED9EC502A9FF}"/>
              </a:ext>
            </a:extLst>
          </p:cNvPr>
          <p:cNvSpPr/>
          <p:nvPr/>
        </p:nvSpPr>
        <p:spPr>
          <a:xfrm>
            <a:off x="6703714" y="528630"/>
            <a:ext cx="5384821" cy="2814505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Food Distribution -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person is fully nursed back to health at the medical camp, he/she will move to the food distribution center (arrival time).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burst time of each person is a representative of his/her hunger level. Hunger level is calculated as (100-x) *h where x is the original health level after the earthquake hit and h is the amount of energy the person needs to absorb 1 health point obtained at the medical and first-aid camp.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1050BE-AA87-408C-B3D0-779FFB221275}"/>
              </a:ext>
            </a:extLst>
          </p:cNvPr>
          <p:cNvSpPr/>
          <p:nvPr/>
        </p:nvSpPr>
        <p:spPr>
          <a:xfrm>
            <a:off x="4991450" y="1610686"/>
            <a:ext cx="1333849" cy="62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BFF182-D286-47ED-9462-6C218BC0189A}"/>
              </a:ext>
            </a:extLst>
          </p:cNvPr>
          <p:cNvSpPr/>
          <p:nvPr/>
        </p:nvSpPr>
        <p:spPr>
          <a:xfrm>
            <a:off x="5547920" y="4896949"/>
            <a:ext cx="1333849" cy="62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5D2D24-7FE0-481B-ADC8-1B59512E705B}"/>
              </a:ext>
            </a:extLst>
          </p:cNvPr>
          <p:cNvSpPr/>
          <p:nvPr/>
        </p:nvSpPr>
        <p:spPr>
          <a:xfrm>
            <a:off x="2516697" y="545284"/>
            <a:ext cx="6769916" cy="570452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Parameters of the model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2D691E-11D1-40FB-84F5-52D131128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08300"/>
              </p:ext>
            </p:extLst>
          </p:nvPr>
        </p:nvGraphicFramePr>
        <p:xfrm>
          <a:off x="2516696" y="1694894"/>
          <a:ext cx="2687944" cy="45148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3972">
                  <a:extLst>
                    <a:ext uri="{9D8B030D-6E8A-4147-A177-3AD203B41FA5}">
                      <a16:colId xmlns:a16="http://schemas.microsoft.com/office/drawing/2014/main" val="706035279"/>
                    </a:ext>
                  </a:extLst>
                </a:gridCol>
                <a:gridCol w="1343972">
                  <a:extLst>
                    <a:ext uri="{9D8B030D-6E8A-4147-A177-3AD203B41FA5}">
                      <a16:colId xmlns:a16="http://schemas.microsoft.com/office/drawing/2014/main" val="1799648960"/>
                    </a:ext>
                  </a:extLst>
                </a:gridCol>
              </a:tblGrid>
              <a:tr h="1962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Health Drop Rate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370026148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minutes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642740904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minutes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639043461"/>
                  </a:ext>
                </a:extLst>
              </a:tr>
              <a:tr h="1962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70419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24795274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3243643562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325311822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302296550"/>
                  </a:ext>
                </a:extLst>
              </a:tr>
              <a:tr h="1962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6132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039709036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149002662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819884753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3611590442"/>
                  </a:ext>
                </a:extLst>
              </a:tr>
              <a:tr h="1962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of Red Zone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9703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10Km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523771448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20Km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400628990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30Km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618601441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40Km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921231989"/>
                  </a:ext>
                </a:extLst>
              </a:tr>
              <a:tr h="1962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Health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92271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2860548448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1583345639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803430656"/>
                  </a:ext>
                </a:extLst>
              </a:tr>
              <a:tr h="196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41" marR="67641" marT="0" marB="0"/>
                </a:tc>
                <a:extLst>
                  <a:ext uri="{0D108BD9-81ED-4DB2-BD59-A6C34878D82A}">
                    <a16:rowId xmlns:a16="http://schemas.microsoft.com/office/drawing/2014/main" val="40878934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B2925C-0DB1-4350-AEFE-3B82DE7C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85230"/>
              </p:ext>
            </p:extLst>
          </p:nvPr>
        </p:nvGraphicFramePr>
        <p:xfrm>
          <a:off x="6987361" y="1670245"/>
          <a:ext cx="2450254" cy="45395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5127">
                  <a:extLst>
                    <a:ext uri="{9D8B030D-6E8A-4147-A177-3AD203B41FA5}">
                      <a16:colId xmlns:a16="http://schemas.microsoft.com/office/drawing/2014/main" val="518938283"/>
                    </a:ext>
                  </a:extLst>
                </a:gridCol>
                <a:gridCol w="1225127">
                  <a:extLst>
                    <a:ext uri="{9D8B030D-6E8A-4147-A177-3AD203B41FA5}">
                      <a16:colId xmlns:a16="http://schemas.microsoft.com/office/drawing/2014/main" val="2168874420"/>
                    </a:ext>
                  </a:extLst>
                </a:gridCol>
              </a:tblGrid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Evacuation Centers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85301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1117969824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2762105385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3549463919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1846892672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Buffer 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minutes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1309658698"/>
                  </a:ext>
                </a:extLst>
              </a:tr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Aid - Round Robin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5691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Quantum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minutes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99424015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minutes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3882888455"/>
                  </a:ext>
                </a:extLst>
              </a:tr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Medical - Priority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64679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3078751923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minutes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2178751517"/>
                  </a:ext>
                </a:extLst>
              </a:tr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 Collection - SJF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94875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6-7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4104940695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337252281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2950674929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9-10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413571003"/>
                  </a:ext>
                </a:extLst>
              </a:tr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Food Distribution - Priority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16699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1823980860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2289137574"/>
                  </a:ext>
                </a:extLst>
              </a:tr>
              <a:tr h="2063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Rebuilding and Reallocation - Priority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8714"/>
                  </a:ext>
                </a:extLst>
              </a:tr>
              <a:tr h="206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minutes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235" marR="57235" marT="0" marB="0"/>
                </a:tc>
                <a:extLst>
                  <a:ext uri="{0D108BD9-81ED-4DB2-BD59-A6C34878D82A}">
                    <a16:rowId xmlns:a16="http://schemas.microsoft.com/office/drawing/2014/main" val="422970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6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582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Dinesh</dc:creator>
  <cp:lastModifiedBy>Rishi Dinesh</cp:lastModifiedBy>
  <cp:revision>5</cp:revision>
  <dcterms:created xsi:type="dcterms:W3CDTF">2021-06-01T04:39:17Z</dcterms:created>
  <dcterms:modified xsi:type="dcterms:W3CDTF">2021-06-01T05:28:51Z</dcterms:modified>
</cp:coreProperties>
</file>