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96" r:id="rId5"/>
    <p:sldId id="299" r:id="rId6"/>
    <p:sldId id="300" r:id="rId7"/>
    <p:sldId id="301" r:id="rId8"/>
    <p:sldId id="302" r:id="rId9"/>
    <p:sldId id="303" r:id="rId10"/>
    <p:sldId id="259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Dinesh" userId="f9471f1830ea93b8" providerId="LiveId" clId="{3EB47544-8E5E-4D24-8588-267179863AF2}"/>
    <pc:docChg chg="undo custSel modSld sldOrd">
      <pc:chgData name="Rishi Dinesh" userId="f9471f1830ea93b8" providerId="LiveId" clId="{3EB47544-8E5E-4D24-8588-267179863AF2}" dt="2020-08-03T03:34:07.116" v="1626" actId="20577"/>
      <pc:docMkLst>
        <pc:docMk/>
      </pc:docMkLst>
      <pc:sldChg chg="modSp mod">
        <pc:chgData name="Rishi Dinesh" userId="f9471f1830ea93b8" providerId="LiveId" clId="{3EB47544-8E5E-4D24-8588-267179863AF2}" dt="2020-08-03T03:34:07.116" v="1626" actId="20577"/>
        <pc:sldMkLst>
          <pc:docMk/>
          <pc:sldMk cId="1566499937" sldId="256"/>
        </pc:sldMkLst>
        <pc:spChg chg="mod">
          <ac:chgData name="Rishi Dinesh" userId="f9471f1830ea93b8" providerId="LiveId" clId="{3EB47544-8E5E-4D24-8588-267179863AF2}" dt="2020-08-03T03:34:07.116" v="1626" actId="20577"/>
          <ac:spMkLst>
            <pc:docMk/>
            <pc:sldMk cId="1566499937" sldId="256"/>
            <ac:spMk id="5" creationId="{C8E340EC-A0F0-42C4-ACBC-62F3DDE9017C}"/>
          </ac:spMkLst>
        </pc:spChg>
      </pc:sldChg>
      <pc:sldChg chg="modSp mod ord">
        <pc:chgData name="Rishi Dinesh" userId="f9471f1830ea93b8" providerId="LiveId" clId="{3EB47544-8E5E-4D24-8588-267179863AF2}" dt="2020-08-03T00:54:21.610" v="451" actId="20577"/>
        <pc:sldMkLst>
          <pc:docMk/>
          <pc:sldMk cId="0" sldId="257"/>
        </pc:sldMkLst>
        <pc:spChg chg="mod">
          <ac:chgData name="Rishi Dinesh" userId="f9471f1830ea93b8" providerId="LiveId" clId="{3EB47544-8E5E-4D24-8588-267179863AF2}" dt="2020-08-03T00:49:47.701" v="39" actId="1076"/>
          <ac:spMkLst>
            <pc:docMk/>
            <pc:sldMk cId="0" sldId="257"/>
            <ac:spMk id="3074" creationId="{A43AC96A-3D58-4A31-A0CA-E0BF9C323C55}"/>
          </ac:spMkLst>
        </pc:spChg>
        <pc:spChg chg="mod">
          <ac:chgData name="Rishi Dinesh" userId="f9471f1830ea93b8" providerId="LiveId" clId="{3EB47544-8E5E-4D24-8588-267179863AF2}" dt="2020-08-03T00:54:21.610" v="451" actId="20577"/>
          <ac:spMkLst>
            <pc:docMk/>
            <pc:sldMk cId="0" sldId="257"/>
            <ac:spMk id="3075" creationId="{A19DC52B-B68C-44A1-AD5C-82F5B4C5243D}"/>
          </ac:spMkLst>
        </pc:spChg>
      </pc:sldChg>
      <pc:sldChg chg="modSp mod">
        <pc:chgData name="Rishi Dinesh" userId="f9471f1830ea93b8" providerId="LiveId" clId="{3EB47544-8E5E-4D24-8588-267179863AF2}" dt="2020-08-03T01:09:08.767" v="1596" actId="20577"/>
        <pc:sldMkLst>
          <pc:docMk/>
          <pc:sldMk cId="0" sldId="258"/>
        </pc:sldMkLst>
        <pc:spChg chg="mod">
          <ac:chgData name="Rishi Dinesh" userId="f9471f1830ea93b8" providerId="LiveId" clId="{3EB47544-8E5E-4D24-8588-267179863AF2}" dt="2020-08-03T01:09:08.767" v="1596" actId="20577"/>
          <ac:spMkLst>
            <pc:docMk/>
            <pc:sldMk cId="0" sldId="258"/>
            <ac:spMk id="4099" creationId="{AD14EAAC-3344-4E88-989B-B4429CBF387E}"/>
          </ac:spMkLst>
        </pc:spChg>
      </pc:sldChg>
      <pc:sldChg chg="modSp mod">
        <pc:chgData name="Rishi Dinesh" userId="f9471f1830ea93b8" providerId="LiveId" clId="{3EB47544-8E5E-4D24-8588-267179863AF2}" dt="2020-08-03T01:03:25.551" v="754" actId="20577"/>
        <pc:sldMkLst>
          <pc:docMk/>
          <pc:sldMk cId="0" sldId="259"/>
        </pc:sldMkLst>
        <pc:spChg chg="mod">
          <ac:chgData name="Rishi Dinesh" userId="f9471f1830ea93b8" providerId="LiveId" clId="{3EB47544-8E5E-4D24-8588-267179863AF2}" dt="2020-08-03T01:03:25.551" v="754" actId="20577"/>
          <ac:spMkLst>
            <pc:docMk/>
            <pc:sldMk cId="0" sldId="259"/>
            <ac:spMk id="5122" creationId="{6A3DE976-9B23-4A9E-88C3-809862100EE0}"/>
          </ac:spMkLst>
        </pc:spChg>
      </pc:sldChg>
      <pc:sldChg chg="modSp mod">
        <pc:chgData name="Rishi Dinesh" userId="f9471f1830ea93b8" providerId="LiveId" clId="{3EB47544-8E5E-4D24-8588-267179863AF2}" dt="2020-08-03T01:03:01.166" v="750" actId="14100"/>
        <pc:sldMkLst>
          <pc:docMk/>
          <pc:sldMk cId="0" sldId="299"/>
        </pc:sldMkLst>
        <pc:spChg chg="mod">
          <ac:chgData name="Rishi Dinesh" userId="f9471f1830ea93b8" providerId="LiveId" clId="{3EB47544-8E5E-4D24-8588-267179863AF2}" dt="2020-08-03T00:56:48.607" v="536" actId="20577"/>
          <ac:spMkLst>
            <pc:docMk/>
            <pc:sldMk cId="0" sldId="299"/>
            <ac:spMk id="7170" creationId="{7DDFD140-B685-42DA-9054-9443795C7177}"/>
          </ac:spMkLst>
        </pc:spChg>
        <pc:spChg chg="mod">
          <ac:chgData name="Rishi Dinesh" userId="f9471f1830ea93b8" providerId="LiveId" clId="{3EB47544-8E5E-4D24-8588-267179863AF2}" dt="2020-08-03T01:03:01.166" v="750" actId="14100"/>
          <ac:spMkLst>
            <pc:docMk/>
            <pc:sldMk cId="0" sldId="299"/>
            <ac:spMk id="7171" creationId="{9082E434-007D-4C1D-A5C8-5B24292C5B4D}"/>
          </ac:spMkLst>
        </pc:spChg>
      </pc:sldChg>
      <pc:sldChg chg="modSp mod">
        <pc:chgData name="Rishi Dinesh" userId="f9471f1830ea93b8" providerId="LiveId" clId="{3EB47544-8E5E-4D24-8588-267179863AF2}" dt="2020-08-03T01:10:05.054" v="1602" actId="1076"/>
        <pc:sldMkLst>
          <pc:docMk/>
          <pc:sldMk cId="2411908383" sldId="300"/>
        </pc:sldMkLst>
        <pc:spChg chg="mod">
          <ac:chgData name="Rishi Dinesh" userId="f9471f1830ea93b8" providerId="LiveId" clId="{3EB47544-8E5E-4D24-8588-267179863AF2}" dt="2020-08-03T01:09:59.070" v="1601" actId="1076"/>
          <ac:spMkLst>
            <pc:docMk/>
            <pc:sldMk cId="2411908383" sldId="300"/>
            <ac:spMk id="7170" creationId="{7DDFD140-B685-42DA-9054-9443795C7177}"/>
          </ac:spMkLst>
        </pc:spChg>
        <pc:spChg chg="mod">
          <ac:chgData name="Rishi Dinesh" userId="f9471f1830ea93b8" providerId="LiveId" clId="{3EB47544-8E5E-4D24-8588-267179863AF2}" dt="2020-08-03T01:10:05.054" v="1602" actId="1076"/>
          <ac:spMkLst>
            <pc:docMk/>
            <pc:sldMk cId="2411908383" sldId="300"/>
            <ac:spMk id="7171" creationId="{9082E434-007D-4C1D-A5C8-5B24292C5B4D}"/>
          </ac:spMkLst>
        </pc:spChg>
      </pc:sldChg>
      <pc:sldChg chg="modSp mod">
        <pc:chgData name="Rishi Dinesh" userId="f9471f1830ea93b8" providerId="LiveId" clId="{3EB47544-8E5E-4D24-8588-267179863AF2}" dt="2020-08-03T00:59:42.495" v="661" actId="1076"/>
        <pc:sldMkLst>
          <pc:docMk/>
          <pc:sldMk cId="4024907369" sldId="301"/>
        </pc:sldMkLst>
        <pc:spChg chg="mod">
          <ac:chgData name="Rishi Dinesh" userId="f9471f1830ea93b8" providerId="LiveId" clId="{3EB47544-8E5E-4D24-8588-267179863AF2}" dt="2020-08-03T00:59:37.201" v="660" actId="1076"/>
          <ac:spMkLst>
            <pc:docMk/>
            <pc:sldMk cId="4024907369" sldId="301"/>
            <ac:spMk id="7170" creationId="{7DDFD140-B685-42DA-9054-9443795C7177}"/>
          </ac:spMkLst>
        </pc:spChg>
        <pc:spChg chg="mod">
          <ac:chgData name="Rishi Dinesh" userId="f9471f1830ea93b8" providerId="LiveId" clId="{3EB47544-8E5E-4D24-8588-267179863AF2}" dt="2020-08-03T00:59:42.495" v="661" actId="1076"/>
          <ac:spMkLst>
            <pc:docMk/>
            <pc:sldMk cId="4024907369" sldId="301"/>
            <ac:spMk id="7171" creationId="{9082E434-007D-4C1D-A5C8-5B24292C5B4D}"/>
          </ac:spMkLst>
        </pc:spChg>
      </pc:sldChg>
      <pc:sldChg chg="modSp mod">
        <pc:chgData name="Rishi Dinesh" userId="f9471f1830ea93b8" providerId="LiveId" clId="{3EB47544-8E5E-4D24-8588-267179863AF2}" dt="2020-08-03T01:00:31.029" v="685" actId="14100"/>
        <pc:sldMkLst>
          <pc:docMk/>
          <pc:sldMk cId="3838961295" sldId="302"/>
        </pc:sldMkLst>
        <pc:spChg chg="mod">
          <ac:chgData name="Rishi Dinesh" userId="f9471f1830ea93b8" providerId="LiveId" clId="{3EB47544-8E5E-4D24-8588-267179863AF2}" dt="2020-08-03T01:00:31.029" v="685" actId="14100"/>
          <ac:spMkLst>
            <pc:docMk/>
            <pc:sldMk cId="3838961295" sldId="302"/>
            <ac:spMk id="7170" creationId="{7DDFD140-B685-42DA-9054-9443795C7177}"/>
          </ac:spMkLst>
        </pc:spChg>
      </pc:sldChg>
      <pc:sldChg chg="modSp mod">
        <pc:chgData name="Rishi Dinesh" userId="f9471f1830ea93b8" providerId="LiveId" clId="{3EB47544-8E5E-4D24-8588-267179863AF2}" dt="2020-08-03T01:01:22.963" v="709" actId="1076"/>
        <pc:sldMkLst>
          <pc:docMk/>
          <pc:sldMk cId="2652294537" sldId="303"/>
        </pc:sldMkLst>
        <pc:spChg chg="mod">
          <ac:chgData name="Rishi Dinesh" userId="f9471f1830ea93b8" providerId="LiveId" clId="{3EB47544-8E5E-4D24-8588-267179863AF2}" dt="2020-08-03T01:01:22.963" v="709" actId="1076"/>
          <ac:spMkLst>
            <pc:docMk/>
            <pc:sldMk cId="2652294537" sldId="303"/>
            <ac:spMk id="7170" creationId="{7DDFD140-B685-42DA-9054-9443795C7177}"/>
          </ac:spMkLst>
        </pc:spChg>
      </pc:sldChg>
      <pc:sldChg chg="modSp mod">
        <pc:chgData name="Rishi Dinesh" userId="f9471f1830ea93b8" providerId="LiveId" clId="{3EB47544-8E5E-4D24-8588-267179863AF2}" dt="2020-08-03T01:03:46.134" v="774" actId="20577"/>
        <pc:sldMkLst>
          <pc:docMk/>
          <pc:sldMk cId="4022982277" sldId="304"/>
        </pc:sldMkLst>
        <pc:spChg chg="mod">
          <ac:chgData name="Rishi Dinesh" userId="f9471f1830ea93b8" providerId="LiveId" clId="{3EB47544-8E5E-4D24-8588-267179863AF2}" dt="2020-08-03T01:03:46.134" v="774" actId="20577"/>
          <ac:spMkLst>
            <pc:docMk/>
            <pc:sldMk cId="4022982277" sldId="304"/>
            <ac:spMk id="4099" creationId="{AD14EAAC-3344-4E88-989B-B4429CBF3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923A7-DB61-462E-BED2-CEA528D1E8D6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A0E7-A028-4F8C-B9A1-9D28C5095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5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6795DDCB-6D8E-4B1D-BD20-7C199F557F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D3E7CA3-1C2E-4997-A3FE-AF292D73A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89523F92-7060-4389-A4F7-4438FAC60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8AAD1E-206A-4D38-9505-826357D85F0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89269B3-727B-41FA-9306-A43D2F448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C9CD9AA4-1792-4309-AFBE-782E7EBF15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167A1C2-842A-4C3A-BC23-1EF38EEA9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ECBF47-F731-48D5-9EFD-1471C58CC905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6C18F01-F2F7-4623-8126-2F2DCE8A2F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8A7904E1-AB58-4B9B-AEBD-DF40EDAAC0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BBB574D-9A45-4F65-8BAF-5D6FD7CD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901A5A-9374-47CE-B503-5637184132E4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89269B3-727B-41FA-9306-A43D2F448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C9CD9AA4-1792-4309-AFBE-782E7EBF15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167A1C2-842A-4C3A-BC23-1EF38EEA9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ECBF47-F731-48D5-9EFD-1471C58CC90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5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89269B3-727B-41FA-9306-A43D2F448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C9CD9AA4-1792-4309-AFBE-782E7EBF15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167A1C2-842A-4C3A-BC23-1EF38EEA9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ECBF47-F731-48D5-9EFD-1471C58CC90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28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FC2A-4D59-4273-ABC3-D7486EBD1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7E69C-5042-48CE-B744-CA6F67DC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D6B-63D0-4191-A600-D11E5D3F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0FCF-3299-4FE5-9BC2-CE31D5D5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7009-D73A-4181-83BB-254FF19F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5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776-7CD1-4DB2-9079-892E4B12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CBB89-D94A-4EDD-819D-7E52CF32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138E-8612-4F0B-9801-9E683EA6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D23D-980F-492E-8631-9689DF0C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E56E-9F75-4F7C-95C0-87706D1A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A7E6-CA40-4C70-AF20-8C33B10FC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1691-10D1-48A9-9656-7B2EE20D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2EAE-560D-421B-AB49-5CF809BE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111E-7187-4BFC-B1AB-E9C69777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E6CF-60D6-4AF1-B10D-F93E35C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4947-2E1C-417B-80F4-6633B27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8F2D-A6EF-4A73-8085-9E58CEE9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77D0-35D8-46EF-9EAB-3671E34B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1468-618C-4956-A34E-283AB009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E92D-3308-49C6-BA18-E0AE84B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7DE6-2E85-40E3-84C2-E33FC53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47F4-05D5-4D10-A482-3FDC3314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6A53-C1AF-4230-836C-478B242E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0A38-2014-4FC5-924D-AE13F6A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EBB0-4BA3-41AB-8DBA-E4F122CF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2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B726-8897-4F33-B340-8D74C2C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412F-C52F-496B-99DE-E66CE02C9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821B-27B4-4F67-8FE7-8FB903F8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6C23-BB57-434A-8CAD-50C4F798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5E3E3-4273-4AB6-A736-2247905C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080D-C572-43B4-AFA2-96D21709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BF19-5B7E-4327-BBC3-ED629EC6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9BFC-5ADE-44FD-BD1F-2BD6A8EA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DD844-A4F4-4F2C-8C25-06B0CBC9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83FA5-7FF8-4415-AD97-05B6BA20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9062A-7539-4707-BBF1-8FFBBBD04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036DF-0840-4580-A9BD-F45B9980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CE577-3C45-4896-BA0E-31F92AE4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6DB72-8C30-465F-A3E4-474BDA3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5BFA-9191-43E8-83AE-7291749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38F49-15BC-45BB-8CDE-F0E96ECD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93559-C8A3-4733-A267-BB4BA90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09B62-37FE-4D04-8C2A-28A9023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ED952-513B-4BAE-BBE2-19D9BA2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A1248-BA9C-404E-A0FF-ED58B238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C0263-A774-42FF-9C71-AB619878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332E-1DE2-45C9-B928-C093CB54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10E1-7448-46A1-8D89-07FAEA75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C0AB2-E959-47B6-B635-86B20BF2B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4A0B0-BC0E-40D8-BB2B-B140B2D1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D166-8131-4002-9E8B-C2A4296E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9759-2586-47F6-BB32-0751B9C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19A4-DDF9-447E-8B1A-2B9E4A31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304FD-3E71-4993-AD79-A28AFD7D8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4FD3F-28A3-4459-ABB7-53350A769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E9F1-17BC-492C-B692-3C484B21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5253-A6BF-4E84-A9A5-37D46A0E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D074-5854-494D-AA80-0E93FBFB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14F4-184D-481A-8CBC-4FC1394B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E37A-45E1-4ED1-B6CB-9596EFFE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4CD2-5560-4E91-BB7A-90839880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B691-83BB-4E71-943E-ED901AED4F2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9143-B0C1-4732-9F2F-2BFF7DF02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BF8B-3A74-4DC4-928F-8E21C1781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426C-32BC-4FE1-994D-4E8B6A38A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7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6EFEFB4-F5F2-4662-AACF-BEABCCDC525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8288"/>
            <a:ext cx="12192000" cy="1367712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br>
              <a:rPr lang="en-US" sz="4000" dirty="0"/>
            </a:br>
            <a:r>
              <a:rPr lang="en-US" sz="3600" b="1" dirty="0">
                <a:latin typeface="Times New Roman" pitchFamily="18" charset="0"/>
              </a:rPr>
              <a:t>Online Quiz Management System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E340EC-A0F0-42C4-ACBC-62F3DDE9017C}"/>
              </a:ext>
            </a:extLst>
          </p:cNvPr>
          <p:cNvSpPr txBox="1">
            <a:spLocks noChangeArrowheads="1"/>
          </p:cNvSpPr>
          <p:nvPr/>
        </p:nvSpPr>
        <p:spPr>
          <a:xfrm>
            <a:off x="925122" y="4035878"/>
            <a:ext cx="4953000" cy="198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200" b="1" dirty="0">
                <a:latin typeface="Times New Roman" pitchFamily="18" charset="0"/>
              </a:rPr>
              <a:t>Guided by:</a:t>
            </a:r>
          </a:p>
          <a:p>
            <a:pPr marL="0" indent="0">
              <a:buNone/>
              <a:defRPr/>
            </a:pPr>
            <a:r>
              <a:rPr lang="en-US" sz="2200" dirty="0">
                <a:latin typeface="Times New Roman" pitchFamily="18" charset="0"/>
              </a:rPr>
              <a:t>Prof. </a:t>
            </a:r>
            <a:r>
              <a:rPr lang="en-US" sz="2200" dirty="0" err="1">
                <a:latin typeface="Times New Roman" pitchFamily="18" charset="0"/>
              </a:rPr>
              <a:t>Sindhia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8D748F-237E-44A9-AFE9-BC32E8FC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482" y="3849266"/>
            <a:ext cx="4114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200" b="1" dirty="0">
                <a:latin typeface="Times New Roman" panose="02020603050405020304" pitchFamily="18" charset="0"/>
              </a:rPr>
              <a:t>Project Members</a:t>
            </a:r>
          </a:p>
          <a:p>
            <a:pPr marL="457200" indent="-457200" algn="r" eaLnBrk="1" hangingPunct="1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</a:rPr>
              <a:t>Pranav Balaji,            19BAI1151</a:t>
            </a:r>
          </a:p>
          <a:p>
            <a:pPr marL="457200" indent="-457200" algn="r" eaLnBrk="1" hangingPunct="1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</a:rPr>
              <a:t>Rishi Dinesh,          19BAI1009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44344E-FB9F-442C-BF9E-72AB046E43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74289"/>
            <a:ext cx="12192000" cy="1367712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br>
              <a:rPr lang="en-US" sz="2800" dirty="0"/>
            </a:br>
            <a:r>
              <a:rPr lang="en-US" sz="2400" b="1" dirty="0">
                <a:latin typeface="Times New Roman" pitchFamily="18" charset="0"/>
              </a:rPr>
              <a:t>A Web-based QMS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49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A3DE976-9B23-4A9E-88C3-809862100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0"/>
            <a:ext cx="8763000" cy="6858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issues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Encryption of user records and data</a:t>
            </a:r>
          </a:p>
          <a:p>
            <a:pPr lvl="2" algn="just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Hashing</a:t>
            </a:r>
          </a:p>
          <a:p>
            <a:pPr lvl="2" algn="just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records encryption</a:t>
            </a:r>
          </a:p>
          <a:p>
            <a:pPr lvl="2" algn="just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location encryption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 Connectivity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Accessibility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Auto-grader for essay-type questions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</a:t>
            </a:r>
          </a:p>
          <a:p>
            <a:pPr lvl="2" algn="just">
              <a:lnSpc>
                <a:spcPct val="150000"/>
              </a:lnSpc>
              <a:buFont typeface="Times New Roman" panose="02020603050405020304" pitchFamily="18" charset="0"/>
              <a:buChar char="›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 between Learner and Examiner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</a:p>
          <a:p>
            <a:pPr lvl="1" algn="just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28D4EC7-E5F9-45A7-8FCC-47541CD3E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D14EAAC-3344-4E88-989B-B4429CBF3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2886" y="1536376"/>
            <a:ext cx="10515600" cy="4743126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present as a part of larger LMSs (Learning Management Systems)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Quiz creation, management and evaluation – subjective and objective questions.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aspect of security – prevention of unauthorized or simultaneous access of quizzes.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ensure back up of quiz data in case of disconnection.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quizzes that can uploaded at university.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NFCs and smart cards to share online quizzes through smart phones.</a:t>
            </a:r>
          </a:p>
        </p:txBody>
      </p:sp>
    </p:spTree>
    <p:extLst>
      <p:ext uri="{BB962C8B-B14F-4D97-AF65-F5344CB8AC3E}">
        <p14:creationId xmlns:p14="http://schemas.microsoft.com/office/powerpoint/2010/main" val="402298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28D4EC7-E5F9-45A7-8FCC-47541CD3E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1D1B-4D91-4137-9002-D24A2874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716653"/>
          </a:xfrm>
        </p:spPr>
        <p:txBody>
          <a:bodyPr>
            <a:normAutofit/>
          </a:bodyPr>
          <a:lstStyle/>
          <a:p>
            <a:r>
              <a:rPr lang="en-US" sz="2000" dirty="0"/>
              <a:t>Online QMS with integrated Group facilities.</a:t>
            </a:r>
          </a:p>
          <a:p>
            <a:r>
              <a:rPr lang="en-US" sz="2000" dirty="0"/>
              <a:t>Any user can create, share and attend quizzes – with a multitude of types of questions, both subjective and objective.</a:t>
            </a:r>
          </a:p>
          <a:p>
            <a:r>
              <a:rPr lang="en-US" sz="2000" dirty="0"/>
              <a:t>Three levels of quizzes – public (visible and accessible to anyone), protected (visible but accessible through a code to anyone) and private (accessible only to the group members).</a:t>
            </a:r>
          </a:p>
          <a:p>
            <a:r>
              <a:rPr lang="en-US" sz="2000" dirty="0"/>
              <a:t>Groups can be created by adding users to it. Two levels of abstraction – public (any user can join) and private (can be added only by the admin).</a:t>
            </a:r>
          </a:p>
          <a:p>
            <a:r>
              <a:rPr lang="en-US" sz="2000" dirty="0"/>
              <a:t>Great flexibility towards modifying, editing and deleting quizzes and groups.</a:t>
            </a:r>
          </a:p>
          <a:p>
            <a:r>
              <a:rPr lang="en-US" sz="2000" dirty="0"/>
              <a:t>Quizzes added to the groups can be accessed only by the group members and the responses be sent to the group admin.</a:t>
            </a:r>
            <a:r>
              <a:rPr lang="en-IN" sz="2000" dirty="0"/>
              <a:t> </a:t>
            </a:r>
          </a:p>
          <a:p>
            <a:r>
              <a:rPr lang="en-IN" sz="2000" dirty="0"/>
              <a:t>Admin has the power to edit the group and its properties.</a:t>
            </a:r>
            <a:endParaRPr lang="en-US" sz="2000" dirty="0"/>
          </a:p>
          <a:p>
            <a:r>
              <a:rPr lang="en-IN" sz="2000" dirty="0"/>
              <a:t>2-way feedback system – the quiz organizer and quiz attendees can send feedbacks to each other.</a:t>
            </a:r>
          </a:p>
          <a:p>
            <a:r>
              <a:rPr lang="en-IN" sz="2000" dirty="0"/>
              <a:t>Search bar in the home page can be used to search for users, quizzes as well as groups.</a:t>
            </a:r>
          </a:p>
        </p:txBody>
      </p:sp>
    </p:spTree>
    <p:extLst>
      <p:ext uri="{BB962C8B-B14F-4D97-AF65-F5344CB8AC3E}">
        <p14:creationId xmlns:p14="http://schemas.microsoft.com/office/powerpoint/2010/main" val="77404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45DEA1-DF32-4536-9311-2B1D1D036339}"/>
              </a:ext>
            </a:extLst>
          </p:cNvPr>
          <p:cNvSpPr txBox="1">
            <a:spLocks/>
          </p:cNvSpPr>
          <p:nvPr/>
        </p:nvSpPr>
        <p:spPr>
          <a:xfrm>
            <a:off x="838200" y="1337481"/>
            <a:ext cx="10515600" cy="53499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Vasupongayya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Kamolphiwong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Kamolphiwong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-Wong, "Interactive examination management system," 2010 2nd International Conference on Education Technology and Computer, Shanghai, 2010, pp. V2-55-V2-59,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10.1109/ICETC.2010.5529435.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Ismail and R.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Nordin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quiz management system based on P2P near-field communication on Android platform for smart class environments," 2016 International Conference on Advances in Electrical, Electronic and Systems Engineering (ICAEES), Putrajaya, 2016, pp. 83-88,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10.1109/ICAEES.2016.7888014.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Behamanush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Hamayoon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Thakur,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Daniyal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Vivek &amp; Sharma, Dr. (2018). A Project on Online MCQ Quiz Application. 10.13140/RG.2.2.10583.83369.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Y.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Elmaghrabi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M.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Eljack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"Enhancement of Moodle learning Management System Regarding Quizzes Security and Stability Problems," 2019 2nd International Conference on Computer Applications &amp; Information Security (ICCAIS), Riyadh, Saudi Arabia, 2019, pp. 1-7,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10.1109/CAIS.2019.8769530.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M.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Ijtihadie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Chisaki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Usagawa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B.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Affandi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"Offline web application and quiz synchronization for e-learning activity for mobile browser," TENCON 2010 - 2010 IEEE Region 10 Conference, Fukuoka, 2010, pp. 2402-2405,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10.1109/TENCON.2010.5685899.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290B6-6316-44AE-AB01-2A8A68244F95}"/>
              </a:ext>
            </a:extLst>
          </p:cNvPr>
          <p:cNvSpPr txBox="1"/>
          <p:nvPr/>
        </p:nvSpPr>
        <p:spPr>
          <a:xfrm>
            <a:off x="838200" y="436728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3AC96A-3D58-4A31-A0CA-E0BF9C323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8123" y="419922"/>
            <a:ext cx="7086600" cy="99060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9DC52B-B68C-44A1-AD5C-82F5B4C52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7730" y="1190430"/>
            <a:ext cx="9071500" cy="4972440"/>
          </a:xfrm>
        </p:spPr>
        <p:txBody>
          <a:bodyPr/>
          <a:lstStyle/>
          <a:p>
            <a:pPr eaLnBrk="1" hangingPunct="1"/>
            <a:endParaRPr lang="en-US" altLang="en-US" sz="2500" dirty="0"/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construct a platform for conducting and managing quizzes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Integrated feedback system.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Built-in group facilities.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Provide different levels of privacy during quiz/group creation</a:t>
            </a:r>
          </a:p>
          <a:p>
            <a:pPr algn="just">
              <a:lnSpc>
                <a:spcPct val="15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User-friendly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28D4EC7-E5F9-45A7-8FCC-47541CD3E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D14EAAC-3344-4E88-989B-B4429CBF3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2886" y="1536376"/>
            <a:ext cx="10515600" cy="474312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technology and development of </a:t>
            </a:r>
            <a:r>
              <a:rPr lang="en-US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eLMS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(e-Learning management systems) , there has been an increasing need to build a secure and reliable online mode of conducting examinations. This QMS Application aims to meet this demand by providing an easy to use platform for organizing and evaluating quizzes. </a:t>
            </a:r>
          </a:p>
          <a:p>
            <a:pPr>
              <a:lnSpc>
                <a:spcPct val="2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enabled with a two-way feedback system that can help both the quiz organisers and the quiz takers to take suggestions and review their performance.     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levels of abstraction in Quizzes and Group facilities, it serves as a versatile tool for general purpose form and query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C16E8E-5059-48B1-8246-349E7FCD6D42}"/>
              </a:ext>
            </a:extLst>
          </p:cNvPr>
          <p:cNvSpPr/>
          <p:nvPr/>
        </p:nvSpPr>
        <p:spPr>
          <a:xfrm>
            <a:off x="3624921" y="2895600"/>
            <a:ext cx="50933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DFD140-B685-42DA-9054-9443795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1252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examination management system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Vasupongayya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Kamolphiwong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Kamolphiwong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-Wong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082E434-007D-4C1D-A5C8-5B24292C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75652"/>
            <a:ext cx="7924800" cy="5421096"/>
          </a:xfrm>
        </p:spPr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virtual classrooms.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several online examinations.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LMS.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Component-wise work segregation.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Types of questions, Time limits, random shuffling of questions and scoring for examinations.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querying for quizzes, auto-grading and performance review.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results to Excel sheets and offline hard copy of question paper.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GUI and high degree of transparency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can be included in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 be exported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Pre-defined user-roles can be detrimental if the students want to make and distribute quizzes themselves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issues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DFD140-B685-42DA-9054-9443795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6" y="319596"/>
            <a:ext cx="8416032" cy="1114119"/>
          </a:xfrm>
        </p:spPr>
        <p:txBody>
          <a:bodyPr>
            <a:noAutofit/>
          </a:bodyPr>
          <a:lstStyle/>
          <a:p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quiz management system based on P2P near-field communication on android  platform for smart class environments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Ismail and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Nordin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082E434-007D-4C1D-A5C8-5B24292C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811" y="1256191"/>
            <a:ext cx="7924800" cy="5379868"/>
          </a:xfrm>
        </p:spPr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Smartphone-based learning due to prevalence.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NFC-based applications. 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NFC (Near Field Communication).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Attributed to ‘smart cards’ in smartphones.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NFC standards to be met for successful connections – ISO/IEC, ECMA and ETSI standards followed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can be conducted batch-wise.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Presence expected – ensures active attendance.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paper usage.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correction through digital medium.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close proximity for connection.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data transfer rates.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 smartphone has the proper NFC specifications.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less power consumption on the mobile device.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DFD140-B685-42DA-9054-9443795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9960"/>
            <a:ext cx="8229600" cy="914400"/>
          </a:xfrm>
        </p:spPr>
        <p:txBody>
          <a:bodyPr>
            <a:noAutofit/>
          </a:bodyPr>
          <a:lstStyle/>
          <a:p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on Online MCQ Quiz Application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Behamanush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Hamayoon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Thakur,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Daniyal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Vivek &amp; Sharma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082E434-007D-4C1D-A5C8-5B24292C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2317"/>
            <a:ext cx="7924800" cy="5943600"/>
          </a:xfrm>
        </p:spPr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examinations are tedious and time-consuming to conduct.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Online-web based examination.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different user-roles.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loading of data in simple fashion.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Examiners can view the performance of the attendees.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end-to-end data management.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runtime.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Simplistic GUI.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basic functionality.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hacking due to lack of encryption in database.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is not shown his/her own performance for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objective questions.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additional features that other QMSs provide.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0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DFD140-B685-42DA-9054-9443795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21435"/>
            <a:ext cx="8229600" cy="1331651"/>
          </a:xfrm>
        </p:spPr>
        <p:txBody>
          <a:bodyPr>
            <a:noAutofit/>
          </a:bodyPr>
          <a:lstStyle/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Moodle learning Management System Regarding Quizzes Security and Stability Problems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Y.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Elmaghrabi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Eljack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082E434-007D-4C1D-A5C8-5B24292C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9571"/>
            <a:ext cx="7924800" cy="5943600"/>
          </a:xfrm>
        </p:spPr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lost on disconnecting or other network issues.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compromised on accessing from multiple browsers.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level of confidentiality of quizzes due to simultaneous access.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extensions (plugins) were used: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Quizaccess_offlinemode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plugin: resolves disconnection due to network issues.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Quizaccess_onesession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plugin: resolves simultaneous quiz access from multiple sources.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responses even when there are technical difficulties.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normal operation on restoration of connection.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multiple accesses to the same quiz from different sources.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only enhances the functionality and reliability of LMSs.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user experience is unaltered.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DFD140-B685-42DA-9054-9443795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27969"/>
            <a:ext cx="8645371" cy="1091953"/>
          </a:xfrm>
        </p:spPr>
        <p:txBody>
          <a:bodyPr>
            <a:no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web application and quiz synchronization for e-learning activity for mobile browser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Ijtihadie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Chisaki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Usagawa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Cahyo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Affandi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082E434-007D-4C1D-A5C8-5B24292C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9571"/>
            <a:ext cx="7924800" cy="5943600"/>
          </a:xfrm>
        </p:spPr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accessibility of LMS for educational institutions and students.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 when LMS service lacks encryption.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institutions may be unable to provide sufficient bandwidth for external access to LMS.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Storage – storing limited data on client side.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Web application – Set of HTTP objects to be accessed without internet connection through ‘manifest’ files.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online and offline capabilities.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deadlines and submit. Assignments can be viewed, but past assignments cannot be resubmitted or edited.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provided to prevent cheating.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assumption that students are using mobile phones capable of Wi-Fi connection.</a:t>
            </a:r>
          </a:p>
        </p:txBody>
      </p:sp>
    </p:spTree>
    <p:extLst>
      <p:ext uri="{BB962C8B-B14F-4D97-AF65-F5344CB8AC3E}">
        <p14:creationId xmlns:p14="http://schemas.microsoft.com/office/powerpoint/2010/main" val="265229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1441</Words>
  <Application>Microsoft Office PowerPoint</Application>
  <PresentationFormat>Widescreen</PresentationFormat>
  <Paragraphs>145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Objectives</vt:lpstr>
      <vt:lpstr>Introduction</vt:lpstr>
      <vt:lpstr>PowerPoint Presentation</vt:lpstr>
      <vt:lpstr>[1] Interactive examination management system        - S. Vasupongayya, T. Kamolphiwong, S. Kamolphiwong and S. Sae-Wong </vt:lpstr>
      <vt:lpstr> [2] A quiz management system based on P2P near-field communication on android  platform for smart class environments        - M. S. Abood, M. Ismail and R. Nordin  </vt:lpstr>
      <vt:lpstr>  [3] A Project on Online MCQ Quiz Application       - Behamanush, Hamayoon &amp; Thakur, Babita &amp; Daniyal, Vivek &amp; Sharma   </vt:lpstr>
      <vt:lpstr>[4] Enhancement of Moodle learning Management System Regarding Quizzes Security and Stability Problems       - A. Y. Elmaghrabi and S. M. Eljack,  </vt:lpstr>
      <vt:lpstr>[5] Offline web application and quiz synchronization for e-learning activity for mobile browser       - R. M. Ijtihadie, Y. Chisaki, T. Usagawa, H. B. Cahyo and A. Affandi   </vt:lpstr>
      <vt:lpstr>PowerPoint Presentation</vt:lpstr>
      <vt:lpstr>Existing Methods</vt:lpstr>
      <vt:lpstr>Proposed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Balaji</dc:creator>
  <cp:lastModifiedBy>Rishi Dinesh</cp:lastModifiedBy>
  <cp:revision>69</cp:revision>
  <dcterms:created xsi:type="dcterms:W3CDTF">2020-08-02T07:15:04Z</dcterms:created>
  <dcterms:modified xsi:type="dcterms:W3CDTF">2020-08-03T03:35:23Z</dcterms:modified>
</cp:coreProperties>
</file>