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81" r:id="rId2"/>
    <p:sldId id="259" r:id="rId3"/>
    <p:sldId id="260" r:id="rId4"/>
    <p:sldId id="261" r:id="rId5"/>
    <p:sldId id="263" r:id="rId6"/>
    <p:sldId id="262" r:id="rId7"/>
    <p:sldId id="257" r:id="rId8"/>
    <p:sldId id="258" r:id="rId9"/>
    <p:sldId id="264" r:id="rId10"/>
    <p:sldId id="265" r:id="rId11"/>
    <p:sldId id="268" r:id="rId12"/>
    <p:sldId id="269" r:id="rId13"/>
    <p:sldId id="271" r:id="rId14"/>
    <p:sldId id="273" r:id="rId15"/>
    <p:sldId id="272" r:id="rId16"/>
    <p:sldId id="274" r:id="rId17"/>
    <p:sldId id="275" r:id="rId18"/>
    <p:sldId id="276" r:id="rId19"/>
    <p:sldId id="277" r:id="rId20"/>
    <p:sldId id="278" r:id="rId21"/>
    <p:sldId id="279" r:id="rId22"/>
    <p:sldId id="280"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Dinesh" userId="f9471f1830ea93b8" providerId="LiveId" clId="{E72E2BD6-FA48-4E93-878D-A2270741336A}"/>
    <pc:docChg chg="undo custSel addSld delSld modSld">
      <pc:chgData name="Rishi Dinesh" userId="f9471f1830ea93b8" providerId="LiveId" clId="{E72E2BD6-FA48-4E93-878D-A2270741336A}" dt="2020-12-31T11:26:36.152" v="874" actId="1076"/>
      <pc:docMkLst>
        <pc:docMk/>
      </pc:docMkLst>
      <pc:sldChg chg="addSp delSp modSp del mod">
        <pc:chgData name="Rishi Dinesh" userId="f9471f1830ea93b8" providerId="LiveId" clId="{E72E2BD6-FA48-4E93-878D-A2270741336A}" dt="2020-12-31T07:16:48.430" v="5" actId="47"/>
        <pc:sldMkLst>
          <pc:docMk/>
          <pc:sldMk cId="1408203704" sldId="256"/>
        </pc:sldMkLst>
        <pc:spChg chg="del">
          <ac:chgData name="Rishi Dinesh" userId="f9471f1830ea93b8" providerId="LiveId" clId="{E72E2BD6-FA48-4E93-878D-A2270741336A}" dt="2020-12-31T07:16:15.194" v="0" actId="478"/>
          <ac:spMkLst>
            <pc:docMk/>
            <pc:sldMk cId="1408203704" sldId="256"/>
            <ac:spMk id="2" creationId="{348F7E7D-73A6-47CF-8186-368789C615DF}"/>
          </ac:spMkLst>
        </pc:spChg>
        <pc:spChg chg="add del mod">
          <ac:chgData name="Rishi Dinesh" userId="f9471f1830ea93b8" providerId="LiveId" clId="{E72E2BD6-FA48-4E93-878D-A2270741336A}" dt="2020-12-31T07:16:26.019" v="1" actId="478"/>
          <ac:spMkLst>
            <pc:docMk/>
            <pc:sldMk cId="1408203704" sldId="256"/>
            <ac:spMk id="5" creationId="{C39EB29D-328E-4E9D-8165-728F56E6351E}"/>
          </ac:spMkLst>
        </pc:spChg>
        <pc:spChg chg="add mod">
          <ac:chgData name="Rishi Dinesh" userId="f9471f1830ea93b8" providerId="LiveId" clId="{E72E2BD6-FA48-4E93-878D-A2270741336A}" dt="2020-12-31T07:16:27.303" v="2"/>
          <ac:spMkLst>
            <pc:docMk/>
            <pc:sldMk cId="1408203704" sldId="256"/>
            <ac:spMk id="6" creationId="{1A0E5675-32EF-4277-A414-66CDD06A8A86}"/>
          </ac:spMkLst>
        </pc:spChg>
        <pc:spChg chg="add mod">
          <ac:chgData name="Rishi Dinesh" userId="f9471f1830ea93b8" providerId="LiveId" clId="{E72E2BD6-FA48-4E93-878D-A2270741336A}" dt="2020-12-31T07:16:33.908" v="3"/>
          <ac:spMkLst>
            <pc:docMk/>
            <pc:sldMk cId="1408203704" sldId="256"/>
            <ac:spMk id="7" creationId="{91698099-E2EB-40F6-AF0D-662AFF97363D}"/>
          </ac:spMkLst>
        </pc:spChg>
      </pc:sldChg>
      <pc:sldChg chg="modSp mod">
        <pc:chgData name="Rishi Dinesh" userId="f9471f1830ea93b8" providerId="LiveId" clId="{E72E2BD6-FA48-4E93-878D-A2270741336A}" dt="2020-12-31T07:34:22.274" v="371" actId="1076"/>
        <pc:sldMkLst>
          <pc:docMk/>
          <pc:sldMk cId="2379327330" sldId="257"/>
        </pc:sldMkLst>
        <pc:spChg chg="mod">
          <ac:chgData name="Rishi Dinesh" userId="f9471f1830ea93b8" providerId="LiveId" clId="{E72E2BD6-FA48-4E93-878D-A2270741336A}" dt="2020-12-31T07:34:22.274" v="371" actId="1076"/>
          <ac:spMkLst>
            <pc:docMk/>
            <pc:sldMk cId="2379327330" sldId="257"/>
            <ac:spMk id="2" creationId="{2ECEF4B0-4617-49C9-AAAB-F9F3FD6A1C72}"/>
          </ac:spMkLst>
        </pc:spChg>
      </pc:sldChg>
      <pc:sldChg chg="modSp mod">
        <pc:chgData name="Rishi Dinesh" userId="f9471f1830ea93b8" providerId="LiveId" clId="{E72E2BD6-FA48-4E93-878D-A2270741336A}" dt="2020-12-31T07:25:27.891" v="157" actId="1076"/>
        <pc:sldMkLst>
          <pc:docMk/>
          <pc:sldMk cId="2362066821" sldId="258"/>
        </pc:sldMkLst>
        <pc:picChg chg="mod">
          <ac:chgData name="Rishi Dinesh" userId="f9471f1830ea93b8" providerId="LiveId" clId="{E72E2BD6-FA48-4E93-878D-A2270741336A}" dt="2020-12-31T07:25:27.891" v="157" actId="1076"/>
          <ac:picMkLst>
            <pc:docMk/>
            <pc:sldMk cId="2362066821" sldId="258"/>
            <ac:picMk id="3" creationId="{683E2182-400D-4DA2-82B0-A7C977973640}"/>
          </ac:picMkLst>
        </pc:picChg>
      </pc:sldChg>
      <pc:sldChg chg="addSp delSp modSp mod">
        <pc:chgData name="Rishi Dinesh" userId="f9471f1830ea93b8" providerId="LiveId" clId="{E72E2BD6-FA48-4E93-878D-A2270741336A}" dt="2020-12-31T07:33:19.614" v="359" actId="2711"/>
        <pc:sldMkLst>
          <pc:docMk/>
          <pc:sldMk cId="1911291534" sldId="259"/>
        </pc:sldMkLst>
        <pc:spChg chg="del mod">
          <ac:chgData name="Rishi Dinesh" userId="f9471f1830ea93b8" providerId="LiveId" clId="{E72E2BD6-FA48-4E93-878D-A2270741336A}" dt="2020-12-31T07:19:09.245" v="29" actId="478"/>
          <ac:spMkLst>
            <pc:docMk/>
            <pc:sldMk cId="1911291534" sldId="259"/>
            <ac:spMk id="2" creationId="{47B92D84-1E47-4C51-810C-D136B7333651}"/>
          </ac:spMkLst>
        </pc:spChg>
        <pc:spChg chg="mod">
          <ac:chgData name="Rishi Dinesh" userId="f9471f1830ea93b8" providerId="LiveId" clId="{E72E2BD6-FA48-4E93-878D-A2270741336A}" dt="2020-12-31T07:33:19.614" v="359" actId="2711"/>
          <ac:spMkLst>
            <pc:docMk/>
            <pc:sldMk cId="1911291534" sldId="259"/>
            <ac:spMk id="3" creationId="{1B2F590C-E46B-4C60-ADB9-24BD04BE3AD3}"/>
          </ac:spMkLst>
        </pc:spChg>
        <pc:spChg chg="add mod">
          <ac:chgData name="Rishi Dinesh" userId="f9471f1830ea93b8" providerId="LiveId" clId="{E72E2BD6-FA48-4E93-878D-A2270741336A}" dt="2020-12-31T07:19:05.271" v="27"/>
          <ac:spMkLst>
            <pc:docMk/>
            <pc:sldMk cId="1911291534" sldId="259"/>
            <ac:spMk id="5" creationId="{55D32BD6-BE04-4F64-A700-AB4F374D3ADA}"/>
          </ac:spMkLst>
        </pc:spChg>
        <pc:spChg chg="add del mod">
          <ac:chgData name="Rishi Dinesh" userId="f9471f1830ea93b8" providerId="LiveId" clId="{E72E2BD6-FA48-4E93-878D-A2270741336A}" dt="2020-12-31T07:19:11.555" v="30" actId="478"/>
          <ac:spMkLst>
            <pc:docMk/>
            <pc:sldMk cId="1911291534" sldId="259"/>
            <ac:spMk id="7" creationId="{77A59457-B371-42E9-B3EB-ECFF63400FA1}"/>
          </ac:spMkLst>
        </pc:spChg>
        <pc:picChg chg="add mod">
          <ac:chgData name="Rishi Dinesh" userId="f9471f1830ea93b8" providerId="LiveId" clId="{E72E2BD6-FA48-4E93-878D-A2270741336A}" dt="2020-12-31T07:18:58.979" v="26" actId="1076"/>
          <ac:picMkLst>
            <pc:docMk/>
            <pc:sldMk cId="1911291534" sldId="259"/>
            <ac:picMk id="4" creationId="{81037C93-3DDC-469E-9876-4C02C3A835AB}"/>
          </ac:picMkLst>
        </pc:picChg>
      </pc:sldChg>
      <pc:sldChg chg="addSp delSp modSp mod">
        <pc:chgData name="Rishi Dinesh" userId="f9471f1830ea93b8" providerId="LiveId" clId="{E72E2BD6-FA48-4E93-878D-A2270741336A}" dt="2020-12-31T07:33:25.774" v="360" actId="2711"/>
        <pc:sldMkLst>
          <pc:docMk/>
          <pc:sldMk cId="3118077604" sldId="260"/>
        </pc:sldMkLst>
        <pc:spChg chg="del mod">
          <ac:chgData name="Rishi Dinesh" userId="f9471f1830ea93b8" providerId="LiveId" clId="{E72E2BD6-FA48-4E93-878D-A2270741336A}" dt="2020-12-31T07:22:23.921" v="121" actId="478"/>
          <ac:spMkLst>
            <pc:docMk/>
            <pc:sldMk cId="3118077604" sldId="260"/>
            <ac:spMk id="2" creationId="{239E0F1D-61A3-47C2-8163-F99958D365BF}"/>
          </ac:spMkLst>
        </pc:spChg>
        <pc:spChg chg="mod">
          <ac:chgData name="Rishi Dinesh" userId="f9471f1830ea93b8" providerId="LiveId" clId="{E72E2BD6-FA48-4E93-878D-A2270741336A}" dt="2020-12-31T07:33:25.774" v="360" actId="2711"/>
          <ac:spMkLst>
            <pc:docMk/>
            <pc:sldMk cId="3118077604" sldId="260"/>
            <ac:spMk id="3" creationId="{67FFA9F4-FF80-4B9F-84C2-84F213220C53}"/>
          </ac:spMkLst>
        </pc:spChg>
        <pc:spChg chg="add mod">
          <ac:chgData name="Rishi Dinesh" userId="f9471f1830ea93b8" providerId="LiveId" clId="{E72E2BD6-FA48-4E93-878D-A2270741336A}" dt="2020-12-31T07:22:18.746" v="119" actId="1076"/>
          <ac:spMkLst>
            <pc:docMk/>
            <pc:sldMk cId="3118077604" sldId="260"/>
            <ac:spMk id="7" creationId="{2C00FA26-5F3D-4FA4-BC7B-C5878A8659ED}"/>
          </ac:spMkLst>
        </pc:spChg>
        <pc:spChg chg="add del mod">
          <ac:chgData name="Rishi Dinesh" userId="f9471f1830ea93b8" providerId="LiveId" clId="{E72E2BD6-FA48-4E93-878D-A2270741336A}" dt="2020-12-31T07:22:25.593" v="122" actId="478"/>
          <ac:spMkLst>
            <pc:docMk/>
            <pc:sldMk cId="3118077604" sldId="260"/>
            <ac:spMk id="9" creationId="{963015C6-F8F2-40E2-8953-3BA67FEBA48E}"/>
          </ac:spMkLst>
        </pc:spChg>
        <pc:picChg chg="add mod">
          <ac:chgData name="Rishi Dinesh" userId="f9471f1830ea93b8" providerId="LiveId" clId="{E72E2BD6-FA48-4E93-878D-A2270741336A}" dt="2020-12-31T07:22:11.218" v="118" actId="1076"/>
          <ac:picMkLst>
            <pc:docMk/>
            <pc:sldMk cId="3118077604" sldId="260"/>
            <ac:picMk id="4" creationId="{9A606EF7-8D04-48D5-B34E-FC967E25F633}"/>
          </ac:picMkLst>
        </pc:picChg>
        <pc:picChg chg="add del mod">
          <ac:chgData name="Rishi Dinesh" userId="f9471f1830ea93b8" providerId="LiveId" clId="{E72E2BD6-FA48-4E93-878D-A2270741336A}" dt="2020-12-31T07:21:15.595" v="57" actId="478"/>
          <ac:picMkLst>
            <pc:docMk/>
            <pc:sldMk cId="3118077604" sldId="260"/>
            <ac:picMk id="5" creationId="{6EDA80D8-0424-409A-AF8D-A2534AA59E48}"/>
          </ac:picMkLst>
        </pc:picChg>
        <pc:picChg chg="add del mod">
          <ac:chgData name="Rishi Dinesh" userId="f9471f1830ea93b8" providerId="LiveId" clId="{E72E2BD6-FA48-4E93-878D-A2270741336A}" dt="2020-12-31T07:20:59.765" v="55"/>
          <ac:picMkLst>
            <pc:docMk/>
            <pc:sldMk cId="3118077604" sldId="260"/>
            <ac:picMk id="6" creationId="{C9D4CD2C-6520-4BA0-9115-7392FD1B082B}"/>
          </ac:picMkLst>
        </pc:picChg>
      </pc:sldChg>
      <pc:sldChg chg="addSp delSp modSp mod">
        <pc:chgData name="Rishi Dinesh" userId="f9471f1830ea93b8" providerId="LiveId" clId="{E72E2BD6-FA48-4E93-878D-A2270741336A}" dt="2020-12-31T07:33:34.173" v="361" actId="2711"/>
        <pc:sldMkLst>
          <pc:docMk/>
          <pc:sldMk cId="1698791393" sldId="261"/>
        </pc:sldMkLst>
        <pc:spChg chg="del mod">
          <ac:chgData name="Rishi Dinesh" userId="f9471f1830ea93b8" providerId="LiveId" clId="{E72E2BD6-FA48-4E93-878D-A2270741336A}" dt="2020-12-31T07:23:01.718" v="129" actId="478"/>
          <ac:spMkLst>
            <pc:docMk/>
            <pc:sldMk cId="1698791393" sldId="261"/>
            <ac:spMk id="2" creationId="{B58C4A23-5229-4EC6-8635-DEA33A430F27}"/>
          </ac:spMkLst>
        </pc:spChg>
        <pc:spChg chg="mod">
          <ac:chgData name="Rishi Dinesh" userId="f9471f1830ea93b8" providerId="LiveId" clId="{E72E2BD6-FA48-4E93-878D-A2270741336A}" dt="2020-12-31T07:33:34.173" v="361" actId="2711"/>
          <ac:spMkLst>
            <pc:docMk/>
            <pc:sldMk cId="1698791393" sldId="261"/>
            <ac:spMk id="3" creationId="{13D7B976-8DBA-4382-9B58-E3B37AA6F16D}"/>
          </ac:spMkLst>
        </pc:spChg>
        <pc:spChg chg="add mod">
          <ac:chgData name="Rishi Dinesh" userId="f9471f1830ea93b8" providerId="LiveId" clId="{E72E2BD6-FA48-4E93-878D-A2270741336A}" dt="2020-12-31T07:23:50.006" v="140" actId="1076"/>
          <ac:spMkLst>
            <pc:docMk/>
            <pc:sldMk cId="1698791393" sldId="261"/>
            <ac:spMk id="6" creationId="{50DACEF6-8A64-4404-ACBE-5C400C70E1F8}"/>
          </ac:spMkLst>
        </pc:spChg>
        <pc:spChg chg="add del mod">
          <ac:chgData name="Rishi Dinesh" userId="f9471f1830ea93b8" providerId="LiveId" clId="{E72E2BD6-FA48-4E93-878D-A2270741336A}" dt="2020-12-31T07:23:04.495" v="130" actId="478"/>
          <ac:spMkLst>
            <pc:docMk/>
            <pc:sldMk cId="1698791393" sldId="261"/>
            <ac:spMk id="8" creationId="{CB11B3F2-AAE0-4263-BE24-242A9A7D2A87}"/>
          </ac:spMkLst>
        </pc:spChg>
        <pc:picChg chg="add mod">
          <ac:chgData name="Rishi Dinesh" userId="f9471f1830ea93b8" providerId="LiveId" clId="{E72E2BD6-FA48-4E93-878D-A2270741336A}" dt="2020-12-31T07:23:40.629" v="138" actId="14100"/>
          <ac:picMkLst>
            <pc:docMk/>
            <pc:sldMk cId="1698791393" sldId="261"/>
            <ac:picMk id="4" creationId="{10D3752D-04AA-4C1F-8A5E-6F43434C397C}"/>
          </ac:picMkLst>
        </pc:picChg>
      </pc:sldChg>
      <pc:sldChg chg="addSp delSp modSp mod">
        <pc:chgData name="Rishi Dinesh" userId="f9471f1830ea93b8" providerId="LiveId" clId="{E72E2BD6-FA48-4E93-878D-A2270741336A}" dt="2020-12-31T07:27:37.808" v="207" actId="1076"/>
        <pc:sldMkLst>
          <pc:docMk/>
          <pc:sldMk cId="3484322831" sldId="262"/>
        </pc:sldMkLst>
        <pc:spChg chg="del">
          <ac:chgData name="Rishi Dinesh" userId="f9471f1830ea93b8" providerId="LiveId" clId="{E72E2BD6-FA48-4E93-878D-A2270741336A}" dt="2020-12-31T07:24:10.173" v="141" actId="21"/>
          <ac:spMkLst>
            <pc:docMk/>
            <pc:sldMk cId="3484322831" sldId="262"/>
            <ac:spMk id="2" creationId="{94FA2D05-677D-4F5A-863F-8F4F1218AD2F}"/>
          </ac:spMkLst>
        </pc:spChg>
        <pc:spChg chg="add del mod">
          <ac:chgData name="Rishi Dinesh" userId="f9471f1830ea93b8" providerId="LiveId" clId="{E72E2BD6-FA48-4E93-878D-A2270741336A}" dt="2020-12-31T07:24:15.732" v="142" actId="478"/>
          <ac:spMkLst>
            <pc:docMk/>
            <pc:sldMk cId="3484322831" sldId="262"/>
            <ac:spMk id="5" creationId="{FB5D2A60-149B-41FC-8D21-DB9846E4E9C3}"/>
          </ac:spMkLst>
        </pc:spChg>
        <pc:spChg chg="add mod">
          <ac:chgData name="Rishi Dinesh" userId="f9471f1830ea93b8" providerId="LiveId" clId="{E72E2BD6-FA48-4E93-878D-A2270741336A}" dt="2020-12-31T07:27:37.808" v="207" actId="1076"/>
          <ac:spMkLst>
            <pc:docMk/>
            <pc:sldMk cId="3484322831" sldId="262"/>
            <ac:spMk id="7" creationId="{DA7930AC-0D67-45CA-94A8-5E0A2F6CD6AE}"/>
          </ac:spMkLst>
        </pc:spChg>
        <pc:picChg chg="add mod">
          <ac:chgData name="Rishi Dinesh" userId="f9471f1830ea93b8" providerId="LiveId" clId="{E72E2BD6-FA48-4E93-878D-A2270741336A}" dt="2020-12-31T07:27:34.736" v="206" actId="14100"/>
          <ac:picMkLst>
            <pc:docMk/>
            <pc:sldMk cId="3484322831" sldId="262"/>
            <ac:picMk id="4" creationId="{BA8769A7-9416-4ABD-9C61-AC280F17C8DA}"/>
          </ac:picMkLst>
        </pc:picChg>
        <pc:picChg chg="mod">
          <ac:chgData name="Rishi Dinesh" userId="f9471f1830ea93b8" providerId="LiveId" clId="{E72E2BD6-FA48-4E93-878D-A2270741336A}" dt="2020-12-31T07:25:15.768" v="156" actId="1076"/>
          <ac:picMkLst>
            <pc:docMk/>
            <pc:sldMk cId="3484322831" sldId="262"/>
            <ac:picMk id="9" creationId="{4D1B14BB-8E39-4002-9138-D0641353CC80}"/>
          </ac:picMkLst>
        </pc:picChg>
      </pc:sldChg>
      <pc:sldChg chg="modSp mod">
        <pc:chgData name="Rishi Dinesh" userId="f9471f1830ea93b8" providerId="LiveId" clId="{E72E2BD6-FA48-4E93-878D-A2270741336A}" dt="2020-12-31T07:34:01.232" v="365" actId="14100"/>
        <pc:sldMkLst>
          <pc:docMk/>
          <pc:sldMk cId="818508827" sldId="263"/>
        </pc:sldMkLst>
        <pc:spChg chg="mod">
          <ac:chgData name="Rishi Dinesh" userId="f9471f1830ea93b8" providerId="LiveId" clId="{E72E2BD6-FA48-4E93-878D-A2270741336A}" dt="2020-12-31T07:34:01.232" v="365" actId="14100"/>
          <ac:spMkLst>
            <pc:docMk/>
            <pc:sldMk cId="818508827" sldId="263"/>
            <ac:spMk id="4" creationId="{1983E3B9-1D28-4C71-8FCD-E5471B3335E3}"/>
          </ac:spMkLst>
        </pc:spChg>
      </pc:sldChg>
      <pc:sldChg chg="addSp delSp modSp mod">
        <pc:chgData name="Rishi Dinesh" userId="f9471f1830ea93b8" providerId="LiveId" clId="{E72E2BD6-FA48-4E93-878D-A2270741336A}" dt="2020-12-31T07:34:36.316" v="373" actId="2711"/>
        <pc:sldMkLst>
          <pc:docMk/>
          <pc:sldMk cId="227983635" sldId="264"/>
        </pc:sldMkLst>
        <pc:spChg chg="del mod">
          <ac:chgData name="Rishi Dinesh" userId="f9471f1830ea93b8" providerId="LiveId" clId="{E72E2BD6-FA48-4E93-878D-A2270741336A}" dt="2020-12-31T07:26:22.312" v="192" actId="478"/>
          <ac:spMkLst>
            <pc:docMk/>
            <pc:sldMk cId="227983635" sldId="264"/>
            <ac:spMk id="2" creationId="{505026F3-4FDD-43D9-8EBF-3BCE93CC25AE}"/>
          </ac:spMkLst>
        </pc:spChg>
        <pc:spChg chg="mod">
          <ac:chgData name="Rishi Dinesh" userId="f9471f1830ea93b8" providerId="LiveId" clId="{E72E2BD6-FA48-4E93-878D-A2270741336A}" dt="2020-12-31T07:34:32.491" v="372" actId="2711"/>
          <ac:spMkLst>
            <pc:docMk/>
            <pc:sldMk cId="227983635" sldId="264"/>
            <ac:spMk id="3" creationId="{EAB30377-DF89-43D6-9617-41101E930E2A}"/>
          </ac:spMkLst>
        </pc:spChg>
        <pc:spChg chg="mod">
          <ac:chgData name="Rishi Dinesh" userId="f9471f1830ea93b8" providerId="LiveId" clId="{E72E2BD6-FA48-4E93-878D-A2270741336A}" dt="2020-12-31T07:34:36.316" v="373" actId="2711"/>
          <ac:spMkLst>
            <pc:docMk/>
            <pc:sldMk cId="227983635" sldId="264"/>
            <ac:spMk id="4" creationId="{EB745D71-EF4C-4625-89A5-BF51B3257C42}"/>
          </ac:spMkLst>
        </pc:spChg>
        <pc:spChg chg="add mod">
          <ac:chgData name="Rishi Dinesh" userId="f9471f1830ea93b8" providerId="LiveId" clId="{E72E2BD6-FA48-4E93-878D-A2270741336A}" dt="2020-12-31T07:26:17.179" v="190" actId="1076"/>
          <ac:spMkLst>
            <pc:docMk/>
            <pc:sldMk cId="227983635" sldId="264"/>
            <ac:spMk id="6" creationId="{C2CF6989-D751-4A14-8C0E-F2C4B7B52D12}"/>
          </ac:spMkLst>
        </pc:spChg>
        <pc:spChg chg="add del mod">
          <ac:chgData name="Rishi Dinesh" userId="f9471f1830ea93b8" providerId="LiveId" clId="{E72E2BD6-FA48-4E93-878D-A2270741336A}" dt="2020-12-31T07:26:23.933" v="193" actId="478"/>
          <ac:spMkLst>
            <pc:docMk/>
            <pc:sldMk cId="227983635" sldId="264"/>
            <ac:spMk id="8" creationId="{7F008293-A0E3-44D8-9268-12AB0E6D3A45}"/>
          </ac:spMkLst>
        </pc:spChg>
        <pc:picChg chg="add mod">
          <ac:chgData name="Rishi Dinesh" userId="f9471f1830ea93b8" providerId="LiveId" clId="{E72E2BD6-FA48-4E93-878D-A2270741336A}" dt="2020-12-31T07:26:12.585" v="189" actId="1076"/>
          <ac:picMkLst>
            <pc:docMk/>
            <pc:sldMk cId="227983635" sldId="264"/>
            <ac:picMk id="5" creationId="{65EF4D32-4721-4784-A444-FC9B0A2B9AE5}"/>
          </ac:picMkLst>
        </pc:picChg>
      </pc:sldChg>
      <pc:sldChg chg="addSp delSp modSp mod">
        <pc:chgData name="Rishi Dinesh" userId="f9471f1830ea93b8" providerId="LiveId" clId="{E72E2BD6-FA48-4E93-878D-A2270741336A}" dt="2020-12-31T07:41:42.835" v="488" actId="12"/>
        <pc:sldMkLst>
          <pc:docMk/>
          <pc:sldMk cId="3621293602" sldId="265"/>
        </pc:sldMkLst>
        <pc:spChg chg="add del mod">
          <ac:chgData name="Rishi Dinesh" userId="f9471f1830ea93b8" providerId="LiveId" clId="{E72E2BD6-FA48-4E93-878D-A2270741336A}" dt="2020-12-31T07:26:42.726" v="195" actId="478"/>
          <ac:spMkLst>
            <pc:docMk/>
            <pc:sldMk cId="3621293602" sldId="265"/>
            <ac:spMk id="3" creationId="{4C095752-9272-4E94-A822-5A7EC87D2D8E}"/>
          </ac:spMkLst>
        </pc:spChg>
        <pc:spChg chg="mod">
          <ac:chgData name="Rishi Dinesh" userId="f9471f1830ea93b8" providerId="LiveId" clId="{E72E2BD6-FA48-4E93-878D-A2270741336A}" dt="2020-12-31T07:35:51.436" v="385" actId="1076"/>
          <ac:spMkLst>
            <pc:docMk/>
            <pc:sldMk cId="3621293602" sldId="265"/>
            <ac:spMk id="4" creationId="{E4DF1798-6B18-4653-B981-77C1D265835C}"/>
          </ac:spMkLst>
        </pc:spChg>
        <pc:spChg chg="del">
          <ac:chgData name="Rishi Dinesh" userId="f9471f1830ea93b8" providerId="LiveId" clId="{E72E2BD6-FA48-4E93-878D-A2270741336A}" dt="2020-12-31T07:26:40.258" v="194" actId="21"/>
          <ac:spMkLst>
            <pc:docMk/>
            <pc:sldMk cId="3621293602" sldId="265"/>
            <ac:spMk id="5" creationId="{DEF552CD-51F2-4AE4-950B-C04BE2D10CDD}"/>
          </ac:spMkLst>
        </pc:spChg>
        <pc:spChg chg="mod">
          <ac:chgData name="Rishi Dinesh" userId="f9471f1830ea93b8" providerId="LiveId" clId="{E72E2BD6-FA48-4E93-878D-A2270741336A}" dt="2020-12-31T07:41:42.835" v="488" actId="12"/>
          <ac:spMkLst>
            <pc:docMk/>
            <pc:sldMk cId="3621293602" sldId="265"/>
            <ac:spMk id="6" creationId="{5DFD55BD-8B68-432B-A0F9-7037427CBD3C}"/>
          </ac:spMkLst>
        </pc:spChg>
        <pc:spChg chg="add mod">
          <ac:chgData name="Rishi Dinesh" userId="f9471f1830ea93b8" providerId="LiveId" clId="{E72E2BD6-FA48-4E93-878D-A2270741336A}" dt="2020-12-31T07:27:27.200" v="205" actId="1076"/>
          <ac:spMkLst>
            <pc:docMk/>
            <pc:sldMk cId="3621293602" sldId="265"/>
            <ac:spMk id="8" creationId="{6A30FEBF-4681-440C-ADA9-E5F071C2EC2B}"/>
          </ac:spMkLst>
        </pc:spChg>
        <pc:picChg chg="add mod">
          <ac:chgData name="Rishi Dinesh" userId="f9471f1830ea93b8" providerId="LiveId" clId="{E72E2BD6-FA48-4E93-878D-A2270741336A}" dt="2020-12-31T07:19:49.129" v="35"/>
          <ac:picMkLst>
            <pc:docMk/>
            <pc:sldMk cId="3621293602" sldId="265"/>
            <ac:picMk id="7" creationId="{57BC3D26-07DF-47DB-9DFA-640C30F7A7A2}"/>
          </ac:picMkLst>
        </pc:picChg>
      </pc:sldChg>
      <pc:sldChg chg="addSp delSp modSp mod">
        <pc:chgData name="Rishi Dinesh" userId="f9471f1830ea93b8" providerId="LiveId" clId="{E72E2BD6-FA48-4E93-878D-A2270741336A}" dt="2020-12-31T11:26:36.152" v="874" actId="1076"/>
        <pc:sldMkLst>
          <pc:docMk/>
          <pc:sldMk cId="2873201672" sldId="266"/>
        </pc:sldMkLst>
        <pc:spChg chg="del mod">
          <ac:chgData name="Rishi Dinesh" userId="f9471f1830ea93b8" providerId="LiveId" clId="{E72E2BD6-FA48-4E93-878D-A2270741336A}" dt="2020-12-31T07:32:09.731" v="315" actId="478"/>
          <ac:spMkLst>
            <pc:docMk/>
            <pc:sldMk cId="2873201672" sldId="266"/>
            <ac:spMk id="2" creationId="{56804C15-E79A-4521-AAD9-ECFEDDA58E0B}"/>
          </ac:spMkLst>
        </pc:spChg>
        <pc:spChg chg="mod">
          <ac:chgData name="Rishi Dinesh" userId="f9471f1830ea93b8" providerId="LiveId" clId="{E72E2BD6-FA48-4E93-878D-A2270741336A}" dt="2020-12-31T10:57:37.295" v="865" actId="27636"/>
          <ac:spMkLst>
            <pc:docMk/>
            <pc:sldMk cId="2873201672" sldId="266"/>
            <ac:spMk id="3" creationId="{757C7CD7-84DD-4F0F-8CF9-54EE32CA4A4F}"/>
          </ac:spMkLst>
        </pc:spChg>
        <pc:spChg chg="mod">
          <ac:chgData name="Rishi Dinesh" userId="f9471f1830ea93b8" providerId="LiveId" clId="{E72E2BD6-FA48-4E93-878D-A2270741336A}" dt="2020-12-31T10:57:43.380" v="868" actId="14100"/>
          <ac:spMkLst>
            <pc:docMk/>
            <pc:sldMk cId="2873201672" sldId="266"/>
            <ac:spMk id="4" creationId="{5EDE0EB8-94DD-49A3-8AEE-C4A88936F72E}"/>
          </ac:spMkLst>
        </pc:spChg>
        <pc:spChg chg="add mod">
          <ac:chgData name="Rishi Dinesh" userId="f9471f1830ea93b8" providerId="LiveId" clId="{E72E2BD6-FA48-4E93-878D-A2270741336A}" dt="2020-12-31T11:26:36.152" v="874" actId="1076"/>
          <ac:spMkLst>
            <pc:docMk/>
            <pc:sldMk cId="2873201672" sldId="266"/>
            <ac:spMk id="6" creationId="{5F795F2A-4199-4EDD-86C8-7732A8CA76BB}"/>
          </ac:spMkLst>
        </pc:spChg>
        <pc:picChg chg="add mod">
          <ac:chgData name="Rishi Dinesh" userId="f9471f1830ea93b8" providerId="LiveId" clId="{E72E2BD6-FA48-4E93-878D-A2270741336A}" dt="2020-12-31T11:26:32.637" v="873" actId="14100"/>
          <ac:picMkLst>
            <pc:docMk/>
            <pc:sldMk cId="2873201672" sldId="266"/>
            <ac:picMk id="5" creationId="{D11BCFCE-A939-4166-8CCB-A3C0C51AC494}"/>
          </ac:picMkLst>
        </pc:picChg>
      </pc:sldChg>
      <pc:sldChg chg="modSp mod">
        <pc:chgData name="Rishi Dinesh" userId="f9471f1830ea93b8" providerId="LiveId" clId="{E72E2BD6-FA48-4E93-878D-A2270741336A}" dt="2020-12-31T07:55:09.175" v="860" actId="1076"/>
        <pc:sldMkLst>
          <pc:docMk/>
          <pc:sldMk cId="2908886399" sldId="267"/>
        </pc:sldMkLst>
        <pc:spChg chg="mod">
          <ac:chgData name="Rishi Dinesh" userId="f9471f1830ea93b8" providerId="LiveId" clId="{E72E2BD6-FA48-4E93-878D-A2270741336A}" dt="2020-12-31T07:55:09.175" v="860" actId="1076"/>
          <ac:spMkLst>
            <pc:docMk/>
            <pc:sldMk cId="2908886399" sldId="267"/>
            <ac:spMk id="7" creationId="{D86AA0C5-88D4-4CF3-8DF7-0B41B4B979E1}"/>
          </ac:spMkLst>
        </pc:spChg>
      </pc:sldChg>
      <pc:sldChg chg="addSp delSp modSp mod">
        <pc:chgData name="Rishi Dinesh" userId="f9471f1830ea93b8" providerId="LiveId" clId="{E72E2BD6-FA48-4E93-878D-A2270741336A}" dt="2020-12-31T07:41:44.641" v="490" actId="5793"/>
        <pc:sldMkLst>
          <pc:docMk/>
          <pc:sldMk cId="3290986858" sldId="268"/>
        </pc:sldMkLst>
        <pc:spChg chg="add del mod">
          <ac:chgData name="Rishi Dinesh" userId="f9471f1830ea93b8" providerId="LiveId" clId="{E72E2BD6-FA48-4E93-878D-A2270741336A}" dt="2020-12-31T07:28:36.537" v="212" actId="478"/>
          <ac:spMkLst>
            <pc:docMk/>
            <pc:sldMk cId="3290986858" sldId="268"/>
            <ac:spMk id="3" creationId="{E48C9D05-5572-45A3-B560-46A668FBDA85}"/>
          </ac:spMkLst>
        </pc:spChg>
        <pc:spChg chg="mod">
          <ac:chgData name="Rishi Dinesh" userId="f9471f1830ea93b8" providerId="LiveId" clId="{E72E2BD6-FA48-4E93-878D-A2270741336A}" dt="2020-12-31T07:35:42.612" v="383" actId="1076"/>
          <ac:spMkLst>
            <pc:docMk/>
            <pc:sldMk cId="3290986858" sldId="268"/>
            <ac:spMk id="4" creationId="{E4DF1798-6B18-4653-B981-77C1D265835C}"/>
          </ac:spMkLst>
        </pc:spChg>
        <pc:spChg chg="del">
          <ac:chgData name="Rishi Dinesh" userId="f9471f1830ea93b8" providerId="LiveId" clId="{E72E2BD6-FA48-4E93-878D-A2270741336A}" dt="2020-12-31T07:28:34.749" v="211" actId="478"/>
          <ac:spMkLst>
            <pc:docMk/>
            <pc:sldMk cId="3290986858" sldId="268"/>
            <ac:spMk id="5" creationId="{DEF552CD-51F2-4AE4-950B-C04BE2D10CDD}"/>
          </ac:spMkLst>
        </pc:spChg>
        <pc:spChg chg="mod">
          <ac:chgData name="Rishi Dinesh" userId="f9471f1830ea93b8" providerId="LiveId" clId="{E72E2BD6-FA48-4E93-878D-A2270741336A}" dt="2020-12-31T07:41:44.641" v="490" actId="5793"/>
          <ac:spMkLst>
            <pc:docMk/>
            <pc:sldMk cId="3290986858" sldId="268"/>
            <ac:spMk id="6" creationId="{5DFD55BD-8B68-432B-A0F9-7037427CBD3C}"/>
          </ac:spMkLst>
        </pc:spChg>
        <pc:spChg chg="add mod">
          <ac:chgData name="Rishi Dinesh" userId="f9471f1830ea93b8" providerId="LiveId" clId="{E72E2BD6-FA48-4E93-878D-A2270741336A}" dt="2020-12-31T07:28:27.571" v="210"/>
          <ac:spMkLst>
            <pc:docMk/>
            <pc:sldMk cId="3290986858" sldId="268"/>
            <ac:spMk id="9" creationId="{DFB50F5B-F2CF-469F-9D38-9575F3AB2F40}"/>
          </ac:spMkLst>
        </pc:spChg>
        <pc:picChg chg="add del mod">
          <ac:chgData name="Rishi Dinesh" userId="f9471f1830ea93b8" providerId="LiveId" clId="{E72E2BD6-FA48-4E93-878D-A2270741336A}" dt="2020-12-31T07:28:12.956" v="208" actId="478"/>
          <ac:picMkLst>
            <pc:docMk/>
            <pc:sldMk cId="3290986858" sldId="268"/>
            <ac:picMk id="7" creationId="{B806B986-BF08-4275-8829-18A455D92482}"/>
          </ac:picMkLst>
        </pc:picChg>
        <pc:picChg chg="add mod">
          <ac:chgData name="Rishi Dinesh" userId="f9471f1830ea93b8" providerId="LiveId" clId="{E72E2BD6-FA48-4E93-878D-A2270741336A}" dt="2020-12-31T07:28:13.667" v="209"/>
          <ac:picMkLst>
            <pc:docMk/>
            <pc:sldMk cId="3290986858" sldId="268"/>
            <ac:picMk id="8" creationId="{436A1CA8-FACC-48B5-8E6E-1F794EF915B7}"/>
          </ac:picMkLst>
        </pc:picChg>
      </pc:sldChg>
      <pc:sldChg chg="addSp delSp modSp mod modClrScheme chgLayout">
        <pc:chgData name="Rishi Dinesh" userId="f9471f1830ea93b8" providerId="LiveId" clId="{E72E2BD6-FA48-4E93-878D-A2270741336A}" dt="2020-12-31T07:41:46.602" v="492" actId="5793"/>
        <pc:sldMkLst>
          <pc:docMk/>
          <pc:sldMk cId="3814593825" sldId="269"/>
        </pc:sldMkLst>
        <pc:spChg chg="add mod">
          <ac:chgData name="Rishi Dinesh" userId="f9471f1830ea93b8" providerId="LiveId" clId="{E72E2BD6-FA48-4E93-878D-A2270741336A}" dt="2020-12-31T07:29:39.416" v="238" actId="1036"/>
          <ac:spMkLst>
            <pc:docMk/>
            <pc:sldMk cId="3814593825" sldId="269"/>
            <ac:spMk id="2" creationId="{C5E33CF5-A307-4FB9-B65D-23553CE046C6}"/>
          </ac:spMkLst>
        </pc:spChg>
        <pc:spChg chg="add del mod">
          <ac:chgData name="Rishi Dinesh" userId="f9471f1830ea93b8" providerId="LiveId" clId="{E72E2BD6-FA48-4E93-878D-A2270741336A}" dt="2020-12-31T07:36:41.491" v="395" actId="1076"/>
          <ac:spMkLst>
            <pc:docMk/>
            <pc:sldMk cId="3814593825" sldId="269"/>
            <ac:spMk id="4" creationId="{E4DF1798-6B18-4653-B981-77C1D265835C}"/>
          </ac:spMkLst>
        </pc:spChg>
        <pc:spChg chg="del mod">
          <ac:chgData name="Rishi Dinesh" userId="f9471f1830ea93b8" providerId="LiveId" clId="{E72E2BD6-FA48-4E93-878D-A2270741336A}" dt="2020-12-31T07:29:26.736" v="236" actId="478"/>
          <ac:spMkLst>
            <pc:docMk/>
            <pc:sldMk cId="3814593825" sldId="269"/>
            <ac:spMk id="5" creationId="{DEF552CD-51F2-4AE4-950B-C04BE2D10CDD}"/>
          </ac:spMkLst>
        </pc:spChg>
        <pc:spChg chg="mod ord">
          <ac:chgData name="Rishi Dinesh" userId="f9471f1830ea93b8" providerId="LiveId" clId="{E72E2BD6-FA48-4E93-878D-A2270741336A}" dt="2020-12-31T07:41:46.602" v="492" actId="5793"/>
          <ac:spMkLst>
            <pc:docMk/>
            <pc:sldMk cId="3814593825" sldId="269"/>
            <ac:spMk id="6" creationId="{5DFD55BD-8B68-432B-A0F9-7037427CBD3C}"/>
          </ac:spMkLst>
        </pc:spChg>
        <pc:spChg chg="add del mod">
          <ac:chgData name="Rishi Dinesh" userId="f9471f1830ea93b8" providerId="LiveId" clId="{E72E2BD6-FA48-4E93-878D-A2270741336A}" dt="2020-12-31T07:29:28.426" v="237" actId="478"/>
          <ac:spMkLst>
            <pc:docMk/>
            <pc:sldMk cId="3814593825" sldId="269"/>
            <ac:spMk id="8" creationId="{20B5F5CA-7B3C-4D92-B86F-8A4FA41F1B21}"/>
          </ac:spMkLst>
        </pc:spChg>
        <pc:spChg chg="add del mod ord">
          <ac:chgData name="Rishi Dinesh" userId="f9471f1830ea93b8" providerId="LiveId" clId="{E72E2BD6-FA48-4E93-878D-A2270741336A}" dt="2020-12-31T07:39:42.312" v="442" actId="478"/>
          <ac:spMkLst>
            <pc:docMk/>
            <pc:sldMk cId="3814593825" sldId="269"/>
            <ac:spMk id="9" creationId="{92AADB21-65BB-41CB-93F3-0AAE6444CE5C}"/>
          </ac:spMkLst>
        </pc:spChg>
        <pc:spChg chg="add mod ord">
          <ac:chgData name="Rishi Dinesh" userId="f9471f1830ea93b8" providerId="LiveId" clId="{E72E2BD6-FA48-4E93-878D-A2270741336A}" dt="2020-12-31T07:40:53.665" v="472" actId="27636"/>
          <ac:spMkLst>
            <pc:docMk/>
            <pc:sldMk cId="3814593825" sldId="269"/>
            <ac:spMk id="10" creationId="{90E831F8-4B58-40AD-AB43-3C5CCB4F6235}"/>
          </ac:spMkLst>
        </pc:spChg>
        <pc:picChg chg="add mod">
          <ac:chgData name="Rishi Dinesh" userId="f9471f1830ea93b8" providerId="LiveId" clId="{E72E2BD6-FA48-4E93-878D-A2270741336A}" dt="2020-12-31T07:29:07.036" v="229" actId="1076"/>
          <ac:picMkLst>
            <pc:docMk/>
            <pc:sldMk cId="3814593825" sldId="269"/>
            <ac:picMk id="7" creationId="{BCF1BCCD-E6AE-43F4-946F-416355D0BE58}"/>
          </ac:picMkLst>
        </pc:picChg>
      </pc:sldChg>
      <pc:sldChg chg="addSp delSp modSp mod">
        <pc:chgData name="Rishi Dinesh" userId="f9471f1830ea93b8" providerId="LiveId" clId="{E72E2BD6-FA48-4E93-878D-A2270741336A}" dt="2020-12-31T07:43:23.337" v="511" actId="1076"/>
        <pc:sldMkLst>
          <pc:docMk/>
          <pc:sldMk cId="2747087754" sldId="271"/>
        </pc:sldMkLst>
        <pc:spChg chg="mod">
          <ac:chgData name="Rishi Dinesh" userId="f9471f1830ea93b8" providerId="LiveId" clId="{E72E2BD6-FA48-4E93-878D-A2270741336A}" dt="2020-12-31T07:43:23.337" v="511" actId="1076"/>
          <ac:spMkLst>
            <pc:docMk/>
            <pc:sldMk cId="2747087754" sldId="271"/>
            <ac:spMk id="2" creationId="{BEBBEB44-4E3F-4544-9304-4F47F1C6FEE7}"/>
          </ac:spMkLst>
        </pc:spChg>
        <pc:spChg chg="mod">
          <ac:chgData name="Rishi Dinesh" userId="f9471f1830ea93b8" providerId="LiveId" clId="{E72E2BD6-FA48-4E93-878D-A2270741336A}" dt="2020-12-31T07:37:19.672" v="403" actId="1076"/>
          <ac:spMkLst>
            <pc:docMk/>
            <pc:sldMk cId="2747087754" sldId="271"/>
            <ac:spMk id="3" creationId="{1E826A89-DADD-4D47-9774-9CEF12732026}"/>
          </ac:spMkLst>
        </pc:spChg>
        <pc:spChg chg="del">
          <ac:chgData name="Rishi Dinesh" userId="f9471f1830ea93b8" providerId="LiveId" clId="{E72E2BD6-FA48-4E93-878D-A2270741336A}" dt="2020-12-31T07:29:48.883" v="242" actId="478"/>
          <ac:spMkLst>
            <pc:docMk/>
            <pc:sldMk cId="2747087754" sldId="271"/>
            <ac:spMk id="5" creationId="{DEF552CD-51F2-4AE4-950B-C04BE2D10CDD}"/>
          </ac:spMkLst>
        </pc:spChg>
        <pc:spChg chg="add mod">
          <ac:chgData name="Rishi Dinesh" userId="f9471f1830ea93b8" providerId="LiveId" clId="{E72E2BD6-FA48-4E93-878D-A2270741336A}" dt="2020-12-31T07:29:45.186" v="241" actId="1076"/>
          <ac:spMkLst>
            <pc:docMk/>
            <pc:sldMk cId="2747087754" sldId="271"/>
            <ac:spMk id="8" creationId="{709CC980-3184-45C8-B86E-8AF59EE05D8F}"/>
          </ac:spMkLst>
        </pc:spChg>
        <pc:spChg chg="add del mod">
          <ac:chgData name="Rishi Dinesh" userId="f9471f1830ea93b8" providerId="LiveId" clId="{E72E2BD6-FA48-4E93-878D-A2270741336A}" dt="2020-12-31T07:29:50.172" v="243" actId="478"/>
          <ac:spMkLst>
            <pc:docMk/>
            <pc:sldMk cId="2747087754" sldId="271"/>
            <ac:spMk id="9" creationId="{30AF8A55-ED0A-4C1E-9C60-25D2456C3CB8}"/>
          </ac:spMkLst>
        </pc:spChg>
        <pc:picChg chg="add mod">
          <ac:chgData name="Rishi Dinesh" userId="f9471f1830ea93b8" providerId="LiveId" clId="{E72E2BD6-FA48-4E93-878D-A2270741336A}" dt="2020-12-31T07:19:58.730" v="38"/>
          <ac:picMkLst>
            <pc:docMk/>
            <pc:sldMk cId="2747087754" sldId="271"/>
            <ac:picMk id="6" creationId="{43148241-8D50-4CBA-8949-A6406A5EAFE3}"/>
          </ac:picMkLst>
        </pc:picChg>
        <pc:picChg chg="add mod">
          <ac:chgData name="Rishi Dinesh" userId="f9471f1830ea93b8" providerId="LiveId" clId="{E72E2BD6-FA48-4E93-878D-A2270741336A}" dt="2020-12-31T07:29:41.856" v="239" actId="571"/>
          <ac:picMkLst>
            <pc:docMk/>
            <pc:sldMk cId="2747087754" sldId="271"/>
            <ac:picMk id="7" creationId="{A328A651-BC3E-4674-A865-7E1E51E57BA5}"/>
          </ac:picMkLst>
        </pc:picChg>
      </pc:sldChg>
      <pc:sldChg chg="addSp delSp modSp mod">
        <pc:chgData name="Rishi Dinesh" userId="f9471f1830ea93b8" providerId="LiveId" clId="{E72E2BD6-FA48-4E93-878D-A2270741336A}" dt="2020-12-31T07:50:22.694" v="767" actId="20577"/>
        <pc:sldMkLst>
          <pc:docMk/>
          <pc:sldMk cId="3479027923" sldId="272"/>
        </pc:sldMkLst>
        <pc:spChg chg="add del mod">
          <ac:chgData name="Rishi Dinesh" userId="f9471f1830ea93b8" providerId="LiveId" clId="{E72E2BD6-FA48-4E93-878D-A2270741336A}" dt="2020-12-31T07:30:14.184" v="253" actId="478"/>
          <ac:spMkLst>
            <pc:docMk/>
            <pc:sldMk cId="3479027923" sldId="272"/>
            <ac:spMk id="3" creationId="{BC09E29B-038E-4755-886B-0F841E25EC39}"/>
          </ac:spMkLst>
        </pc:spChg>
        <pc:spChg chg="del mod">
          <ac:chgData name="Rishi Dinesh" userId="f9471f1830ea93b8" providerId="LiveId" clId="{E72E2BD6-FA48-4E93-878D-A2270741336A}" dt="2020-12-31T07:30:13.141" v="252" actId="478"/>
          <ac:spMkLst>
            <pc:docMk/>
            <pc:sldMk cId="3479027923" sldId="272"/>
            <ac:spMk id="5" creationId="{DEF552CD-51F2-4AE4-950B-C04BE2D10CDD}"/>
          </ac:spMkLst>
        </pc:spChg>
        <pc:spChg chg="mod">
          <ac:chgData name="Rishi Dinesh" userId="f9471f1830ea93b8" providerId="LiveId" clId="{E72E2BD6-FA48-4E93-878D-A2270741336A}" dt="2020-12-31T07:49:50.261" v="731" actId="14100"/>
          <ac:spMkLst>
            <pc:docMk/>
            <pc:sldMk cId="3479027923" sldId="272"/>
            <ac:spMk id="8" creationId="{E6314756-31A0-45D7-B23B-AD2E2481C80D}"/>
          </ac:spMkLst>
        </pc:spChg>
        <pc:spChg chg="mod">
          <ac:chgData name="Rishi Dinesh" userId="f9471f1830ea93b8" providerId="LiveId" clId="{E72E2BD6-FA48-4E93-878D-A2270741336A}" dt="2020-12-31T07:49:31.766" v="727" actId="14100"/>
          <ac:spMkLst>
            <pc:docMk/>
            <pc:sldMk cId="3479027923" sldId="272"/>
            <ac:spMk id="9" creationId="{99F3DF86-F233-418A-91EF-EE828A2699E2}"/>
          </ac:spMkLst>
        </pc:spChg>
        <pc:spChg chg="mod">
          <ac:chgData name="Rishi Dinesh" userId="f9471f1830ea93b8" providerId="LiveId" clId="{E72E2BD6-FA48-4E93-878D-A2270741336A}" dt="2020-12-31T07:50:22.694" v="767" actId="20577"/>
          <ac:spMkLst>
            <pc:docMk/>
            <pc:sldMk cId="3479027923" sldId="272"/>
            <ac:spMk id="10" creationId="{24B39E66-86A0-4FC4-997A-84F0B2181A2A}"/>
          </ac:spMkLst>
        </pc:spChg>
        <pc:spChg chg="del mod">
          <ac:chgData name="Rishi Dinesh" userId="f9471f1830ea93b8" providerId="LiveId" clId="{E72E2BD6-FA48-4E93-878D-A2270741336A}" dt="2020-12-31T07:50:08.961" v="763" actId="478"/>
          <ac:spMkLst>
            <pc:docMk/>
            <pc:sldMk cId="3479027923" sldId="272"/>
            <ac:spMk id="11" creationId="{0BFB0EEC-6397-45E0-A473-4BAC21FE2180}"/>
          </ac:spMkLst>
        </pc:spChg>
        <pc:spChg chg="add mod">
          <ac:chgData name="Rishi Dinesh" userId="f9471f1830ea93b8" providerId="LiveId" clId="{E72E2BD6-FA48-4E93-878D-A2270741336A}" dt="2020-12-31T07:30:09.452" v="250" actId="1076"/>
          <ac:spMkLst>
            <pc:docMk/>
            <pc:sldMk cId="3479027923" sldId="272"/>
            <ac:spMk id="12" creationId="{F1F0BB69-E886-4EAC-867D-1E94793CB227}"/>
          </ac:spMkLst>
        </pc:spChg>
        <pc:picChg chg="add mod">
          <ac:chgData name="Rishi Dinesh" userId="f9471f1830ea93b8" providerId="LiveId" clId="{E72E2BD6-FA48-4E93-878D-A2270741336A}" dt="2020-12-31T07:20:04.622" v="40"/>
          <ac:picMkLst>
            <pc:docMk/>
            <pc:sldMk cId="3479027923" sldId="272"/>
            <ac:picMk id="7" creationId="{B3898886-FB20-4561-8023-A0D06E5F03DD}"/>
          </ac:picMkLst>
        </pc:picChg>
      </pc:sldChg>
      <pc:sldChg chg="addSp delSp modSp mod modClrScheme chgLayout">
        <pc:chgData name="Rishi Dinesh" userId="f9471f1830ea93b8" providerId="LiveId" clId="{E72E2BD6-FA48-4E93-878D-A2270741336A}" dt="2020-12-31T07:47:56.304" v="703" actId="20577"/>
        <pc:sldMkLst>
          <pc:docMk/>
          <pc:sldMk cId="3999302369" sldId="273"/>
        </pc:sldMkLst>
        <pc:spChg chg="del mod ord">
          <ac:chgData name="Rishi Dinesh" userId="f9471f1830ea93b8" providerId="LiveId" clId="{E72E2BD6-FA48-4E93-878D-A2270741336A}" dt="2020-12-31T07:43:36.597" v="513" actId="700"/>
          <ac:spMkLst>
            <pc:docMk/>
            <pc:sldMk cId="3999302369" sldId="273"/>
            <ac:spMk id="2" creationId="{BEBBEB44-4E3F-4544-9304-4F47F1C6FEE7}"/>
          </ac:spMkLst>
        </pc:spChg>
        <pc:spChg chg="mod">
          <ac:chgData name="Rishi Dinesh" userId="f9471f1830ea93b8" providerId="LiveId" clId="{E72E2BD6-FA48-4E93-878D-A2270741336A}" dt="2020-12-31T07:47:56.304" v="703" actId="20577"/>
          <ac:spMkLst>
            <pc:docMk/>
            <pc:sldMk cId="3999302369" sldId="273"/>
            <ac:spMk id="3" creationId="{1E826A89-DADD-4D47-9774-9CEF12732026}"/>
          </ac:spMkLst>
        </pc:spChg>
        <pc:spChg chg="mod">
          <ac:chgData name="Rishi Dinesh" userId="f9471f1830ea93b8" providerId="LiveId" clId="{E72E2BD6-FA48-4E93-878D-A2270741336A}" dt="2020-12-31T07:46:24.650" v="589" actId="27636"/>
          <ac:spMkLst>
            <pc:docMk/>
            <pc:sldMk cId="3999302369" sldId="273"/>
            <ac:spMk id="4" creationId="{7CB7F2A1-0844-4992-B76A-D1CA3A363CAF}"/>
          </ac:spMkLst>
        </pc:spChg>
        <pc:spChg chg="del mod">
          <ac:chgData name="Rishi Dinesh" userId="f9471f1830ea93b8" providerId="LiveId" clId="{E72E2BD6-FA48-4E93-878D-A2270741336A}" dt="2020-12-31T07:30:00.114" v="247" actId="478"/>
          <ac:spMkLst>
            <pc:docMk/>
            <pc:sldMk cId="3999302369" sldId="273"/>
            <ac:spMk id="5" creationId="{DEF552CD-51F2-4AE4-950B-C04BE2D10CDD}"/>
          </ac:spMkLst>
        </pc:spChg>
        <pc:spChg chg="add del mod">
          <ac:chgData name="Rishi Dinesh" userId="f9471f1830ea93b8" providerId="LiveId" clId="{E72E2BD6-FA48-4E93-878D-A2270741336A}" dt="2020-12-31T07:44:05.710" v="531" actId="27636"/>
          <ac:spMkLst>
            <pc:docMk/>
            <pc:sldMk cId="3999302369" sldId="273"/>
            <ac:spMk id="6" creationId="{9CB691A2-CD46-4733-923D-69213C5C7ECA}"/>
          </ac:spMkLst>
        </pc:spChg>
        <pc:spChg chg="mod">
          <ac:chgData name="Rishi Dinesh" userId="f9471f1830ea93b8" providerId="LiveId" clId="{E72E2BD6-FA48-4E93-878D-A2270741336A}" dt="2020-12-31T07:45:00.653" v="564" actId="27636"/>
          <ac:spMkLst>
            <pc:docMk/>
            <pc:sldMk cId="3999302369" sldId="273"/>
            <ac:spMk id="9" creationId="{BC16B387-3EDD-475B-9BCF-928E3E70D4A3}"/>
          </ac:spMkLst>
        </pc:spChg>
        <pc:spChg chg="add mod">
          <ac:chgData name="Rishi Dinesh" userId="f9471f1830ea93b8" providerId="LiveId" clId="{E72E2BD6-FA48-4E93-878D-A2270741336A}" dt="2020-12-31T07:29:57.186" v="245" actId="1076"/>
          <ac:spMkLst>
            <pc:docMk/>
            <pc:sldMk cId="3999302369" sldId="273"/>
            <ac:spMk id="10" creationId="{F489A68E-B6B6-406D-AC1F-D90872DDF064}"/>
          </ac:spMkLst>
        </pc:spChg>
        <pc:spChg chg="add del mod">
          <ac:chgData name="Rishi Dinesh" userId="f9471f1830ea93b8" providerId="LiveId" clId="{E72E2BD6-FA48-4E93-878D-A2270741336A}" dt="2020-12-31T07:30:02.303" v="248" actId="478"/>
          <ac:spMkLst>
            <pc:docMk/>
            <pc:sldMk cId="3999302369" sldId="273"/>
            <ac:spMk id="11" creationId="{354586C7-8928-44CF-93EA-4E7477DE06BB}"/>
          </ac:spMkLst>
        </pc:spChg>
        <pc:spChg chg="add del mod ord">
          <ac:chgData name="Rishi Dinesh" userId="f9471f1830ea93b8" providerId="LiveId" clId="{E72E2BD6-FA48-4E93-878D-A2270741336A}" dt="2020-12-31T07:43:16.073" v="510" actId="700"/>
          <ac:spMkLst>
            <pc:docMk/>
            <pc:sldMk cId="3999302369" sldId="273"/>
            <ac:spMk id="12" creationId="{3F00874F-E743-4B11-8D8C-4E44BADB491E}"/>
          </ac:spMkLst>
        </pc:spChg>
        <pc:spChg chg="add del mod ord">
          <ac:chgData name="Rishi Dinesh" userId="f9471f1830ea93b8" providerId="LiveId" clId="{E72E2BD6-FA48-4E93-878D-A2270741336A}" dt="2020-12-31T07:43:16.073" v="510" actId="700"/>
          <ac:spMkLst>
            <pc:docMk/>
            <pc:sldMk cId="3999302369" sldId="273"/>
            <ac:spMk id="13" creationId="{07BCC68F-86C7-4096-A8A4-8CC5E17A0A77}"/>
          </ac:spMkLst>
        </pc:spChg>
        <pc:spChg chg="add del mod ord">
          <ac:chgData name="Rishi Dinesh" userId="f9471f1830ea93b8" providerId="LiveId" clId="{E72E2BD6-FA48-4E93-878D-A2270741336A}" dt="2020-12-31T07:43:43.561" v="517" actId="478"/>
          <ac:spMkLst>
            <pc:docMk/>
            <pc:sldMk cId="3999302369" sldId="273"/>
            <ac:spMk id="14" creationId="{632275C8-A8FE-41DA-AAA3-ADADBBECFC15}"/>
          </ac:spMkLst>
        </pc:spChg>
        <pc:spChg chg="add mod ord">
          <ac:chgData name="Rishi Dinesh" userId="f9471f1830ea93b8" providerId="LiveId" clId="{E72E2BD6-FA48-4E93-878D-A2270741336A}" dt="2020-12-31T07:46:35.282" v="590" actId="255"/>
          <ac:spMkLst>
            <pc:docMk/>
            <pc:sldMk cId="3999302369" sldId="273"/>
            <ac:spMk id="15" creationId="{3538C76B-D674-4349-BA18-0EEA7632B7BD}"/>
          </ac:spMkLst>
        </pc:spChg>
        <pc:spChg chg="add mod ord">
          <ac:chgData name="Rishi Dinesh" userId="f9471f1830ea93b8" providerId="LiveId" clId="{E72E2BD6-FA48-4E93-878D-A2270741336A}" dt="2020-12-31T07:46:41.692" v="592" actId="27636"/>
          <ac:spMkLst>
            <pc:docMk/>
            <pc:sldMk cId="3999302369" sldId="273"/>
            <ac:spMk id="16" creationId="{19447580-CCF6-4524-AB25-BA2D2200B1CD}"/>
          </ac:spMkLst>
        </pc:spChg>
        <pc:picChg chg="add mod">
          <ac:chgData name="Rishi Dinesh" userId="f9471f1830ea93b8" providerId="LiveId" clId="{E72E2BD6-FA48-4E93-878D-A2270741336A}" dt="2020-12-31T07:20:00.922" v="39"/>
          <ac:picMkLst>
            <pc:docMk/>
            <pc:sldMk cId="3999302369" sldId="273"/>
            <ac:picMk id="8" creationId="{BC34BEF0-6C12-4D8E-BB0A-8C2BCB70C97A}"/>
          </ac:picMkLst>
        </pc:picChg>
      </pc:sldChg>
      <pc:sldChg chg="addSp delSp modSp mod">
        <pc:chgData name="Rishi Dinesh" userId="f9471f1830ea93b8" providerId="LiveId" clId="{E72E2BD6-FA48-4E93-878D-A2270741336A}" dt="2020-12-31T07:51:51.006" v="794" actId="478"/>
        <pc:sldMkLst>
          <pc:docMk/>
          <pc:sldMk cId="1795691741" sldId="274"/>
        </pc:sldMkLst>
        <pc:spChg chg="add del mod">
          <ac:chgData name="Rishi Dinesh" userId="f9471f1830ea93b8" providerId="LiveId" clId="{E72E2BD6-FA48-4E93-878D-A2270741336A}" dt="2020-12-31T07:30:24.643" v="258" actId="478"/>
          <ac:spMkLst>
            <pc:docMk/>
            <pc:sldMk cId="1795691741" sldId="274"/>
            <ac:spMk id="3" creationId="{E7F26941-55C1-4982-8142-E48BC159CA8B}"/>
          </ac:spMkLst>
        </pc:spChg>
        <pc:spChg chg="del">
          <ac:chgData name="Rishi Dinesh" userId="f9471f1830ea93b8" providerId="LiveId" clId="{E72E2BD6-FA48-4E93-878D-A2270741336A}" dt="2020-12-31T07:30:23.480" v="257" actId="478"/>
          <ac:spMkLst>
            <pc:docMk/>
            <pc:sldMk cId="1795691741" sldId="274"/>
            <ac:spMk id="5" creationId="{DEF552CD-51F2-4AE4-950B-C04BE2D10CDD}"/>
          </ac:spMkLst>
        </pc:spChg>
        <pc:spChg chg="mod">
          <ac:chgData name="Rishi Dinesh" userId="f9471f1830ea93b8" providerId="LiveId" clId="{E72E2BD6-FA48-4E93-878D-A2270741336A}" dt="2020-12-31T07:50:42.126" v="771" actId="14100"/>
          <ac:spMkLst>
            <pc:docMk/>
            <pc:sldMk cId="1795691741" sldId="274"/>
            <ac:spMk id="8" creationId="{E6314756-31A0-45D7-B23B-AD2E2481C80D}"/>
          </ac:spMkLst>
        </pc:spChg>
        <pc:spChg chg="mod">
          <ac:chgData name="Rishi Dinesh" userId="f9471f1830ea93b8" providerId="LiveId" clId="{E72E2BD6-FA48-4E93-878D-A2270741336A}" dt="2020-12-31T07:49:11.842" v="713" actId="1076"/>
          <ac:spMkLst>
            <pc:docMk/>
            <pc:sldMk cId="1795691741" sldId="274"/>
            <ac:spMk id="9" creationId="{99F3DF86-F233-418A-91EF-EE828A2699E2}"/>
          </ac:spMkLst>
        </pc:spChg>
        <pc:spChg chg="add mod">
          <ac:chgData name="Rishi Dinesh" userId="f9471f1830ea93b8" providerId="LiveId" clId="{E72E2BD6-FA48-4E93-878D-A2270741336A}" dt="2020-12-31T07:30:20.923" v="256" actId="1076"/>
          <ac:spMkLst>
            <pc:docMk/>
            <pc:sldMk cId="1795691741" sldId="274"/>
            <ac:spMk id="10" creationId="{7AB03948-6FC0-427A-A469-5249B19EB6E4}"/>
          </ac:spMkLst>
        </pc:spChg>
        <pc:picChg chg="add mod">
          <ac:chgData name="Rishi Dinesh" userId="f9471f1830ea93b8" providerId="LiveId" clId="{E72E2BD6-FA48-4E93-878D-A2270741336A}" dt="2020-12-31T07:20:08.222" v="41"/>
          <ac:picMkLst>
            <pc:docMk/>
            <pc:sldMk cId="1795691741" sldId="274"/>
            <ac:picMk id="6" creationId="{9F58AF61-B754-4D70-823C-C885699F6DA5}"/>
          </ac:picMkLst>
        </pc:picChg>
        <pc:picChg chg="add del mod">
          <ac:chgData name="Rishi Dinesh" userId="f9471f1830ea93b8" providerId="LiveId" clId="{E72E2BD6-FA48-4E93-878D-A2270741336A}" dt="2020-12-31T07:51:51.006" v="794" actId="478"/>
          <ac:picMkLst>
            <pc:docMk/>
            <pc:sldMk cId="1795691741" sldId="274"/>
            <ac:picMk id="7" creationId="{BF841A1D-0ED9-4D1F-B1C8-2153AA70D492}"/>
          </ac:picMkLst>
        </pc:picChg>
      </pc:sldChg>
      <pc:sldChg chg="addSp delSp modSp mod">
        <pc:chgData name="Rishi Dinesh" userId="f9471f1830ea93b8" providerId="LiveId" clId="{E72E2BD6-FA48-4E93-878D-A2270741336A}" dt="2020-12-31T07:52:00.564" v="795" actId="2711"/>
        <pc:sldMkLst>
          <pc:docMk/>
          <pc:sldMk cId="855061870" sldId="275"/>
        </pc:sldMkLst>
        <pc:spChg chg="add del mod">
          <ac:chgData name="Rishi Dinesh" userId="f9471f1830ea93b8" providerId="LiveId" clId="{E72E2BD6-FA48-4E93-878D-A2270741336A}" dt="2020-12-31T07:30:40.301" v="268" actId="478"/>
          <ac:spMkLst>
            <pc:docMk/>
            <pc:sldMk cId="855061870" sldId="275"/>
            <ac:spMk id="3" creationId="{C752ACE9-5FE5-4B17-9257-7983B558B361}"/>
          </ac:spMkLst>
        </pc:spChg>
        <pc:spChg chg="del">
          <ac:chgData name="Rishi Dinesh" userId="f9471f1830ea93b8" providerId="LiveId" clId="{E72E2BD6-FA48-4E93-878D-A2270741336A}" dt="2020-12-31T07:30:38.303" v="267" actId="478"/>
          <ac:spMkLst>
            <pc:docMk/>
            <pc:sldMk cId="855061870" sldId="275"/>
            <ac:spMk id="5" creationId="{DEF552CD-51F2-4AE4-950B-C04BE2D10CDD}"/>
          </ac:spMkLst>
        </pc:spChg>
        <pc:spChg chg="add mod">
          <ac:chgData name="Rishi Dinesh" userId="f9471f1830ea93b8" providerId="LiveId" clId="{E72E2BD6-FA48-4E93-878D-A2270741336A}" dt="2020-12-31T07:30:35.693" v="266" actId="20577"/>
          <ac:spMkLst>
            <pc:docMk/>
            <pc:sldMk cId="855061870" sldId="275"/>
            <ac:spMk id="7" creationId="{925C1E78-488B-49C9-AD02-F1124D3E6BDF}"/>
          </ac:spMkLst>
        </pc:spChg>
        <pc:spChg chg="mod">
          <ac:chgData name="Rishi Dinesh" userId="f9471f1830ea93b8" providerId="LiveId" clId="{E72E2BD6-FA48-4E93-878D-A2270741336A}" dt="2020-12-31T07:52:00.564" v="795" actId="2711"/>
          <ac:spMkLst>
            <pc:docMk/>
            <pc:sldMk cId="855061870" sldId="275"/>
            <ac:spMk id="8" creationId="{E6314756-31A0-45D7-B23B-AD2E2481C80D}"/>
          </ac:spMkLst>
        </pc:spChg>
        <pc:spChg chg="mod">
          <ac:chgData name="Rishi Dinesh" userId="f9471f1830ea93b8" providerId="LiveId" clId="{E72E2BD6-FA48-4E93-878D-A2270741336A}" dt="2020-12-31T07:50:56.425" v="774" actId="1076"/>
          <ac:spMkLst>
            <pc:docMk/>
            <pc:sldMk cId="855061870" sldId="275"/>
            <ac:spMk id="9" creationId="{99F3DF86-F233-418A-91EF-EE828A2699E2}"/>
          </ac:spMkLst>
        </pc:spChg>
        <pc:picChg chg="add mod">
          <ac:chgData name="Rishi Dinesh" userId="f9471f1830ea93b8" providerId="LiveId" clId="{E72E2BD6-FA48-4E93-878D-A2270741336A}" dt="2020-12-31T07:20:10.770" v="42"/>
          <ac:picMkLst>
            <pc:docMk/>
            <pc:sldMk cId="855061870" sldId="275"/>
            <ac:picMk id="6" creationId="{9D9A160D-A07C-4293-8697-52F39BF28176}"/>
          </ac:picMkLst>
        </pc:picChg>
      </pc:sldChg>
      <pc:sldChg chg="addSp delSp modSp mod">
        <pc:chgData name="Rishi Dinesh" userId="f9471f1830ea93b8" providerId="LiveId" clId="{E72E2BD6-FA48-4E93-878D-A2270741336A}" dt="2020-12-31T07:52:18.954" v="799" actId="14100"/>
        <pc:sldMkLst>
          <pc:docMk/>
          <pc:sldMk cId="4150096120" sldId="276"/>
        </pc:sldMkLst>
        <pc:spChg chg="add del mod">
          <ac:chgData name="Rishi Dinesh" userId="f9471f1830ea93b8" providerId="LiveId" clId="{E72E2BD6-FA48-4E93-878D-A2270741336A}" dt="2020-12-31T07:31:01.895" v="279" actId="478"/>
          <ac:spMkLst>
            <pc:docMk/>
            <pc:sldMk cId="4150096120" sldId="276"/>
            <ac:spMk id="3" creationId="{26BF755F-4F52-4C4A-8CC8-13E9233E403D}"/>
          </ac:spMkLst>
        </pc:spChg>
        <pc:spChg chg="del">
          <ac:chgData name="Rishi Dinesh" userId="f9471f1830ea93b8" providerId="LiveId" clId="{E72E2BD6-FA48-4E93-878D-A2270741336A}" dt="2020-12-31T07:30:59.850" v="278" actId="478"/>
          <ac:spMkLst>
            <pc:docMk/>
            <pc:sldMk cId="4150096120" sldId="276"/>
            <ac:spMk id="5" creationId="{DEF552CD-51F2-4AE4-950B-C04BE2D10CDD}"/>
          </ac:spMkLst>
        </pc:spChg>
        <pc:spChg chg="mod">
          <ac:chgData name="Rishi Dinesh" userId="f9471f1830ea93b8" providerId="LiveId" clId="{E72E2BD6-FA48-4E93-878D-A2270741336A}" dt="2020-12-31T07:52:18.954" v="799" actId="14100"/>
          <ac:spMkLst>
            <pc:docMk/>
            <pc:sldMk cId="4150096120" sldId="276"/>
            <ac:spMk id="8" creationId="{E6314756-31A0-45D7-B23B-AD2E2481C80D}"/>
          </ac:spMkLst>
        </pc:spChg>
        <pc:spChg chg="mod">
          <ac:chgData name="Rishi Dinesh" userId="f9471f1830ea93b8" providerId="LiveId" clId="{E72E2BD6-FA48-4E93-878D-A2270741336A}" dt="2020-12-31T07:51:43.658" v="790" actId="1076"/>
          <ac:spMkLst>
            <pc:docMk/>
            <pc:sldMk cId="4150096120" sldId="276"/>
            <ac:spMk id="9" creationId="{99F3DF86-F233-418A-91EF-EE828A2699E2}"/>
          </ac:spMkLst>
        </pc:spChg>
        <pc:spChg chg="add mod">
          <ac:chgData name="Rishi Dinesh" userId="f9471f1830ea93b8" providerId="LiveId" clId="{E72E2BD6-FA48-4E93-878D-A2270741336A}" dt="2020-12-31T07:30:54.090" v="277" actId="20577"/>
          <ac:spMkLst>
            <pc:docMk/>
            <pc:sldMk cId="4150096120" sldId="276"/>
            <ac:spMk id="10" creationId="{361B3240-CEDB-4646-A950-F618ED78247F}"/>
          </ac:spMkLst>
        </pc:spChg>
        <pc:picChg chg="add mod">
          <ac:chgData name="Rishi Dinesh" userId="f9471f1830ea93b8" providerId="LiveId" clId="{E72E2BD6-FA48-4E93-878D-A2270741336A}" dt="2020-12-31T07:20:14.358" v="43"/>
          <ac:picMkLst>
            <pc:docMk/>
            <pc:sldMk cId="4150096120" sldId="276"/>
            <ac:picMk id="6" creationId="{F3B5B544-6B3E-4C6B-82EB-BAAC117C92F9}"/>
          </ac:picMkLst>
        </pc:picChg>
        <pc:picChg chg="add del mod">
          <ac:chgData name="Rishi Dinesh" userId="f9471f1830ea93b8" providerId="LiveId" clId="{E72E2BD6-FA48-4E93-878D-A2270741336A}" dt="2020-12-31T07:51:47.204" v="792" actId="478"/>
          <ac:picMkLst>
            <pc:docMk/>
            <pc:sldMk cId="4150096120" sldId="276"/>
            <ac:picMk id="7" creationId="{F3FD10C9-ECBF-44BB-BE10-9DAEBBA219EC}"/>
          </ac:picMkLst>
        </pc:picChg>
      </pc:sldChg>
      <pc:sldChg chg="addSp delSp modSp mod">
        <pc:chgData name="Rishi Dinesh" userId="f9471f1830ea93b8" providerId="LiveId" clId="{E72E2BD6-FA48-4E93-878D-A2270741336A}" dt="2020-12-31T07:52:42.816" v="806" actId="14100"/>
        <pc:sldMkLst>
          <pc:docMk/>
          <pc:sldMk cId="2866706134" sldId="277"/>
        </pc:sldMkLst>
        <pc:spChg chg="add del mod">
          <ac:chgData name="Rishi Dinesh" userId="f9471f1830ea93b8" providerId="LiveId" clId="{E72E2BD6-FA48-4E93-878D-A2270741336A}" dt="2020-12-31T07:31:11.241" v="282" actId="478"/>
          <ac:spMkLst>
            <pc:docMk/>
            <pc:sldMk cId="2866706134" sldId="277"/>
            <ac:spMk id="3" creationId="{64C72974-DCB3-4868-87E8-184600D90449}"/>
          </ac:spMkLst>
        </pc:spChg>
        <pc:spChg chg="del">
          <ac:chgData name="Rishi Dinesh" userId="f9471f1830ea93b8" providerId="LiveId" clId="{E72E2BD6-FA48-4E93-878D-A2270741336A}" dt="2020-12-31T07:31:08.407" v="281" actId="478"/>
          <ac:spMkLst>
            <pc:docMk/>
            <pc:sldMk cId="2866706134" sldId="277"/>
            <ac:spMk id="5" creationId="{DEF552CD-51F2-4AE4-950B-C04BE2D10CDD}"/>
          </ac:spMkLst>
        </pc:spChg>
        <pc:spChg chg="add mod">
          <ac:chgData name="Rishi Dinesh" userId="f9471f1830ea93b8" providerId="LiveId" clId="{E72E2BD6-FA48-4E93-878D-A2270741336A}" dt="2020-12-31T07:31:05.268" v="280"/>
          <ac:spMkLst>
            <pc:docMk/>
            <pc:sldMk cId="2866706134" sldId="277"/>
            <ac:spMk id="7" creationId="{75D2926B-4614-4F54-A673-72DC15E95AFE}"/>
          </ac:spMkLst>
        </pc:spChg>
        <pc:spChg chg="mod">
          <ac:chgData name="Rishi Dinesh" userId="f9471f1830ea93b8" providerId="LiveId" clId="{E72E2BD6-FA48-4E93-878D-A2270741336A}" dt="2020-12-31T07:52:42.816" v="806" actId="14100"/>
          <ac:spMkLst>
            <pc:docMk/>
            <pc:sldMk cId="2866706134" sldId="277"/>
            <ac:spMk id="8" creationId="{E6314756-31A0-45D7-B23B-AD2E2481C80D}"/>
          </ac:spMkLst>
        </pc:spChg>
        <pc:spChg chg="mod">
          <ac:chgData name="Rishi Dinesh" userId="f9471f1830ea93b8" providerId="LiveId" clId="{E72E2BD6-FA48-4E93-878D-A2270741336A}" dt="2020-12-31T07:52:33.747" v="803" actId="1076"/>
          <ac:spMkLst>
            <pc:docMk/>
            <pc:sldMk cId="2866706134" sldId="277"/>
            <ac:spMk id="9" creationId="{99F3DF86-F233-418A-91EF-EE828A2699E2}"/>
          </ac:spMkLst>
        </pc:spChg>
        <pc:picChg chg="add mod">
          <ac:chgData name="Rishi Dinesh" userId="f9471f1830ea93b8" providerId="LiveId" clId="{E72E2BD6-FA48-4E93-878D-A2270741336A}" dt="2020-12-31T07:20:18.453" v="44"/>
          <ac:picMkLst>
            <pc:docMk/>
            <pc:sldMk cId="2866706134" sldId="277"/>
            <ac:picMk id="6" creationId="{07FFE1C3-A142-4465-864B-207F740D7B37}"/>
          </ac:picMkLst>
        </pc:picChg>
      </pc:sldChg>
      <pc:sldChg chg="addSp delSp modSp mod">
        <pc:chgData name="Rishi Dinesh" userId="f9471f1830ea93b8" providerId="LiveId" clId="{E72E2BD6-FA48-4E93-878D-A2270741336A}" dt="2020-12-31T07:53:10.402" v="815" actId="14100"/>
        <pc:sldMkLst>
          <pc:docMk/>
          <pc:sldMk cId="1316579608" sldId="278"/>
        </pc:sldMkLst>
        <pc:spChg chg="add del mod">
          <ac:chgData name="Rishi Dinesh" userId="f9471f1830ea93b8" providerId="LiveId" clId="{E72E2BD6-FA48-4E93-878D-A2270741336A}" dt="2020-12-31T07:31:20.790" v="285" actId="478"/>
          <ac:spMkLst>
            <pc:docMk/>
            <pc:sldMk cId="1316579608" sldId="278"/>
            <ac:spMk id="3" creationId="{1A34903C-39D3-48A8-A87F-EE2E0E73386A}"/>
          </ac:spMkLst>
        </pc:spChg>
        <pc:spChg chg="del">
          <ac:chgData name="Rishi Dinesh" userId="f9471f1830ea93b8" providerId="LiveId" clId="{E72E2BD6-FA48-4E93-878D-A2270741336A}" dt="2020-12-31T07:31:18.826" v="284" actId="478"/>
          <ac:spMkLst>
            <pc:docMk/>
            <pc:sldMk cId="1316579608" sldId="278"/>
            <ac:spMk id="5" creationId="{DEF552CD-51F2-4AE4-950B-C04BE2D10CDD}"/>
          </ac:spMkLst>
        </pc:spChg>
        <pc:spChg chg="add mod">
          <ac:chgData name="Rishi Dinesh" userId="f9471f1830ea93b8" providerId="LiveId" clId="{E72E2BD6-FA48-4E93-878D-A2270741336A}" dt="2020-12-31T07:31:14.981" v="283"/>
          <ac:spMkLst>
            <pc:docMk/>
            <pc:sldMk cId="1316579608" sldId="278"/>
            <ac:spMk id="7" creationId="{5A293A50-BBAB-40E7-A371-E9E7A2B6074A}"/>
          </ac:spMkLst>
        </pc:spChg>
        <pc:spChg chg="mod">
          <ac:chgData name="Rishi Dinesh" userId="f9471f1830ea93b8" providerId="LiveId" clId="{E72E2BD6-FA48-4E93-878D-A2270741336A}" dt="2020-12-31T07:53:10.402" v="815" actId="14100"/>
          <ac:spMkLst>
            <pc:docMk/>
            <pc:sldMk cId="1316579608" sldId="278"/>
            <ac:spMk id="8" creationId="{E6314756-31A0-45D7-B23B-AD2E2481C80D}"/>
          </ac:spMkLst>
        </pc:spChg>
        <pc:spChg chg="mod">
          <ac:chgData name="Rishi Dinesh" userId="f9471f1830ea93b8" providerId="LiveId" clId="{E72E2BD6-FA48-4E93-878D-A2270741336A}" dt="2020-12-31T07:52:55.320" v="809" actId="1076"/>
          <ac:spMkLst>
            <pc:docMk/>
            <pc:sldMk cId="1316579608" sldId="278"/>
            <ac:spMk id="9" creationId="{99F3DF86-F233-418A-91EF-EE828A2699E2}"/>
          </ac:spMkLst>
        </pc:spChg>
        <pc:picChg chg="add mod">
          <ac:chgData name="Rishi Dinesh" userId="f9471f1830ea93b8" providerId="LiveId" clId="{E72E2BD6-FA48-4E93-878D-A2270741336A}" dt="2020-12-31T07:20:22.698" v="45"/>
          <ac:picMkLst>
            <pc:docMk/>
            <pc:sldMk cId="1316579608" sldId="278"/>
            <ac:picMk id="6" creationId="{0F8DE805-1A50-4347-A4A6-A87A7C84C02A}"/>
          </ac:picMkLst>
        </pc:picChg>
      </pc:sldChg>
      <pc:sldChg chg="addSp delSp modSp mod">
        <pc:chgData name="Rishi Dinesh" userId="f9471f1830ea93b8" providerId="LiveId" clId="{E72E2BD6-FA48-4E93-878D-A2270741336A}" dt="2020-12-31T07:54:00.263" v="842" actId="1076"/>
        <pc:sldMkLst>
          <pc:docMk/>
          <pc:sldMk cId="64179618" sldId="279"/>
        </pc:sldMkLst>
        <pc:spChg chg="add del mod">
          <ac:chgData name="Rishi Dinesh" userId="f9471f1830ea93b8" providerId="LiveId" clId="{E72E2BD6-FA48-4E93-878D-A2270741336A}" dt="2020-12-31T07:31:28.637" v="289" actId="478"/>
          <ac:spMkLst>
            <pc:docMk/>
            <pc:sldMk cId="64179618" sldId="279"/>
            <ac:spMk id="3" creationId="{638B8CAE-C076-4650-A150-8D6F79B77F14}"/>
          </ac:spMkLst>
        </pc:spChg>
        <pc:spChg chg="del">
          <ac:chgData name="Rishi Dinesh" userId="f9471f1830ea93b8" providerId="LiveId" clId="{E72E2BD6-FA48-4E93-878D-A2270741336A}" dt="2020-12-31T07:31:27.577" v="288" actId="478"/>
          <ac:spMkLst>
            <pc:docMk/>
            <pc:sldMk cId="64179618" sldId="279"/>
            <ac:spMk id="5" creationId="{DEF552CD-51F2-4AE4-950B-C04BE2D10CDD}"/>
          </ac:spMkLst>
        </pc:spChg>
        <pc:spChg chg="mod">
          <ac:chgData name="Rishi Dinesh" userId="f9471f1830ea93b8" providerId="LiveId" clId="{E72E2BD6-FA48-4E93-878D-A2270741336A}" dt="2020-12-31T07:54:00.263" v="842" actId="1076"/>
          <ac:spMkLst>
            <pc:docMk/>
            <pc:sldMk cId="64179618" sldId="279"/>
            <ac:spMk id="8" creationId="{E6314756-31A0-45D7-B23B-AD2E2481C80D}"/>
          </ac:spMkLst>
        </pc:spChg>
        <pc:spChg chg="mod">
          <ac:chgData name="Rishi Dinesh" userId="f9471f1830ea93b8" providerId="LiveId" clId="{E72E2BD6-FA48-4E93-878D-A2270741336A}" dt="2020-12-31T07:53:29.803" v="834" actId="20577"/>
          <ac:spMkLst>
            <pc:docMk/>
            <pc:sldMk cId="64179618" sldId="279"/>
            <ac:spMk id="9" creationId="{99F3DF86-F233-418A-91EF-EE828A2699E2}"/>
          </ac:spMkLst>
        </pc:spChg>
        <pc:spChg chg="mod">
          <ac:chgData name="Rishi Dinesh" userId="f9471f1830ea93b8" providerId="LiveId" clId="{E72E2BD6-FA48-4E93-878D-A2270741336A}" dt="2020-12-31T07:53:48.883" v="839" actId="1076"/>
          <ac:spMkLst>
            <pc:docMk/>
            <pc:sldMk cId="64179618" sldId="279"/>
            <ac:spMk id="10" creationId="{24B39E66-86A0-4FC4-997A-84F0B2181A2A}"/>
          </ac:spMkLst>
        </pc:spChg>
        <pc:spChg chg="del">
          <ac:chgData name="Rishi Dinesh" userId="f9471f1830ea93b8" providerId="LiveId" clId="{E72E2BD6-FA48-4E93-878D-A2270741336A}" dt="2020-12-31T07:53:33.357" v="835" actId="478"/>
          <ac:spMkLst>
            <pc:docMk/>
            <pc:sldMk cId="64179618" sldId="279"/>
            <ac:spMk id="11" creationId="{0BFB0EEC-6397-45E0-A473-4BAC21FE2180}"/>
          </ac:spMkLst>
        </pc:spChg>
        <pc:spChg chg="add mod">
          <ac:chgData name="Rishi Dinesh" userId="f9471f1830ea93b8" providerId="LiveId" clId="{E72E2BD6-FA48-4E93-878D-A2270741336A}" dt="2020-12-31T07:31:24.323" v="287"/>
          <ac:spMkLst>
            <pc:docMk/>
            <pc:sldMk cId="64179618" sldId="279"/>
            <ac:spMk id="13" creationId="{794F3B0A-AFC8-4725-8ABF-381F6199DE62}"/>
          </ac:spMkLst>
        </pc:spChg>
        <pc:picChg chg="add mod">
          <ac:chgData name="Rishi Dinesh" userId="f9471f1830ea93b8" providerId="LiveId" clId="{E72E2BD6-FA48-4E93-878D-A2270741336A}" dt="2020-12-31T07:20:25.810" v="46"/>
          <ac:picMkLst>
            <pc:docMk/>
            <pc:sldMk cId="64179618" sldId="279"/>
            <ac:picMk id="7" creationId="{6CB8A732-CC1C-46AB-8316-9BDDABACD7F7}"/>
          </ac:picMkLst>
        </pc:picChg>
        <pc:picChg chg="add mod">
          <ac:chgData name="Rishi Dinesh" userId="f9471f1830ea93b8" providerId="LiveId" clId="{E72E2BD6-FA48-4E93-878D-A2270741336A}" dt="2020-12-31T07:31:24.216" v="286" actId="571"/>
          <ac:picMkLst>
            <pc:docMk/>
            <pc:sldMk cId="64179618" sldId="279"/>
            <ac:picMk id="12" creationId="{8F0DB3D5-E14D-46B6-9059-525D08FFD813}"/>
          </ac:picMkLst>
        </pc:picChg>
      </pc:sldChg>
      <pc:sldChg chg="addSp delSp modSp mod">
        <pc:chgData name="Rishi Dinesh" userId="f9471f1830ea93b8" providerId="LiveId" clId="{E72E2BD6-FA48-4E93-878D-A2270741336A}" dt="2020-12-31T07:54:12.215" v="844" actId="14100"/>
        <pc:sldMkLst>
          <pc:docMk/>
          <pc:sldMk cId="2943226302" sldId="280"/>
        </pc:sldMkLst>
        <pc:spChg chg="add del mod">
          <ac:chgData name="Rishi Dinesh" userId="f9471f1830ea93b8" providerId="LiveId" clId="{E72E2BD6-FA48-4E93-878D-A2270741336A}" dt="2020-12-31T07:31:37.575" v="293" actId="478"/>
          <ac:spMkLst>
            <pc:docMk/>
            <pc:sldMk cId="2943226302" sldId="280"/>
            <ac:spMk id="3" creationId="{D9CDE0FE-F5DD-4783-BF14-21E271DB7042}"/>
          </ac:spMkLst>
        </pc:spChg>
        <pc:spChg chg="del mod">
          <ac:chgData name="Rishi Dinesh" userId="f9471f1830ea93b8" providerId="LiveId" clId="{E72E2BD6-FA48-4E93-878D-A2270741336A}" dt="2020-12-31T07:31:34.634" v="292" actId="478"/>
          <ac:spMkLst>
            <pc:docMk/>
            <pc:sldMk cId="2943226302" sldId="280"/>
            <ac:spMk id="5" creationId="{DEF552CD-51F2-4AE4-950B-C04BE2D10CDD}"/>
          </ac:spMkLst>
        </pc:spChg>
        <pc:spChg chg="add mod">
          <ac:chgData name="Rishi Dinesh" userId="f9471f1830ea93b8" providerId="LiveId" clId="{E72E2BD6-FA48-4E93-878D-A2270741336A}" dt="2020-12-31T07:31:52.059" v="313" actId="1076"/>
          <ac:spMkLst>
            <pc:docMk/>
            <pc:sldMk cId="2943226302" sldId="280"/>
            <ac:spMk id="6" creationId="{AD77A076-1744-496F-9F99-82390AC22A6C}"/>
          </ac:spMkLst>
        </pc:spChg>
        <pc:spChg chg="mod">
          <ac:chgData name="Rishi Dinesh" userId="f9471f1830ea93b8" providerId="LiveId" clId="{E72E2BD6-FA48-4E93-878D-A2270741336A}" dt="2020-12-31T07:54:12.215" v="844" actId="14100"/>
          <ac:spMkLst>
            <pc:docMk/>
            <pc:sldMk cId="2943226302" sldId="280"/>
            <ac:spMk id="8" creationId="{E6314756-31A0-45D7-B23B-AD2E2481C80D}"/>
          </ac:spMkLst>
        </pc:spChg>
        <pc:picChg chg="add mod">
          <ac:chgData name="Rishi Dinesh" userId="f9471f1830ea93b8" providerId="LiveId" clId="{E72E2BD6-FA48-4E93-878D-A2270741336A}" dt="2020-12-31T07:20:27.996" v="47"/>
          <ac:picMkLst>
            <pc:docMk/>
            <pc:sldMk cId="2943226302" sldId="280"/>
            <ac:picMk id="4" creationId="{CBA5CF0E-5DE1-4E2F-8625-C3EC9A467A94}"/>
          </ac:picMkLst>
        </pc:picChg>
      </pc:sldChg>
      <pc:sldChg chg="modSp add mod">
        <pc:chgData name="Rishi Dinesh" userId="f9471f1830ea93b8" providerId="LiveId" clId="{E72E2BD6-FA48-4E93-878D-A2270741336A}" dt="2020-12-31T07:18:33.602" v="24" actId="20577"/>
        <pc:sldMkLst>
          <pc:docMk/>
          <pc:sldMk cId="0" sldId="281"/>
        </pc:sldMkLst>
        <pc:spChg chg="mod">
          <ac:chgData name="Rishi Dinesh" userId="f9471f1830ea93b8" providerId="LiveId" clId="{E72E2BD6-FA48-4E93-878D-A2270741336A}" dt="2020-12-31T07:18:33.602" v="24" actId="20577"/>
          <ac:spMkLst>
            <pc:docMk/>
            <pc:sldMk cId="0" sldId="281"/>
            <ac:spMk id="3078" creationId="{EC67B943-CDFF-4F68-9846-837FC3CC0341}"/>
          </ac:spMkLst>
        </pc:spChg>
      </pc:sldChg>
    </pc:docChg>
  </pc:docChgLst>
  <pc:docChgLst>
    <pc:chgData name="Rishi Dinesh" userId="f9471f1830ea93b8" providerId="LiveId" clId="{1EA9F649-2EEA-403E-BD30-6B6088761D24}"/>
    <pc:docChg chg="undo redo custSel addSld modSld">
      <pc:chgData name="Rishi Dinesh" userId="f9471f1830ea93b8" providerId="LiveId" clId="{1EA9F649-2EEA-403E-BD30-6B6088761D24}" dt="2020-10-27T11:27:01.548" v="2852" actId="14100"/>
      <pc:docMkLst>
        <pc:docMk/>
      </pc:docMkLst>
      <pc:sldChg chg="modSp mod">
        <pc:chgData name="Rishi Dinesh" userId="f9471f1830ea93b8" providerId="LiveId" clId="{1EA9F649-2EEA-403E-BD30-6B6088761D24}" dt="2020-10-27T10:12:39.861" v="96" actId="20577"/>
        <pc:sldMkLst>
          <pc:docMk/>
          <pc:sldMk cId="1408203704" sldId="256"/>
        </pc:sldMkLst>
        <pc:spChg chg="mod">
          <ac:chgData name="Rishi Dinesh" userId="f9471f1830ea93b8" providerId="LiveId" clId="{1EA9F649-2EEA-403E-BD30-6B6088761D24}" dt="2020-10-27T10:12:19.870" v="36" actId="20577"/>
          <ac:spMkLst>
            <pc:docMk/>
            <pc:sldMk cId="1408203704" sldId="256"/>
            <ac:spMk id="2" creationId="{348F7E7D-73A6-47CF-8186-368789C615DF}"/>
          </ac:spMkLst>
        </pc:spChg>
        <pc:spChg chg="mod">
          <ac:chgData name="Rishi Dinesh" userId="f9471f1830ea93b8" providerId="LiveId" clId="{1EA9F649-2EEA-403E-BD30-6B6088761D24}" dt="2020-10-27T10:12:39.861" v="96" actId="20577"/>
          <ac:spMkLst>
            <pc:docMk/>
            <pc:sldMk cId="1408203704" sldId="256"/>
            <ac:spMk id="3" creationId="{C7685804-DB19-481E-A514-DE5D64F9FA79}"/>
          </ac:spMkLst>
        </pc:spChg>
      </pc:sldChg>
      <pc:sldChg chg="addSp delSp modSp mod modClrScheme chgLayout">
        <pc:chgData name="Rishi Dinesh" userId="f9471f1830ea93b8" providerId="LiveId" clId="{1EA9F649-2EEA-403E-BD30-6B6088761D24}" dt="2020-10-27T10:32:02.791" v="1377" actId="1076"/>
        <pc:sldMkLst>
          <pc:docMk/>
          <pc:sldMk cId="2379327330" sldId="257"/>
        </pc:sldMkLst>
        <pc:spChg chg="add mod">
          <ac:chgData name="Rishi Dinesh" userId="f9471f1830ea93b8" providerId="LiveId" clId="{1EA9F649-2EEA-403E-BD30-6B6088761D24}" dt="2020-10-27T10:32:02.791" v="1377" actId="1076"/>
          <ac:spMkLst>
            <pc:docMk/>
            <pc:sldMk cId="2379327330" sldId="257"/>
            <ac:spMk id="2" creationId="{2ECEF4B0-4617-49C9-AAAB-F9F3FD6A1C72}"/>
          </ac:spMkLst>
        </pc:spChg>
        <pc:picChg chg="del">
          <ac:chgData name="Rishi Dinesh" userId="f9471f1830ea93b8" providerId="LiveId" clId="{1EA9F649-2EEA-403E-BD30-6B6088761D24}" dt="2020-10-27T10:31:26.404" v="1341" actId="478"/>
          <ac:picMkLst>
            <pc:docMk/>
            <pc:sldMk cId="2379327330" sldId="257"/>
            <ac:picMk id="9" creationId="{8ED8C6AC-EBC4-441B-ACA3-31F66ECF40C1}"/>
          </ac:picMkLst>
        </pc:picChg>
      </pc:sldChg>
      <pc:sldChg chg="modSp new mod">
        <pc:chgData name="Rishi Dinesh" userId="f9471f1830ea93b8" providerId="LiveId" clId="{1EA9F649-2EEA-403E-BD30-6B6088761D24}" dt="2020-10-27T10:23:08.104" v="659" actId="14100"/>
        <pc:sldMkLst>
          <pc:docMk/>
          <pc:sldMk cId="1911291534" sldId="259"/>
        </pc:sldMkLst>
        <pc:spChg chg="mod">
          <ac:chgData name="Rishi Dinesh" userId="f9471f1830ea93b8" providerId="LiveId" clId="{1EA9F649-2EEA-403E-BD30-6B6088761D24}" dt="2020-10-27T10:12:54.928" v="110" actId="14100"/>
          <ac:spMkLst>
            <pc:docMk/>
            <pc:sldMk cId="1911291534" sldId="259"/>
            <ac:spMk id="2" creationId="{47B92D84-1E47-4C51-810C-D136B7333651}"/>
          </ac:spMkLst>
        </pc:spChg>
        <pc:spChg chg="mod">
          <ac:chgData name="Rishi Dinesh" userId="f9471f1830ea93b8" providerId="LiveId" clId="{1EA9F649-2EEA-403E-BD30-6B6088761D24}" dt="2020-10-27T10:23:08.104" v="659" actId="14100"/>
          <ac:spMkLst>
            <pc:docMk/>
            <pc:sldMk cId="1911291534" sldId="259"/>
            <ac:spMk id="3" creationId="{1B2F590C-E46B-4C60-ADB9-24BD04BE3AD3}"/>
          </ac:spMkLst>
        </pc:spChg>
      </pc:sldChg>
      <pc:sldChg chg="modSp new mod">
        <pc:chgData name="Rishi Dinesh" userId="f9471f1830ea93b8" providerId="LiveId" clId="{1EA9F649-2EEA-403E-BD30-6B6088761D24}" dt="2020-10-27T10:23:47.098" v="698" actId="20577"/>
        <pc:sldMkLst>
          <pc:docMk/>
          <pc:sldMk cId="3118077604" sldId="260"/>
        </pc:sldMkLst>
        <pc:spChg chg="mod">
          <ac:chgData name="Rishi Dinesh" userId="f9471f1830ea93b8" providerId="LiveId" clId="{1EA9F649-2EEA-403E-BD30-6B6088761D24}" dt="2020-10-27T10:21:21.097" v="621" actId="14100"/>
          <ac:spMkLst>
            <pc:docMk/>
            <pc:sldMk cId="3118077604" sldId="260"/>
            <ac:spMk id="2" creationId="{239E0F1D-61A3-47C2-8163-F99958D365BF}"/>
          </ac:spMkLst>
        </pc:spChg>
        <pc:spChg chg="mod">
          <ac:chgData name="Rishi Dinesh" userId="f9471f1830ea93b8" providerId="LiveId" clId="{1EA9F649-2EEA-403E-BD30-6B6088761D24}" dt="2020-10-27T10:23:47.098" v="698" actId="20577"/>
          <ac:spMkLst>
            <pc:docMk/>
            <pc:sldMk cId="3118077604" sldId="260"/>
            <ac:spMk id="3" creationId="{67FFA9F4-FF80-4B9F-84C2-84F213220C53}"/>
          </ac:spMkLst>
        </pc:spChg>
      </pc:sldChg>
      <pc:sldChg chg="modSp new mod">
        <pc:chgData name="Rishi Dinesh" userId="f9471f1830ea93b8" providerId="LiveId" clId="{1EA9F649-2EEA-403E-BD30-6B6088761D24}" dt="2020-10-27T11:27:01.548" v="2852" actId="14100"/>
        <pc:sldMkLst>
          <pc:docMk/>
          <pc:sldMk cId="1698791393" sldId="261"/>
        </pc:sldMkLst>
        <pc:spChg chg="mod">
          <ac:chgData name="Rishi Dinesh" userId="f9471f1830ea93b8" providerId="LiveId" clId="{1EA9F649-2EEA-403E-BD30-6B6088761D24}" dt="2020-10-27T11:27:01.548" v="2852" actId="14100"/>
          <ac:spMkLst>
            <pc:docMk/>
            <pc:sldMk cId="1698791393" sldId="261"/>
            <ac:spMk id="2" creationId="{B58C4A23-5229-4EC6-8635-DEA33A430F27}"/>
          </ac:spMkLst>
        </pc:spChg>
        <pc:spChg chg="mod">
          <ac:chgData name="Rishi Dinesh" userId="f9471f1830ea93b8" providerId="LiveId" clId="{1EA9F649-2EEA-403E-BD30-6B6088761D24}" dt="2020-10-27T11:26:54.043" v="2851" actId="14100"/>
          <ac:spMkLst>
            <pc:docMk/>
            <pc:sldMk cId="1698791393" sldId="261"/>
            <ac:spMk id="3" creationId="{13D7B976-8DBA-4382-9B58-E3B37AA6F16D}"/>
          </ac:spMkLst>
        </pc:spChg>
      </pc:sldChg>
      <pc:sldChg chg="addSp delSp modSp new mod">
        <pc:chgData name="Rishi Dinesh" userId="f9471f1830ea93b8" providerId="LiveId" clId="{1EA9F649-2EEA-403E-BD30-6B6088761D24}" dt="2020-10-27T11:17:26.267" v="1920" actId="1076"/>
        <pc:sldMkLst>
          <pc:docMk/>
          <pc:sldMk cId="3484322831" sldId="262"/>
        </pc:sldMkLst>
        <pc:spChg chg="mod">
          <ac:chgData name="Rishi Dinesh" userId="f9471f1830ea93b8" providerId="LiveId" clId="{1EA9F649-2EEA-403E-BD30-6B6088761D24}" dt="2020-10-27T11:17:20.947" v="1918" actId="1076"/>
          <ac:spMkLst>
            <pc:docMk/>
            <pc:sldMk cId="3484322831" sldId="262"/>
            <ac:spMk id="2" creationId="{94FA2D05-677D-4F5A-863F-8F4F1218AD2F}"/>
          </ac:spMkLst>
        </pc:spChg>
        <pc:spChg chg="del mod">
          <ac:chgData name="Rishi Dinesh" userId="f9471f1830ea93b8" providerId="LiveId" clId="{1EA9F649-2EEA-403E-BD30-6B6088761D24}" dt="2020-10-27T11:08:56" v="1397"/>
          <ac:spMkLst>
            <pc:docMk/>
            <pc:sldMk cId="3484322831" sldId="262"/>
            <ac:spMk id="3" creationId="{F7AACFD7-EDDE-4AF0-94BF-24E191EE8AAC}"/>
          </ac:spMkLst>
        </pc:spChg>
        <pc:spChg chg="add del mod">
          <ac:chgData name="Rishi Dinesh" userId="f9471f1830ea93b8" providerId="LiveId" clId="{1EA9F649-2EEA-403E-BD30-6B6088761D24}" dt="2020-10-27T11:09:24.537" v="1401"/>
          <ac:spMkLst>
            <pc:docMk/>
            <pc:sldMk cId="3484322831" sldId="262"/>
            <ac:spMk id="7" creationId="{CFEED51D-2FDB-4295-AA3E-D5582FDE19F4}"/>
          </ac:spMkLst>
        </pc:spChg>
        <pc:picChg chg="add del mod">
          <ac:chgData name="Rishi Dinesh" userId="f9471f1830ea93b8" providerId="LiveId" clId="{1EA9F649-2EEA-403E-BD30-6B6088761D24}" dt="2020-10-27T11:09:23.760" v="1400" actId="478"/>
          <ac:picMkLst>
            <pc:docMk/>
            <pc:sldMk cId="3484322831" sldId="262"/>
            <ac:picMk id="5" creationId="{C1F768BA-5AD0-4AF7-AA84-8A2120D0F9E4}"/>
          </ac:picMkLst>
        </pc:picChg>
        <pc:picChg chg="add mod">
          <ac:chgData name="Rishi Dinesh" userId="f9471f1830ea93b8" providerId="LiveId" clId="{1EA9F649-2EEA-403E-BD30-6B6088761D24}" dt="2020-10-27T11:17:26.267" v="1920" actId="1076"/>
          <ac:picMkLst>
            <pc:docMk/>
            <pc:sldMk cId="3484322831" sldId="262"/>
            <ac:picMk id="9" creationId="{4D1B14BB-8E39-4002-9138-D0641353CC80}"/>
          </ac:picMkLst>
        </pc:picChg>
      </pc:sldChg>
      <pc:sldChg chg="addSp delSp modSp new mod modClrScheme chgLayout">
        <pc:chgData name="Rishi Dinesh" userId="f9471f1830ea93b8" providerId="LiveId" clId="{1EA9F649-2EEA-403E-BD30-6B6088761D24}" dt="2020-10-27T11:10:43.348" v="1458" actId="20577"/>
        <pc:sldMkLst>
          <pc:docMk/>
          <pc:sldMk cId="818508827" sldId="263"/>
        </pc:sldMkLst>
        <pc:spChg chg="del mod ord">
          <ac:chgData name="Rishi Dinesh" userId="f9471f1830ea93b8" providerId="LiveId" clId="{1EA9F649-2EEA-403E-BD30-6B6088761D24}" dt="2020-10-27T11:09:44.071" v="1407" actId="700"/>
          <ac:spMkLst>
            <pc:docMk/>
            <pc:sldMk cId="818508827" sldId="263"/>
            <ac:spMk id="2" creationId="{2A34F1B7-9A4D-46EC-AB9E-F7B06E418B95}"/>
          </ac:spMkLst>
        </pc:spChg>
        <pc:spChg chg="del">
          <ac:chgData name="Rishi Dinesh" userId="f9471f1830ea93b8" providerId="LiveId" clId="{1EA9F649-2EEA-403E-BD30-6B6088761D24}" dt="2020-10-27T11:09:44.071" v="1407" actId="700"/>
          <ac:spMkLst>
            <pc:docMk/>
            <pc:sldMk cId="818508827" sldId="263"/>
            <ac:spMk id="3" creationId="{82B3E0E4-9CD2-420F-ADED-D7F25EA28C60}"/>
          </ac:spMkLst>
        </pc:spChg>
        <pc:spChg chg="add mod ord">
          <ac:chgData name="Rishi Dinesh" userId="f9471f1830ea93b8" providerId="LiveId" clId="{1EA9F649-2EEA-403E-BD30-6B6088761D24}" dt="2020-10-27T11:10:43.348" v="1458" actId="20577"/>
          <ac:spMkLst>
            <pc:docMk/>
            <pc:sldMk cId="818508827" sldId="263"/>
            <ac:spMk id="4" creationId="{1983E3B9-1D28-4C71-8FCD-E5471B3335E3}"/>
          </ac:spMkLst>
        </pc:spChg>
      </pc:sldChg>
      <pc:sldChg chg="addSp modSp new mod modClrScheme chgLayout">
        <pc:chgData name="Rishi Dinesh" userId="f9471f1830ea93b8" providerId="LiveId" clId="{1EA9F649-2EEA-403E-BD30-6B6088761D24}" dt="2020-10-27T11:16:47.560" v="1916" actId="14100"/>
        <pc:sldMkLst>
          <pc:docMk/>
          <pc:sldMk cId="227983635" sldId="264"/>
        </pc:sldMkLst>
        <pc:spChg chg="add mod ord">
          <ac:chgData name="Rishi Dinesh" userId="f9471f1830ea93b8" providerId="LiveId" clId="{1EA9F649-2EEA-403E-BD30-6B6088761D24}" dt="2020-10-27T11:15:19.030" v="1740" actId="700"/>
          <ac:spMkLst>
            <pc:docMk/>
            <pc:sldMk cId="227983635" sldId="264"/>
            <ac:spMk id="2" creationId="{505026F3-4FDD-43D9-8EBF-3BCE93CC25AE}"/>
          </ac:spMkLst>
        </pc:spChg>
        <pc:spChg chg="add mod ord">
          <ac:chgData name="Rishi Dinesh" userId="f9471f1830ea93b8" providerId="LiveId" clId="{1EA9F649-2EEA-403E-BD30-6B6088761D24}" dt="2020-10-27T11:16:42.224" v="1915" actId="14100"/>
          <ac:spMkLst>
            <pc:docMk/>
            <pc:sldMk cId="227983635" sldId="264"/>
            <ac:spMk id="3" creationId="{EAB30377-DF89-43D6-9617-41101E930E2A}"/>
          </ac:spMkLst>
        </pc:spChg>
        <pc:spChg chg="add mod ord">
          <ac:chgData name="Rishi Dinesh" userId="f9471f1830ea93b8" providerId="LiveId" clId="{1EA9F649-2EEA-403E-BD30-6B6088761D24}" dt="2020-10-27T11:16:47.560" v="1916" actId="14100"/>
          <ac:spMkLst>
            <pc:docMk/>
            <pc:sldMk cId="227983635" sldId="264"/>
            <ac:spMk id="4" creationId="{EB745D71-EF4C-4625-89A5-BF51B3257C42}"/>
          </ac:spMkLst>
        </pc:spChg>
      </pc:sldChg>
      <pc:sldChg chg="addSp delSp modSp new mod modClrScheme chgLayout">
        <pc:chgData name="Rishi Dinesh" userId="f9471f1830ea93b8" providerId="LiveId" clId="{1EA9F649-2EEA-403E-BD30-6B6088761D24}" dt="2020-10-27T11:26:00.530" v="2817" actId="20577"/>
        <pc:sldMkLst>
          <pc:docMk/>
          <pc:sldMk cId="3621293602" sldId="265"/>
        </pc:sldMkLst>
        <pc:spChg chg="del mod ord">
          <ac:chgData name="Rishi Dinesh" userId="f9471f1830ea93b8" providerId="LiveId" clId="{1EA9F649-2EEA-403E-BD30-6B6088761D24}" dt="2020-10-27T11:17:44.266" v="1922" actId="700"/>
          <ac:spMkLst>
            <pc:docMk/>
            <pc:sldMk cId="3621293602" sldId="265"/>
            <ac:spMk id="2" creationId="{40E02017-97C4-40F8-9121-8E3758428589}"/>
          </ac:spMkLst>
        </pc:spChg>
        <pc:spChg chg="del mod ord">
          <ac:chgData name="Rishi Dinesh" userId="f9471f1830ea93b8" providerId="LiveId" clId="{1EA9F649-2EEA-403E-BD30-6B6088761D24}" dt="2020-10-27T11:17:44.266" v="1922" actId="700"/>
          <ac:spMkLst>
            <pc:docMk/>
            <pc:sldMk cId="3621293602" sldId="265"/>
            <ac:spMk id="3" creationId="{34D749CC-2BC2-4388-8184-1EE52CE06C4E}"/>
          </ac:spMkLst>
        </pc:spChg>
        <pc:spChg chg="del">
          <ac:chgData name="Rishi Dinesh" userId="f9471f1830ea93b8" providerId="LiveId" clId="{1EA9F649-2EEA-403E-BD30-6B6088761D24}" dt="2020-10-27T11:17:44.266" v="1922" actId="700"/>
          <ac:spMkLst>
            <pc:docMk/>
            <pc:sldMk cId="3621293602" sldId="265"/>
            <ac:spMk id="4" creationId="{8118BE78-5601-4377-BCA7-491E2FF677D8}"/>
          </ac:spMkLst>
        </pc:spChg>
        <pc:spChg chg="add mod ord">
          <ac:chgData name="Rishi Dinesh" userId="f9471f1830ea93b8" providerId="LiveId" clId="{1EA9F649-2EEA-403E-BD30-6B6088761D24}" dt="2020-10-27T11:17:48.974" v="1934" actId="20577"/>
          <ac:spMkLst>
            <pc:docMk/>
            <pc:sldMk cId="3621293602" sldId="265"/>
            <ac:spMk id="5" creationId="{DEF552CD-51F2-4AE4-950B-C04BE2D10CDD}"/>
          </ac:spMkLst>
        </pc:spChg>
        <pc:spChg chg="add mod ord">
          <ac:chgData name="Rishi Dinesh" userId="f9471f1830ea93b8" providerId="LiveId" clId="{1EA9F649-2EEA-403E-BD30-6B6088761D24}" dt="2020-10-27T11:26:00.530" v="2817" actId="20577"/>
          <ac:spMkLst>
            <pc:docMk/>
            <pc:sldMk cId="3621293602" sldId="265"/>
            <ac:spMk id="6" creationId="{5DFD55BD-8B68-432B-A0F9-7037427CBD3C}"/>
          </ac:spMkLst>
        </pc:spChg>
      </pc:sldChg>
      <pc:sldChg chg="addSp modSp new mod modClrScheme chgLayout">
        <pc:chgData name="Rishi Dinesh" userId="f9471f1830ea93b8" providerId="LiveId" clId="{1EA9F649-2EEA-403E-BD30-6B6088761D24}" dt="2020-10-27T11:25:18.387" v="2741" actId="20577"/>
        <pc:sldMkLst>
          <pc:docMk/>
          <pc:sldMk cId="2873201672" sldId="266"/>
        </pc:sldMkLst>
        <pc:spChg chg="mod ord">
          <ac:chgData name="Rishi Dinesh" userId="f9471f1830ea93b8" providerId="LiveId" clId="{1EA9F649-2EEA-403E-BD30-6B6088761D24}" dt="2020-10-27T11:24:49.766" v="2737" actId="20577"/>
          <ac:spMkLst>
            <pc:docMk/>
            <pc:sldMk cId="2873201672" sldId="266"/>
            <ac:spMk id="2" creationId="{56804C15-E79A-4521-AAD9-ECFEDDA58E0B}"/>
          </ac:spMkLst>
        </pc:spChg>
        <pc:spChg chg="mod ord">
          <ac:chgData name="Rishi Dinesh" userId="f9471f1830ea93b8" providerId="LiveId" clId="{1EA9F649-2EEA-403E-BD30-6B6088761D24}" dt="2020-10-27T11:24:33.259" v="2704" actId="255"/>
          <ac:spMkLst>
            <pc:docMk/>
            <pc:sldMk cId="2873201672" sldId="266"/>
            <ac:spMk id="3" creationId="{757C7CD7-84DD-4F0F-8CF9-54EE32CA4A4F}"/>
          </ac:spMkLst>
        </pc:spChg>
        <pc:spChg chg="add mod ord">
          <ac:chgData name="Rishi Dinesh" userId="f9471f1830ea93b8" providerId="LiveId" clId="{1EA9F649-2EEA-403E-BD30-6B6088761D24}" dt="2020-10-27T11:25:18.387" v="2741" actId="20577"/>
          <ac:spMkLst>
            <pc:docMk/>
            <pc:sldMk cId="2873201672" sldId="266"/>
            <ac:spMk id="4" creationId="{5EDE0EB8-94DD-49A3-8AEE-C4A88936F72E}"/>
          </ac:spMkLst>
        </pc:spChg>
      </pc:sldChg>
      <pc:sldChg chg="addSp delSp modSp new mod modClrScheme chgLayout">
        <pc:chgData name="Rishi Dinesh" userId="f9471f1830ea93b8" providerId="LiveId" clId="{1EA9F649-2EEA-403E-BD30-6B6088761D24}" dt="2020-10-27T11:26:19.498" v="2829" actId="1076"/>
        <pc:sldMkLst>
          <pc:docMk/>
          <pc:sldMk cId="2908886399" sldId="267"/>
        </pc:sldMkLst>
        <pc:spChg chg="del mod ord">
          <ac:chgData name="Rishi Dinesh" userId="f9471f1830ea93b8" providerId="LiveId" clId="{1EA9F649-2EEA-403E-BD30-6B6088761D24}" dt="2020-10-27T11:25:33.713" v="2743" actId="700"/>
          <ac:spMkLst>
            <pc:docMk/>
            <pc:sldMk cId="2908886399" sldId="267"/>
            <ac:spMk id="2" creationId="{6B7B460E-CF5B-4C0C-8349-C51D9C3338C6}"/>
          </ac:spMkLst>
        </pc:spChg>
        <pc:spChg chg="del mod ord">
          <ac:chgData name="Rishi Dinesh" userId="f9471f1830ea93b8" providerId="LiveId" clId="{1EA9F649-2EEA-403E-BD30-6B6088761D24}" dt="2020-10-27T11:25:33.713" v="2743" actId="700"/>
          <ac:spMkLst>
            <pc:docMk/>
            <pc:sldMk cId="2908886399" sldId="267"/>
            <ac:spMk id="3" creationId="{BA11A688-66AF-455A-B09A-DE5B20440956}"/>
          </ac:spMkLst>
        </pc:spChg>
        <pc:spChg chg="del">
          <ac:chgData name="Rishi Dinesh" userId="f9471f1830ea93b8" providerId="LiveId" clId="{1EA9F649-2EEA-403E-BD30-6B6088761D24}" dt="2020-10-27T11:25:33.713" v="2743" actId="700"/>
          <ac:spMkLst>
            <pc:docMk/>
            <pc:sldMk cId="2908886399" sldId="267"/>
            <ac:spMk id="4" creationId="{D2FF9145-D148-4E04-9ADA-364FE2CCD83B}"/>
          </ac:spMkLst>
        </pc:spChg>
        <pc:spChg chg="add del mod ord">
          <ac:chgData name="Rishi Dinesh" userId="f9471f1830ea93b8" providerId="LiveId" clId="{1EA9F649-2EEA-403E-BD30-6B6088761D24}" dt="2020-10-27T11:26:07.801" v="2818" actId="700"/>
          <ac:spMkLst>
            <pc:docMk/>
            <pc:sldMk cId="2908886399" sldId="267"/>
            <ac:spMk id="5" creationId="{A742B433-B123-41F4-BCE6-2881E42844DA}"/>
          </ac:spMkLst>
        </pc:spChg>
        <pc:spChg chg="add del mod ord">
          <ac:chgData name="Rishi Dinesh" userId="f9471f1830ea93b8" providerId="LiveId" clId="{1EA9F649-2EEA-403E-BD30-6B6088761D24}" dt="2020-10-27T11:26:07.801" v="2818" actId="700"/>
          <ac:spMkLst>
            <pc:docMk/>
            <pc:sldMk cId="2908886399" sldId="267"/>
            <ac:spMk id="6" creationId="{EFFFA83B-D6A2-4913-9B04-E9FA22A4BC0B}"/>
          </ac:spMkLst>
        </pc:spChg>
        <pc:spChg chg="add mod ord">
          <ac:chgData name="Rishi Dinesh" userId="f9471f1830ea93b8" providerId="LiveId" clId="{1EA9F649-2EEA-403E-BD30-6B6088761D24}" dt="2020-10-27T11:26:19.498" v="2829" actId="1076"/>
          <ac:spMkLst>
            <pc:docMk/>
            <pc:sldMk cId="2908886399" sldId="267"/>
            <ac:spMk id="7" creationId="{D86AA0C5-88D4-4CF3-8DF7-0B41B4B979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377580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1FA28-96F8-42E1-9C5C-38F4982225B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202545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56736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3033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265735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107474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155130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913806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380990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289565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427242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1FA28-96F8-42E1-9C5C-38F4982225B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45390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1FA28-96F8-42E1-9C5C-38F4982225B2}"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327255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346413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266698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1FA28-96F8-42E1-9C5C-38F4982225B2}" type="datetimeFigureOut">
              <a:rPr lang="en-IN" smtClean="0"/>
              <a:t>31-12-2020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389544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1FA28-96F8-42E1-9C5C-38F4982225B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6C295-ED5D-4B56-B0EE-6DD835049DD5}" type="slidenum">
              <a:rPr lang="en-IN" smtClean="0"/>
              <a:t>‹#›</a:t>
            </a:fld>
            <a:endParaRPr lang="en-IN"/>
          </a:p>
        </p:txBody>
      </p:sp>
    </p:spTree>
    <p:extLst>
      <p:ext uri="{BB962C8B-B14F-4D97-AF65-F5344CB8AC3E}">
        <p14:creationId xmlns:p14="http://schemas.microsoft.com/office/powerpoint/2010/main" val="4580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61FA28-96F8-42E1-9C5C-38F4982225B2}" type="datetimeFigureOut">
              <a:rPr lang="en-IN" smtClean="0"/>
              <a:t>31-12-2020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B6C295-ED5D-4B56-B0EE-6DD835049DD5}" type="slidenum">
              <a:rPr lang="en-IN" smtClean="0"/>
              <a:t>‹#›</a:t>
            </a:fld>
            <a:endParaRPr lang="en-IN"/>
          </a:p>
        </p:txBody>
      </p:sp>
    </p:spTree>
    <p:extLst>
      <p:ext uri="{BB962C8B-B14F-4D97-AF65-F5344CB8AC3E}">
        <p14:creationId xmlns:p14="http://schemas.microsoft.com/office/powerpoint/2010/main" val="327833590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a:extLst>
              <a:ext uri="{FF2B5EF4-FFF2-40B4-BE49-F238E27FC236}">
                <a16:creationId xmlns:a16="http://schemas.microsoft.com/office/drawing/2014/main" id="{86918ED2-B96A-4195-8FFB-AE77B247D082}"/>
              </a:ext>
            </a:extLst>
          </p:cNvPr>
          <p:cNvSpPr txBox="1">
            <a:spLocks noChangeArrowheads="1"/>
          </p:cNvSpPr>
          <p:nvPr/>
        </p:nvSpPr>
        <p:spPr bwMode="auto">
          <a:xfrm>
            <a:off x="1651247" y="1319539"/>
            <a:ext cx="8873329" cy="1461939"/>
          </a:xfrm>
          <a:prstGeom prst="rect">
            <a:avLst/>
          </a:prstGeom>
          <a:noFill/>
          <a:ln>
            <a:noFill/>
          </a:ln>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fontAlgn="auto" hangingPunct="1">
              <a:lnSpc>
                <a:spcPct val="95000"/>
              </a:lnSpc>
              <a:spcBef>
                <a:spcPct val="0"/>
              </a:spcBef>
              <a:spcAft>
                <a:spcPts val="0"/>
              </a:spcAft>
              <a:buFontTx/>
              <a:buNone/>
              <a:defRPr/>
            </a:pPr>
            <a:r>
              <a:rPr lang="en-IN" sz="5000" b="1" dirty="0">
                <a:latin typeface="Arial" panose="020B0604020202020204" pitchFamily="34" charset="0"/>
              </a:rPr>
              <a:t>Online Quiz Management System</a:t>
            </a:r>
            <a:endParaRPr lang="en-US" sz="5000" dirty="0">
              <a:latin typeface="Arial" panose="020B0604020202020204" pitchFamily="34" charset="0"/>
            </a:endParaRPr>
          </a:p>
        </p:txBody>
      </p:sp>
      <p:pic>
        <p:nvPicPr>
          <p:cNvPr id="6147" name="Picture 6">
            <a:extLst>
              <a:ext uri="{FF2B5EF4-FFF2-40B4-BE49-F238E27FC236}">
                <a16:creationId xmlns:a16="http://schemas.microsoft.com/office/drawing/2014/main" id="{1604DD7C-392D-4EEB-B4E3-E7DBFCE71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4646613"/>
            <a:ext cx="6985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7">
            <a:extLst>
              <a:ext uri="{FF2B5EF4-FFF2-40B4-BE49-F238E27FC236}">
                <a16:creationId xmlns:a16="http://schemas.microsoft.com/office/drawing/2014/main" id="{AB2D0D2E-D3CC-42E2-8FDC-8ABBC0C3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4646613"/>
            <a:ext cx="32861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8">
            <a:extLst>
              <a:ext uri="{FF2B5EF4-FFF2-40B4-BE49-F238E27FC236}">
                <a16:creationId xmlns:a16="http://schemas.microsoft.com/office/drawing/2014/main" id="{EC67B943-CDFF-4F68-9846-837FC3CC0341}"/>
              </a:ext>
            </a:extLst>
          </p:cNvPr>
          <p:cNvSpPr txBox="1">
            <a:spLocks noChangeArrowheads="1"/>
          </p:cNvSpPr>
          <p:nvPr/>
        </p:nvSpPr>
        <p:spPr bwMode="auto">
          <a:xfrm>
            <a:off x="3973512" y="3327401"/>
            <a:ext cx="4244975" cy="315912"/>
          </a:xfrm>
          <a:prstGeom prst="rect">
            <a:avLst/>
          </a:prstGeom>
          <a:noFill/>
          <a:ln>
            <a:noFill/>
          </a:ln>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fontAlgn="auto" hangingPunct="1">
              <a:lnSpc>
                <a:spcPct val="95000"/>
              </a:lnSpc>
              <a:spcBef>
                <a:spcPct val="0"/>
              </a:spcBef>
              <a:spcAft>
                <a:spcPts val="0"/>
              </a:spcAft>
              <a:buFontTx/>
              <a:buNone/>
              <a:defRPr/>
            </a:pPr>
            <a:r>
              <a:rPr lang="en-US" sz="2160" i="1" dirty="0">
                <a:solidFill>
                  <a:srgbClr val="000000"/>
                </a:solidFill>
                <a:latin typeface="Arial" panose="020B0604020202020204" pitchFamily="34" charset="0"/>
              </a:rPr>
              <a:t>Second Review 27.10.2020</a:t>
            </a:r>
            <a:endParaRPr lang="en-US" sz="1800" i="1" dirty="0">
              <a:solidFill>
                <a:srgbClr val="000000"/>
              </a:solidFill>
              <a:latin typeface="Arial" panose="020B0604020202020204" pitchFamily="34" charset="0"/>
            </a:endParaRPr>
          </a:p>
        </p:txBody>
      </p:sp>
      <p:pic>
        <p:nvPicPr>
          <p:cNvPr id="6150" name="Picture 10">
            <a:extLst>
              <a:ext uri="{FF2B5EF4-FFF2-40B4-BE49-F238E27FC236}">
                <a16:creationId xmlns:a16="http://schemas.microsoft.com/office/drawing/2014/main" id="{0224B338-77F1-4EB9-A684-5EEFD9687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663" y="4646613"/>
            <a:ext cx="6985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1">
            <a:extLst>
              <a:ext uri="{FF2B5EF4-FFF2-40B4-BE49-F238E27FC236}">
                <a16:creationId xmlns:a16="http://schemas.microsoft.com/office/drawing/2014/main" id="{75B6E818-56ED-44CE-B70E-BEBBEC496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4838" y="4664075"/>
            <a:ext cx="428148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 Box 12">
            <a:extLst>
              <a:ext uri="{FF2B5EF4-FFF2-40B4-BE49-F238E27FC236}">
                <a16:creationId xmlns:a16="http://schemas.microsoft.com/office/drawing/2014/main" id="{C6CEFE20-1B34-4592-B23E-BFD220A774F7}"/>
              </a:ext>
            </a:extLst>
          </p:cNvPr>
          <p:cNvSpPr txBox="1">
            <a:spLocks noChangeArrowheads="1"/>
          </p:cNvSpPr>
          <p:nvPr/>
        </p:nvSpPr>
        <p:spPr bwMode="auto">
          <a:xfrm>
            <a:off x="6370638" y="4648200"/>
            <a:ext cx="3790950" cy="1000125"/>
          </a:xfrm>
          <a:prstGeom prst="rect">
            <a:avLst/>
          </a:prstGeom>
          <a:noFill/>
          <a:ln>
            <a:noFill/>
          </a:ln>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lnSpc>
                <a:spcPct val="95000"/>
              </a:lnSpc>
              <a:spcBef>
                <a:spcPct val="0"/>
              </a:spcBef>
              <a:spcAft>
                <a:spcPts val="0"/>
              </a:spcAft>
              <a:buFontTx/>
              <a:buNone/>
              <a:defRPr/>
            </a:pPr>
            <a:r>
              <a:rPr lang="en-US" sz="2520" dirty="0">
                <a:latin typeface="Arial" panose="020B0604020202020204" pitchFamily="34" charset="0"/>
              </a:rPr>
              <a:t>Rishi Dinesh		</a:t>
            </a:r>
            <a:r>
              <a:rPr lang="en-US" sz="1800" i="1" dirty="0">
                <a:solidFill>
                  <a:srgbClr val="000000"/>
                </a:solidFill>
                <a:latin typeface="Arial" panose="020B0604020202020204" pitchFamily="34" charset="0"/>
              </a:rPr>
              <a:t>19BAI1009</a:t>
            </a:r>
          </a:p>
          <a:p>
            <a:pPr eaLnBrk="1" fontAlgn="auto" hangingPunct="1">
              <a:lnSpc>
                <a:spcPct val="95000"/>
              </a:lnSpc>
              <a:spcBef>
                <a:spcPct val="0"/>
              </a:spcBef>
              <a:spcAft>
                <a:spcPts val="0"/>
              </a:spcAft>
              <a:buFontTx/>
              <a:buNone/>
              <a:defRPr/>
            </a:pPr>
            <a:endParaRPr lang="en-US" sz="1800" i="1" dirty="0">
              <a:solidFill>
                <a:srgbClr val="000000"/>
              </a:solidFill>
              <a:latin typeface="Arial" panose="020B0604020202020204" pitchFamily="34" charset="0"/>
            </a:endParaRPr>
          </a:p>
          <a:p>
            <a:pPr eaLnBrk="1" fontAlgn="auto" hangingPunct="1">
              <a:lnSpc>
                <a:spcPct val="95000"/>
              </a:lnSpc>
              <a:spcBef>
                <a:spcPct val="0"/>
              </a:spcBef>
              <a:spcAft>
                <a:spcPts val="0"/>
              </a:spcAft>
              <a:buFontTx/>
              <a:buNone/>
              <a:defRPr/>
            </a:pPr>
            <a:r>
              <a:rPr lang="en-US" sz="2520" dirty="0">
                <a:latin typeface="Arial" panose="020B0604020202020204" pitchFamily="34" charset="0"/>
              </a:rPr>
              <a:t>Pranav Balaji	</a:t>
            </a:r>
            <a:r>
              <a:rPr lang="en-US" sz="1800" i="1" dirty="0">
                <a:solidFill>
                  <a:srgbClr val="000000"/>
                </a:solidFill>
                <a:latin typeface="Arial" panose="020B0604020202020204" pitchFamily="34" charset="0"/>
              </a:rPr>
              <a:t>19BAI1151</a:t>
            </a:r>
          </a:p>
        </p:txBody>
      </p:sp>
      <p:pic>
        <p:nvPicPr>
          <p:cNvPr id="6153" name="Picture 13">
            <a:extLst>
              <a:ext uri="{FF2B5EF4-FFF2-40B4-BE49-F238E27FC236}">
                <a16:creationId xmlns:a16="http://schemas.microsoft.com/office/drawing/2014/main" id="{B94FF66A-7AA4-4CB4-BBAE-D7FAEF6C84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663" y="1303338"/>
            <a:ext cx="51149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FD55BD-8B68-432B-A0F9-7037427CBD3C}"/>
              </a:ext>
            </a:extLst>
          </p:cNvPr>
          <p:cNvSpPr>
            <a:spLocks noGrp="1"/>
          </p:cNvSpPr>
          <p:nvPr>
            <p:ph idx="1"/>
          </p:nvPr>
        </p:nvSpPr>
        <p:spPr>
          <a:xfrm>
            <a:off x="645128" y="1383754"/>
            <a:ext cx="9786134" cy="5055146"/>
          </a:xfrm>
        </p:spPr>
        <p:txBody>
          <a:bodyPr>
            <a:normAutofit lnSpcReduction="10000"/>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An account for the user can be created using a provided email address, first name, last name and a password, which is encrypted and stored in the database. </a:t>
            </a:r>
          </a:p>
          <a:p>
            <a:r>
              <a:rPr lang="en-US" sz="1800" dirty="0">
                <a:effectLst/>
                <a:latin typeface="Arial" panose="020B0604020202020204" pitchFamily="34" charset="0"/>
                <a:ea typeface="Calibri" panose="020F0502020204030204" pitchFamily="34" charset="0"/>
                <a:cs typeface="Arial" panose="020B0604020202020204" pitchFamily="34" charset="0"/>
              </a:rPr>
              <a:t>Multiple account creation using the same email address is prohibited, with login using third-party logins given an exception. </a:t>
            </a:r>
          </a:p>
          <a:p>
            <a:r>
              <a:rPr lang="en-US" sz="1800" dirty="0">
                <a:effectLst/>
                <a:latin typeface="Arial" panose="020B0604020202020204" pitchFamily="34" charset="0"/>
                <a:ea typeface="Calibri" panose="020F0502020204030204" pitchFamily="34" charset="0"/>
                <a:cs typeface="Arial" panose="020B0604020202020204" pitchFamily="34" charset="0"/>
              </a:rPr>
              <a:t>There are no limits and conditions on the type and structure of the input details, although protection against </a:t>
            </a:r>
            <a:r>
              <a:rPr lang="en-US" sz="1800" i="1" dirty="0">
                <a:effectLst/>
                <a:latin typeface="Arial" panose="020B0604020202020204" pitchFamily="34" charset="0"/>
                <a:ea typeface="Calibri" panose="020F0502020204030204" pitchFamily="34" charset="0"/>
                <a:cs typeface="Arial" panose="020B0604020202020204" pitchFamily="34" charset="0"/>
              </a:rPr>
              <a:t>Injections </a:t>
            </a:r>
            <a:r>
              <a:rPr lang="en-US" sz="1800" dirty="0">
                <a:effectLst/>
                <a:latin typeface="Arial" panose="020B0604020202020204" pitchFamily="34" charset="0"/>
                <a:ea typeface="Calibri" panose="020F0502020204030204" pitchFamily="34" charset="0"/>
                <a:cs typeface="Arial" panose="020B0604020202020204" pitchFamily="34" charset="0"/>
              </a:rPr>
              <a:t>are handled and taken care of.</a:t>
            </a:r>
          </a:p>
          <a:p>
            <a:pPr indent="0">
              <a:lnSpc>
                <a:spcPct val="107000"/>
              </a:lnSpc>
              <a:spcAft>
                <a:spcPts val="800"/>
              </a:spcAft>
              <a:buNone/>
            </a:pPr>
            <a:r>
              <a:rPr lang="en-US" sz="1800" i="1" dirty="0">
                <a:effectLst/>
                <a:latin typeface="Arial" panose="020B0604020202020204" pitchFamily="34" charset="0"/>
                <a:ea typeface="Calibri" panose="020F0502020204030204" pitchFamily="34" charset="0"/>
                <a:cs typeface="Arial" panose="020B0604020202020204" pitchFamily="34" charset="0"/>
              </a:rPr>
              <a:t>		User = {</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uniqueUserId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firstName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lastName</a:t>
            </a:r>
            <a:r>
              <a:rPr lang="en-US" sz="1800" i="1" dirty="0">
                <a:effectLst/>
                <a:latin typeface="Arial" panose="020B0604020202020204" pitchFamily="34" charset="0"/>
                <a:ea typeface="Calibri" panose="020F0502020204030204" pitchFamily="34" charset="0"/>
                <a:cs typeface="Arial" panose="020B0604020202020204" pitchFamily="34" charset="0"/>
              </a:rPr>
              <a:t>, email, password, </a:t>
            </a:r>
            <a:r>
              <a:rPr lang="en-US" sz="1800" i="1" dirty="0" err="1">
                <a:effectLst/>
                <a:latin typeface="Arial" panose="020B0604020202020204" pitchFamily="34" charset="0"/>
                <a:ea typeface="Calibri" panose="020F0502020204030204" pitchFamily="34" charset="0"/>
                <a:cs typeface="Arial" panose="020B0604020202020204" pitchFamily="34" charset="0"/>
              </a:rPr>
              <a:t>loginType</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With the supplied information of </a:t>
            </a:r>
            <a:r>
              <a:rPr lang="en-US" sz="1800" i="1" dirty="0" err="1">
                <a:effectLst/>
                <a:latin typeface="Arial" panose="020B0604020202020204" pitchFamily="34" charset="0"/>
                <a:ea typeface="Calibri" panose="020F0502020204030204" pitchFamily="34" charset="0"/>
                <a:cs typeface="Arial" panose="020B0604020202020204" pitchFamily="34" charset="0"/>
              </a:rPr>
              <a:t>firstName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lastName</a:t>
            </a:r>
            <a:r>
              <a:rPr lang="en-US" sz="1800" i="1" dirty="0">
                <a:effectLst/>
                <a:latin typeface="Arial" panose="020B0604020202020204" pitchFamily="34" charset="0"/>
                <a:ea typeface="Calibri" panose="020F0502020204030204" pitchFamily="34" charset="0"/>
                <a:cs typeface="Arial" panose="020B0604020202020204" pitchFamily="34" charset="0"/>
              </a:rPr>
              <a:t>, email </a:t>
            </a:r>
            <a:r>
              <a:rPr lang="en-US" sz="1800" dirty="0">
                <a:effectLst/>
                <a:latin typeface="Arial" panose="020B0604020202020204" pitchFamily="34" charset="0"/>
                <a:ea typeface="Calibri" panose="020F0502020204030204" pitchFamily="34" charset="0"/>
                <a:cs typeface="Arial" panose="020B0604020202020204" pitchFamily="34" charset="0"/>
              </a:rPr>
              <a:t>and </a:t>
            </a:r>
            <a:r>
              <a:rPr lang="en-US" sz="1800" i="1" dirty="0">
                <a:effectLst/>
                <a:latin typeface="Arial" panose="020B0604020202020204" pitchFamily="34" charset="0"/>
                <a:ea typeface="Calibri" panose="020F0502020204030204" pitchFamily="34" charset="0"/>
                <a:cs typeface="Arial" panose="020B0604020202020204" pitchFamily="34" charset="0"/>
              </a:rPr>
              <a:t>password</a:t>
            </a:r>
            <a:r>
              <a:rPr lang="en-US" sz="1800" dirty="0">
                <a:effectLst/>
                <a:latin typeface="Arial" panose="020B0604020202020204" pitchFamily="34" charset="0"/>
                <a:ea typeface="Calibri" panose="020F0502020204030204" pitchFamily="34" charset="0"/>
                <a:cs typeface="Arial" panose="020B0604020202020204" pitchFamily="34" charset="0"/>
              </a:rPr>
              <a:t>, a user is created in the database with an autoincrementing </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dirty="0">
                <a:effectLst/>
                <a:latin typeface="Arial" panose="020B0604020202020204" pitchFamily="34" charset="0"/>
                <a:ea typeface="Calibri" panose="020F0502020204030204" pitchFamily="34" charset="0"/>
                <a:cs typeface="Arial" panose="020B0604020202020204" pitchFamily="34" charset="0"/>
              </a:rPr>
              <a:t>, a uniquely generated </a:t>
            </a:r>
            <a:r>
              <a:rPr lang="en-US" sz="1800" i="1" dirty="0" err="1">
                <a:effectLst/>
                <a:latin typeface="Arial" panose="020B0604020202020204" pitchFamily="34" charset="0"/>
                <a:ea typeface="Calibri" panose="020F0502020204030204" pitchFamily="34" charset="0"/>
                <a:cs typeface="Arial" panose="020B0604020202020204" pitchFamily="34" charset="0"/>
              </a:rPr>
              <a:t>uniqueUserId</a:t>
            </a:r>
            <a:r>
              <a:rPr lang="en-US" sz="1800" dirty="0">
                <a:effectLst/>
                <a:latin typeface="Arial" panose="020B0604020202020204" pitchFamily="34" charset="0"/>
                <a:ea typeface="Calibri" panose="020F0502020204030204" pitchFamily="34" charset="0"/>
                <a:cs typeface="Arial" panose="020B0604020202020204" pitchFamily="34" charset="0"/>
              </a:rPr>
              <a:t> which starts with the character ‘U’ followed by an octet of digits (CRC-32 random hash generation).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i="1" dirty="0" err="1">
                <a:effectLst/>
                <a:latin typeface="Arial" panose="020B0604020202020204" pitchFamily="34" charset="0"/>
                <a:ea typeface="Calibri" panose="020F0502020204030204" pitchFamily="34" charset="0"/>
                <a:cs typeface="Arial" panose="020B0604020202020204" pitchFamily="34" charset="0"/>
              </a:rPr>
              <a:t>loginType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is an Enum, and in this case, takes the value of ‘LOGIN’ for </a:t>
            </a:r>
            <a:r>
              <a:rPr lang="en-US" sz="1800" dirty="0" err="1">
                <a:effectLst/>
                <a:latin typeface="Arial" panose="020B0604020202020204" pitchFamily="34" charset="0"/>
                <a:ea typeface="Calibri" panose="020F0502020204030204" pitchFamily="34" charset="0"/>
                <a:cs typeface="Arial" panose="020B0604020202020204" pitchFamily="34" charset="0"/>
              </a:rPr>
              <a:t>Quizzee</a:t>
            </a:r>
            <a:r>
              <a:rPr lang="en-US" sz="1800" dirty="0">
                <a:effectLst/>
                <a:latin typeface="Arial" panose="020B0604020202020204" pitchFamily="34" charset="0"/>
                <a:ea typeface="Calibri" panose="020F0502020204030204" pitchFamily="34" charset="0"/>
                <a:cs typeface="Arial" panose="020B0604020202020204" pitchFamily="34" charset="0"/>
              </a:rPr>
              <a:t> account creation and login. The </a:t>
            </a:r>
            <a:r>
              <a:rPr lang="en-US" sz="1800" i="1" dirty="0">
                <a:effectLst/>
                <a:latin typeface="Arial" panose="020B0604020202020204" pitchFamily="34" charset="0"/>
                <a:ea typeface="Calibri" panose="020F0502020204030204" pitchFamily="34" charset="0"/>
                <a:cs typeface="Arial" panose="020B0604020202020204" pitchFamily="34" charset="0"/>
              </a:rPr>
              <a:t>password</a:t>
            </a:r>
            <a:r>
              <a:rPr lang="en-US" sz="1800" dirty="0">
                <a:effectLst/>
                <a:latin typeface="Arial" panose="020B0604020202020204" pitchFamily="34" charset="0"/>
                <a:ea typeface="Calibri" panose="020F0502020204030204" pitchFamily="34" charset="0"/>
                <a:cs typeface="Arial" panose="020B0604020202020204" pitchFamily="34" charset="0"/>
              </a:rPr>
              <a:t> is encrypted using a combination of </a:t>
            </a:r>
            <a:r>
              <a:rPr lang="en-US" sz="1800" i="1" dirty="0">
                <a:effectLst/>
                <a:latin typeface="Arial" panose="020B0604020202020204" pitchFamily="34" charset="0"/>
                <a:ea typeface="Calibri" panose="020F0502020204030204" pitchFamily="34" charset="0"/>
                <a:cs typeface="Arial" panose="020B0604020202020204" pitchFamily="34" charset="0"/>
              </a:rPr>
              <a:t>md5</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i="1" dirty="0">
                <a:effectLst/>
                <a:latin typeface="Arial" panose="020B0604020202020204" pitchFamily="34" charset="0"/>
                <a:ea typeface="Calibri" panose="020F0502020204030204" pitchFamily="34" charset="0"/>
                <a:cs typeface="Arial" panose="020B0604020202020204" pitchFamily="34" charset="0"/>
              </a:rPr>
              <a:t>sha256</a:t>
            </a:r>
            <a:r>
              <a:rPr lang="en-US" sz="1800" dirty="0">
                <a:effectLst/>
                <a:latin typeface="Arial" panose="020B0604020202020204" pitchFamily="34" charset="0"/>
                <a:ea typeface="Calibri" panose="020F0502020204030204" pitchFamily="34" charset="0"/>
                <a:cs typeface="Arial" panose="020B0604020202020204" pitchFamily="34" charset="0"/>
              </a:rPr>
              <a:t> encryption algorithms. The </a:t>
            </a:r>
            <a:r>
              <a:rPr lang="en-US" sz="1800" i="1" dirty="0" err="1">
                <a:effectLst/>
                <a:latin typeface="Arial" panose="020B0604020202020204" pitchFamily="34" charset="0"/>
                <a:ea typeface="Calibri" panose="020F0502020204030204" pitchFamily="34" charset="0"/>
                <a:cs typeface="Arial" panose="020B0604020202020204" pitchFamily="34" charset="0"/>
              </a:rPr>
              <a:t>uniqueUserId</a:t>
            </a:r>
            <a:r>
              <a:rPr lang="en-US" sz="1800" dirty="0">
                <a:effectLst/>
                <a:latin typeface="Arial" panose="020B0604020202020204" pitchFamily="34" charset="0"/>
                <a:ea typeface="Calibri" panose="020F0502020204030204" pitchFamily="34" charset="0"/>
                <a:cs typeface="Arial" panose="020B0604020202020204" pitchFamily="34" charset="0"/>
              </a:rPr>
              <a:t> will be used to access the user in further necessities.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i="1" dirty="0">
              <a:latin typeface="Arial" panose="020B0604020202020204" pitchFamily="34" charset="0"/>
              <a:cs typeface="Arial" panose="020B0604020202020204" pitchFamily="34" charset="0"/>
            </a:endParaRPr>
          </a:p>
        </p:txBody>
      </p:sp>
      <p:sp>
        <p:nvSpPr>
          <p:cNvPr id="4" name="Title 4">
            <a:extLst>
              <a:ext uri="{FF2B5EF4-FFF2-40B4-BE49-F238E27FC236}">
                <a16:creationId xmlns:a16="http://schemas.microsoft.com/office/drawing/2014/main" id="{E4DF1798-6B18-4653-B981-77C1D265835C}"/>
              </a:ext>
            </a:extLst>
          </p:cNvPr>
          <p:cNvSpPr txBox="1">
            <a:spLocks/>
          </p:cNvSpPr>
          <p:nvPr/>
        </p:nvSpPr>
        <p:spPr>
          <a:xfrm>
            <a:off x="645128" y="430105"/>
            <a:ext cx="3562887" cy="8255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Account Creation</a:t>
            </a:r>
            <a:endParaRPr lang="en-IN" sz="3200" dirty="0">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57BC3D26-07DF-47DB-9DFA-640C30F7A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4">
            <a:extLst>
              <a:ext uri="{FF2B5EF4-FFF2-40B4-BE49-F238E27FC236}">
                <a16:creationId xmlns:a16="http://schemas.microsoft.com/office/drawing/2014/main" id="{6A30FEBF-4681-440C-ADA9-E5F071C2EC2B}"/>
              </a:ext>
            </a:extLst>
          </p:cNvPr>
          <p:cNvSpPr>
            <a:spLocks noGrp="1"/>
          </p:cNvSpPr>
          <p:nvPr>
            <p:ph type="title"/>
          </p:nvPr>
        </p:nvSpPr>
        <p:spPr>
          <a:xfrm>
            <a:off x="7321138" y="547173"/>
            <a:ext cx="2302256" cy="401078"/>
          </a:xfrm>
        </p:spPr>
        <p:txBody>
          <a:bodyPr/>
          <a:lstStyle/>
          <a:p>
            <a:r>
              <a:rPr lang="en-US" sz="2000" dirty="0">
                <a:latin typeface="Arial" panose="020B0604020202020204" pitchFamily="34" charset="0"/>
                <a:cs typeface="Arial" panose="020B0604020202020204" pitchFamily="34" charset="0"/>
              </a:rPr>
              <a:t>AUTHORIZATION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29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FD55BD-8B68-432B-A0F9-7037427CBD3C}"/>
              </a:ext>
            </a:extLst>
          </p:cNvPr>
          <p:cNvSpPr>
            <a:spLocks noGrp="1"/>
          </p:cNvSpPr>
          <p:nvPr>
            <p:ph idx="1"/>
          </p:nvPr>
        </p:nvSpPr>
        <p:spPr>
          <a:xfrm>
            <a:off x="645129" y="1300069"/>
            <a:ext cx="9732867" cy="5242774"/>
          </a:xfrm>
        </p:spPr>
        <p:txBody>
          <a:bodyPr>
            <a:normAutofit fontScale="92500"/>
          </a:body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user will be redirected to Google’s sign-in page, from where they can choose their account to login and proceed through the login procedure.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authentication will be handled by Google’s servers and the result of the authentication will be fetched and the required fields will be taken for password-less account creation.</a:t>
            </a:r>
          </a:p>
          <a:p>
            <a:pPr marL="11430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ALGORITHM:</a:t>
            </a: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Instantiate a new </a:t>
            </a:r>
            <a:r>
              <a:rPr lang="en-US" sz="1800" i="1" dirty="0">
                <a:effectLst/>
                <a:latin typeface="Arial" panose="020B0604020202020204" pitchFamily="34" charset="0"/>
                <a:ea typeface="Calibri" panose="020F0502020204030204" pitchFamily="34" charset="0"/>
                <a:cs typeface="Arial" panose="020B0604020202020204" pitchFamily="34" charset="0"/>
              </a:rPr>
              <a:t>Google Client</a:t>
            </a:r>
            <a:r>
              <a:rPr lang="en-US" sz="1800" b="1" i="1"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from the Client Application with the required scopes (Scopes refer to the data that is permissible to access by the application)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Call the Google server for an </a:t>
            </a:r>
            <a:r>
              <a:rPr lang="en-US" sz="1800" i="1" dirty="0">
                <a:effectLst/>
                <a:latin typeface="Arial" panose="020B0604020202020204" pitchFamily="34" charset="0"/>
                <a:ea typeface="Calibri" panose="020F0502020204030204" pitchFamily="34" charset="0"/>
                <a:cs typeface="Arial" panose="020B0604020202020204" pitchFamily="34" charset="0"/>
              </a:rPr>
              <a:t>Access Token</a:t>
            </a:r>
            <a:r>
              <a:rPr lang="en-US" sz="1800" dirty="0">
                <a:effectLst/>
                <a:latin typeface="Arial" panose="020B0604020202020204" pitchFamily="34" charset="0"/>
                <a:ea typeface="Calibri" panose="020F0502020204030204" pitchFamily="34" charset="0"/>
                <a:cs typeface="Arial" panose="020B0604020202020204" pitchFamily="34" charset="0"/>
              </a:rPr>
              <a:t>, which is a short-lived JWT that can authenticate a signed user.</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Instantiate a </a:t>
            </a:r>
            <a:r>
              <a:rPr lang="en-US" sz="1800" i="1" dirty="0">
                <a:effectLst/>
                <a:latin typeface="Arial" panose="020B0604020202020204" pitchFamily="34" charset="0"/>
                <a:ea typeface="Calibri" panose="020F0502020204030204" pitchFamily="34" charset="0"/>
                <a:cs typeface="Arial" panose="020B0604020202020204" pitchFamily="34" charset="0"/>
              </a:rPr>
              <a:t>Google Service</a:t>
            </a:r>
            <a:r>
              <a:rPr lang="en-US" sz="1800" dirty="0">
                <a:effectLst/>
                <a:latin typeface="Arial" panose="020B0604020202020204" pitchFamily="34" charset="0"/>
                <a:ea typeface="Calibri" panose="020F0502020204030204" pitchFamily="34" charset="0"/>
                <a:cs typeface="Arial" panose="020B0604020202020204" pitchFamily="34" charset="0"/>
              </a:rPr>
              <a:t> which can retrieve information about the user from the Google Server using the Access Token – </a:t>
            </a:r>
            <a:r>
              <a:rPr lang="en-US" sz="1800" i="1" dirty="0" err="1">
                <a:effectLst/>
                <a:latin typeface="Arial" panose="020B0604020202020204" pitchFamily="34" charset="0"/>
                <a:ea typeface="Calibri" panose="020F0502020204030204" pitchFamily="34" charset="0"/>
                <a:cs typeface="Arial" panose="020B0604020202020204" pitchFamily="34" charset="0"/>
              </a:rPr>
              <a:t>givenName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familyName</a:t>
            </a:r>
            <a:r>
              <a:rPr lang="en-US" sz="1800" i="1" dirty="0">
                <a:effectLst/>
                <a:latin typeface="Arial" panose="020B0604020202020204" pitchFamily="34" charset="0"/>
                <a:ea typeface="Calibri" panose="020F0502020204030204" pitchFamily="34" charset="0"/>
                <a:cs typeface="Arial" panose="020B0604020202020204" pitchFamily="34" charset="0"/>
              </a:rPr>
              <a:t> and email.</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Close the connection to the endpoint and create a new User with the same process as before in the database, with the login credentials from Google server and </a:t>
            </a:r>
            <a:r>
              <a:rPr lang="en-US" sz="1800" i="1" dirty="0" err="1">
                <a:effectLst/>
                <a:latin typeface="Arial" panose="020B0604020202020204" pitchFamily="34" charset="0"/>
                <a:ea typeface="Calibri" panose="020F0502020204030204" pitchFamily="34" charset="0"/>
                <a:cs typeface="Arial" panose="020B0604020202020204" pitchFamily="34" charset="0"/>
              </a:rPr>
              <a:t>loginType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set to be ‘GOOGLE’.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Title 4">
            <a:extLst>
              <a:ext uri="{FF2B5EF4-FFF2-40B4-BE49-F238E27FC236}">
                <a16:creationId xmlns:a16="http://schemas.microsoft.com/office/drawing/2014/main" id="{E4DF1798-6B18-4653-B981-77C1D265835C}"/>
              </a:ext>
            </a:extLst>
          </p:cNvPr>
          <p:cNvSpPr txBox="1">
            <a:spLocks/>
          </p:cNvSpPr>
          <p:nvPr/>
        </p:nvSpPr>
        <p:spPr>
          <a:xfrm>
            <a:off x="645129" y="474493"/>
            <a:ext cx="5915469" cy="8255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OAuth 2.0 Login Authentication</a:t>
            </a:r>
            <a:endParaRPr lang="en-IN" sz="3200" dirty="0">
              <a:latin typeface="Arial" panose="020B0604020202020204" pitchFamily="34" charset="0"/>
              <a:cs typeface="Arial" panose="020B0604020202020204" pitchFamily="34" charset="0"/>
            </a:endParaRPr>
          </a:p>
        </p:txBody>
      </p:sp>
      <p:pic>
        <p:nvPicPr>
          <p:cNvPr id="8" name="Picture 4">
            <a:extLst>
              <a:ext uri="{FF2B5EF4-FFF2-40B4-BE49-F238E27FC236}">
                <a16:creationId xmlns:a16="http://schemas.microsoft.com/office/drawing/2014/main" id="{436A1CA8-FACC-48B5-8E6E-1F794EF91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4">
            <a:extLst>
              <a:ext uri="{FF2B5EF4-FFF2-40B4-BE49-F238E27FC236}">
                <a16:creationId xmlns:a16="http://schemas.microsoft.com/office/drawing/2014/main" id="{DFB50F5B-F2CF-469F-9D38-9575F3AB2F40}"/>
              </a:ext>
            </a:extLst>
          </p:cNvPr>
          <p:cNvSpPr txBox="1">
            <a:spLocks/>
          </p:cNvSpPr>
          <p:nvPr/>
        </p:nvSpPr>
        <p:spPr>
          <a:xfrm>
            <a:off x="7321138" y="547173"/>
            <a:ext cx="2302256" cy="40107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a:latin typeface="Arial" panose="020B0604020202020204" pitchFamily="34" charset="0"/>
                <a:cs typeface="Arial" panose="020B0604020202020204" pitchFamily="34" charset="0"/>
              </a:rPr>
              <a:t>AUTHORIZATION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98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FD55BD-8B68-432B-A0F9-7037427CBD3C}"/>
              </a:ext>
            </a:extLst>
          </p:cNvPr>
          <p:cNvSpPr>
            <a:spLocks noGrp="1"/>
          </p:cNvSpPr>
          <p:nvPr>
            <p:ph sz="half" idx="1"/>
          </p:nvPr>
        </p:nvSpPr>
        <p:spPr>
          <a:xfrm>
            <a:off x="1103312" y="1917576"/>
            <a:ext cx="4396339" cy="3879543"/>
          </a:xfrm>
        </p:spPr>
        <p:txBody>
          <a:bodyPr>
            <a:noAutofit/>
          </a:bodyPr>
          <a:lstStyle/>
          <a:p>
            <a:pPr marL="457200">
              <a:lnSpc>
                <a:spcPct val="107000"/>
              </a:lnSpc>
              <a:spcAft>
                <a:spcPts val="800"/>
              </a:spcAft>
            </a:pPr>
            <a:endParaRPr lang="en-US" sz="1500" dirty="0">
              <a:effectLst/>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sz="1500" dirty="0">
                <a:effectLst/>
                <a:latin typeface="Arial" panose="020B0604020202020204" pitchFamily="34" charset="0"/>
                <a:ea typeface="Calibri" panose="020F0502020204030204" pitchFamily="34" charset="0"/>
                <a:cs typeface="Arial" panose="020B0604020202020204" pitchFamily="34" charset="0"/>
              </a:rPr>
              <a:t>Creation of Quizzes is designed to have a very simple interface that involves minimal manual work from the user’s end. </a:t>
            </a:r>
          </a:p>
          <a:p>
            <a:pPr marL="114300" indent="0">
              <a:lnSpc>
                <a:spcPct val="107000"/>
              </a:lnSpc>
              <a:spcAft>
                <a:spcPts val="800"/>
              </a:spcAft>
              <a:buNone/>
            </a:pPr>
            <a:r>
              <a:rPr lang="en-US" sz="1500" i="1" dirty="0">
                <a:effectLst/>
                <a:latin typeface="Arial" panose="020B0604020202020204" pitchFamily="34" charset="0"/>
                <a:ea typeface="Calibri" panose="020F0502020204030204" pitchFamily="34" charset="0"/>
                <a:cs typeface="Arial" panose="020B0604020202020204" pitchFamily="34" charset="0"/>
              </a:rPr>
              <a:t>Quiz = { </a:t>
            </a:r>
            <a:r>
              <a:rPr lang="en-US" sz="1500" i="1" dirty="0" err="1">
                <a:effectLst/>
                <a:latin typeface="Arial" panose="020B0604020202020204" pitchFamily="34" charset="0"/>
                <a:ea typeface="Calibri" panose="020F0502020204030204" pitchFamily="34" charset="0"/>
                <a:cs typeface="Arial" panose="020B0604020202020204" pitchFamily="34" charset="0"/>
              </a:rPr>
              <a:t>quizId</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uniqueQuizId</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quizName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quizType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quizCode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createTime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creatorId</a:t>
            </a:r>
            <a:r>
              <a:rPr lang="en-US" sz="1500" i="1" dirty="0">
                <a:effectLst/>
                <a:latin typeface="Arial" panose="020B0604020202020204" pitchFamily="34" charset="0"/>
                <a:ea typeface="Calibri" panose="020F0502020204030204" pitchFamily="34" charset="0"/>
                <a:cs typeface="Arial" panose="020B0604020202020204" pitchFamily="34" charset="0"/>
              </a:rPr>
              <a:t> }</a:t>
            </a:r>
            <a:endParaRPr lang="en-IN" sz="1500" dirty="0">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sz="1500" i="1" dirty="0">
                <a:effectLst/>
                <a:latin typeface="Arial" panose="020B0604020202020204" pitchFamily="34" charset="0"/>
                <a:ea typeface="Calibri" panose="020F0502020204030204" pitchFamily="34" charset="0"/>
                <a:cs typeface="Arial" panose="020B0604020202020204" pitchFamily="34" charset="0"/>
              </a:rPr>
              <a:t>Question = { </a:t>
            </a:r>
            <a:r>
              <a:rPr lang="en-US" sz="1500" i="1" dirty="0" err="1">
                <a:effectLst/>
                <a:latin typeface="Arial" panose="020B0604020202020204" pitchFamily="34" charset="0"/>
                <a:ea typeface="Calibri" panose="020F0502020204030204" pitchFamily="34" charset="0"/>
                <a:cs typeface="Arial" panose="020B0604020202020204" pitchFamily="34" charset="0"/>
              </a:rPr>
              <a:t>questionId</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questionNumber</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questionDescription</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questionType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quizId</a:t>
            </a:r>
            <a:r>
              <a:rPr lang="en-US" sz="1500" i="1" dirty="0">
                <a:effectLst/>
                <a:latin typeface="Arial" panose="020B0604020202020204" pitchFamily="34" charset="0"/>
                <a:ea typeface="Calibri" panose="020F0502020204030204" pitchFamily="34" charset="0"/>
                <a:cs typeface="Arial" panose="020B0604020202020204" pitchFamily="34" charset="0"/>
              </a:rPr>
              <a:t> }</a:t>
            </a:r>
            <a:endParaRPr lang="en-IN" sz="1500" dirty="0">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sz="1500" i="1" dirty="0">
                <a:effectLst/>
                <a:latin typeface="Arial" panose="020B0604020202020204" pitchFamily="34" charset="0"/>
                <a:ea typeface="Calibri" panose="020F0502020204030204" pitchFamily="34" charset="0"/>
                <a:cs typeface="Arial" panose="020B0604020202020204" pitchFamily="34" charset="0"/>
              </a:rPr>
              <a:t>Option = { </a:t>
            </a:r>
            <a:r>
              <a:rPr lang="en-US" sz="1500" i="1" dirty="0" err="1">
                <a:effectLst/>
                <a:latin typeface="Arial" panose="020B0604020202020204" pitchFamily="34" charset="0"/>
                <a:ea typeface="Calibri" panose="020F0502020204030204" pitchFamily="34" charset="0"/>
                <a:cs typeface="Arial" panose="020B0604020202020204" pitchFamily="34" charset="0"/>
              </a:rPr>
              <a:t>optionId</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optionNumber</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optionDescription</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optionIsAnswer</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optionWeightage</a:t>
            </a:r>
            <a:r>
              <a:rPr lang="en-US" sz="1500" i="1" dirty="0">
                <a:effectLst/>
                <a:latin typeface="Arial" panose="020B0604020202020204" pitchFamily="34" charset="0"/>
                <a:ea typeface="Calibri" panose="020F0502020204030204" pitchFamily="34" charset="0"/>
                <a:cs typeface="Arial" panose="020B0604020202020204" pitchFamily="34" charset="0"/>
              </a:rPr>
              <a:t>, </a:t>
            </a:r>
            <a:r>
              <a:rPr lang="en-US" sz="1500" i="1" dirty="0" err="1">
                <a:effectLst/>
                <a:latin typeface="Arial" panose="020B0604020202020204" pitchFamily="34" charset="0"/>
                <a:ea typeface="Calibri" panose="020F0502020204030204" pitchFamily="34" charset="0"/>
                <a:cs typeface="Arial" panose="020B0604020202020204" pitchFamily="34" charset="0"/>
              </a:rPr>
              <a:t>questionId</a:t>
            </a:r>
            <a:r>
              <a:rPr lang="en-US" sz="1500" i="1" dirty="0">
                <a:effectLst/>
                <a:latin typeface="Arial" panose="020B0604020202020204" pitchFamily="34" charset="0"/>
                <a:ea typeface="Calibri" panose="020F0502020204030204" pitchFamily="34" charset="0"/>
                <a:cs typeface="Arial" panose="020B0604020202020204" pitchFamily="34" charset="0"/>
              </a:rPr>
              <a:t> }</a:t>
            </a:r>
            <a:endParaRPr lang="en-US" sz="15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90E831F8-4B58-40AD-AB43-3C5CCB4F6235}"/>
              </a:ext>
            </a:extLst>
          </p:cNvPr>
          <p:cNvSpPr>
            <a:spLocks noGrp="1"/>
          </p:cNvSpPr>
          <p:nvPr>
            <p:ph sz="half" idx="2"/>
          </p:nvPr>
        </p:nvSpPr>
        <p:spPr>
          <a:xfrm>
            <a:off x="5654493" y="1429306"/>
            <a:ext cx="5256163" cy="5193436"/>
          </a:xfrm>
        </p:spPr>
        <p:txBody>
          <a:bodyPr>
            <a:normAutofit fontScale="85000" lnSpcReduction="20000"/>
          </a:bodyPr>
          <a:lstStyle/>
          <a:p>
            <a:pPr marL="114300" indent="0">
              <a:lnSpc>
                <a:spcPct val="107000"/>
              </a:lnSpc>
              <a:spcAft>
                <a:spcPts val="800"/>
              </a:spcAft>
              <a:buNone/>
            </a:pPr>
            <a:r>
              <a:rPr lang="en-US" b="1" dirty="0">
                <a:effectLst/>
                <a:latin typeface="Arial" panose="020B0604020202020204" pitchFamily="34" charset="0"/>
                <a:ea typeface="Calibri" panose="020F0502020204030204" pitchFamily="34" charset="0"/>
                <a:cs typeface="Arial" panose="020B0604020202020204" pitchFamily="34" charset="0"/>
              </a:rPr>
              <a:t>Algorithm</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Create a quiz by supplying a Quiz Name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Choose the type of Quiz – </a:t>
            </a:r>
            <a:r>
              <a:rPr lang="en-US" i="1" dirty="0">
                <a:effectLst/>
                <a:latin typeface="Arial" panose="020B0604020202020204" pitchFamily="34" charset="0"/>
                <a:ea typeface="Calibri" panose="020F0502020204030204" pitchFamily="34" charset="0"/>
                <a:cs typeface="Arial" panose="020B0604020202020204" pitchFamily="34" charset="0"/>
              </a:rPr>
              <a:t>Open, Code-protected </a:t>
            </a:r>
            <a:r>
              <a:rPr lang="en-US" dirty="0">
                <a:effectLst/>
                <a:latin typeface="Arial" panose="020B0604020202020204" pitchFamily="34" charset="0"/>
                <a:ea typeface="Calibri" panose="020F0502020204030204" pitchFamily="34" charset="0"/>
                <a:cs typeface="Arial" panose="020B0604020202020204" pitchFamily="34" charset="0"/>
              </a:rPr>
              <a:t>or </a:t>
            </a:r>
            <a:r>
              <a:rPr lang="en-US" i="1" dirty="0">
                <a:effectLst/>
                <a:latin typeface="Arial" panose="020B0604020202020204" pitchFamily="34" charset="0"/>
                <a:ea typeface="Calibri" panose="020F0502020204030204" pitchFamily="34" charset="0"/>
                <a:cs typeface="Arial" panose="020B0604020202020204" pitchFamily="34" charset="0"/>
              </a:rPr>
              <a:t>Group-restricted.</a:t>
            </a:r>
            <a:r>
              <a:rPr lang="en-US" dirty="0">
                <a:effectLst/>
                <a:latin typeface="Arial" panose="020B0604020202020204" pitchFamily="34" charset="0"/>
                <a:ea typeface="Calibri" panose="020F0502020204030204" pitchFamily="34" charset="0"/>
                <a:cs typeface="Arial" panose="020B0604020202020204" pitchFamily="34" charset="0"/>
              </a:rPr>
              <a:t> The second option will provide a </a:t>
            </a:r>
            <a:r>
              <a:rPr lang="en-US" i="1" dirty="0" err="1">
                <a:effectLst/>
                <a:latin typeface="Arial" panose="020B0604020202020204" pitchFamily="34" charset="0"/>
                <a:ea typeface="Calibri" panose="020F0502020204030204" pitchFamily="34" charset="0"/>
                <a:cs typeface="Arial" panose="020B0604020202020204" pitchFamily="34" charset="0"/>
              </a:rPr>
              <a:t>uniqueQuizId</a:t>
            </a:r>
            <a:r>
              <a:rPr lang="en-US" i="1"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The third option will prompt for the groups to add the Quiz to.</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Clicking on the </a:t>
            </a:r>
            <a:r>
              <a:rPr lang="en-US" i="1" dirty="0">
                <a:effectLst/>
                <a:latin typeface="Arial" panose="020B0604020202020204" pitchFamily="34" charset="0"/>
                <a:ea typeface="Calibri" panose="020F0502020204030204" pitchFamily="34" charset="0"/>
                <a:cs typeface="Arial" panose="020B0604020202020204" pitchFamily="34" charset="0"/>
              </a:rPr>
              <a:t>Add Question</a:t>
            </a:r>
            <a:r>
              <a:rPr lang="en-US" dirty="0">
                <a:effectLst/>
                <a:latin typeface="Arial" panose="020B0604020202020204" pitchFamily="34" charset="0"/>
                <a:ea typeface="Calibri" panose="020F0502020204030204" pitchFamily="34" charset="0"/>
                <a:cs typeface="Arial" panose="020B0604020202020204" pitchFamily="34" charset="0"/>
              </a:rPr>
              <a:t> button will create a new blank question. It contains a Question Description and a prompt for selecting the type of question.</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There are 4 types of questions – </a:t>
            </a:r>
            <a:r>
              <a:rPr lang="en-US" i="1" dirty="0">
                <a:effectLst/>
                <a:latin typeface="Arial" panose="020B0604020202020204" pitchFamily="34" charset="0"/>
                <a:ea typeface="Calibri" panose="020F0502020204030204" pitchFamily="34" charset="0"/>
                <a:cs typeface="Arial" panose="020B0604020202020204" pitchFamily="34" charset="0"/>
              </a:rPr>
              <a:t>MCQ, MCMQ, TF and D.</a:t>
            </a:r>
            <a:r>
              <a:rPr lang="en-US"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For MCQ and MCMQ, the user will be prompted to create options, which also need the option description and the correct answer.</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The D type questions will create a textbox for the attendee to enter the answer. The TF type questions create 2 options – True and False.</a:t>
            </a: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The quiz, questions and options will be generated in the above-specified format and stored in the database so.</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4" name="Title 4">
            <a:extLst>
              <a:ext uri="{FF2B5EF4-FFF2-40B4-BE49-F238E27FC236}">
                <a16:creationId xmlns:a16="http://schemas.microsoft.com/office/drawing/2014/main" id="{E4DF1798-6B18-4653-B981-77C1D265835C}"/>
              </a:ext>
            </a:extLst>
          </p:cNvPr>
          <p:cNvSpPr txBox="1">
            <a:spLocks/>
          </p:cNvSpPr>
          <p:nvPr/>
        </p:nvSpPr>
        <p:spPr>
          <a:xfrm>
            <a:off x="645129" y="454097"/>
            <a:ext cx="4077791" cy="63817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Create/ Edit Quizzes</a:t>
            </a:r>
            <a:endParaRPr lang="en-IN" sz="3200" dirty="0">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CF1BCCD-E6AE-43F4-946F-416355D0B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5E33CF5-A307-4FB9-B65D-23553CE046C6}"/>
              </a:ext>
            </a:extLst>
          </p:cNvPr>
          <p:cNvSpPr txBox="1"/>
          <p:nvPr/>
        </p:nvSpPr>
        <p:spPr>
          <a:xfrm>
            <a:off x="7825951" y="493973"/>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QUIZZES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59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BBEB44-4E3F-4544-9304-4F47F1C6FEE7}"/>
              </a:ext>
            </a:extLst>
          </p:cNvPr>
          <p:cNvSpPr>
            <a:spLocks noGrp="1"/>
          </p:cNvSpPr>
          <p:nvPr>
            <p:ph idx="1"/>
          </p:nvPr>
        </p:nvSpPr>
        <p:spPr>
          <a:xfrm>
            <a:off x="1103312" y="1378215"/>
            <a:ext cx="9404723" cy="4631968"/>
          </a:xfrm>
        </p:spPr>
        <p:txBody>
          <a:bodyPr>
            <a:normAutofit/>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A Quiz can be attempted by anyone (constrained by the abstraction) except the Quiz creator. </a:t>
            </a:r>
          </a:p>
          <a:p>
            <a:r>
              <a:rPr lang="en-US" sz="1800" dirty="0">
                <a:effectLst/>
                <a:latin typeface="Arial" panose="020B0604020202020204" pitchFamily="34" charset="0"/>
                <a:ea typeface="Calibri" panose="020F0502020204030204" pitchFamily="34" charset="0"/>
                <a:cs typeface="Arial" panose="020B0604020202020204" pitchFamily="34" charset="0"/>
              </a:rPr>
              <a:t>The Quiz can be attempted freely (Open), after supplying Quiz Code (Code-protected) or being in a group (Group-restricted) by the attendee. </a:t>
            </a:r>
          </a:p>
          <a:p>
            <a:pPr marL="0" indent="0" algn="ctr">
              <a:buNone/>
            </a:pPr>
            <a:r>
              <a:rPr lang="en-US" sz="1800" i="1" dirty="0">
                <a:effectLst/>
                <a:latin typeface="Arial" panose="020B0604020202020204" pitchFamily="34" charset="0"/>
                <a:ea typeface="Calibri" panose="020F0502020204030204" pitchFamily="34" charset="0"/>
                <a:cs typeface="Arial" panose="020B0604020202020204" pitchFamily="34" charset="0"/>
              </a:rPr>
              <a:t>Response = {</a:t>
            </a:r>
            <a:r>
              <a:rPr lang="en-US" sz="1800" i="1" dirty="0" err="1">
                <a:effectLst/>
                <a:latin typeface="Arial" panose="020B0604020202020204" pitchFamily="34" charset="0"/>
                <a:ea typeface="Calibri" panose="020F0502020204030204" pitchFamily="34" charset="0"/>
                <a:cs typeface="Arial" panose="020B0604020202020204" pitchFamily="34" charset="0"/>
              </a:rPr>
              <a:t>responseId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attemptNumber</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quizId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questionId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optionId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responseText</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responseWeightage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attemptTime</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Algorithm:</a:t>
            </a: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Authorization of User and user-input for validation of the quiz attempt.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Quiz information processed from </a:t>
            </a:r>
            <a:r>
              <a:rPr lang="en-US" sz="1800" i="1" dirty="0">
                <a:effectLst/>
                <a:latin typeface="Arial" panose="020B0604020202020204" pitchFamily="34" charset="0"/>
                <a:ea typeface="Calibri" panose="020F0502020204030204" pitchFamily="34" charset="0"/>
                <a:cs typeface="Arial" panose="020B0604020202020204" pitchFamily="34" charset="0"/>
              </a:rPr>
              <a:t>Questions, Options</a:t>
            </a:r>
            <a:r>
              <a:rPr lang="en-US" sz="1800" dirty="0">
                <a:effectLst/>
                <a:latin typeface="Arial" panose="020B0604020202020204" pitchFamily="34" charset="0"/>
                <a:ea typeface="Calibri" panose="020F0502020204030204" pitchFamily="34" charset="0"/>
                <a:cs typeface="Arial" panose="020B0604020202020204" pitchFamily="34" charset="0"/>
              </a:rPr>
              <a:t> and presented.</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User can select options, fill in answers and then choose to submit the attempt.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Submitted information is processed and recorded as a Response in the database, with the details as mentioned above.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3" name="Title 4">
            <a:extLst>
              <a:ext uri="{FF2B5EF4-FFF2-40B4-BE49-F238E27FC236}">
                <a16:creationId xmlns:a16="http://schemas.microsoft.com/office/drawing/2014/main" id="{1E826A89-DADD-4D47-9774-9CEF12732026}"/>
              </a:ext>
            </a:extLst>
          </p:cNvPr>
          <p:cNvSpPr txBox="1">
            <a:spLocks/>
          </p:cNvSpPr>
          <p:nvPr/>
        </p:nvSpPr>
        <p:spPr>
          <a:xfrm>
            <a:off x="1103312" y="526587"/>
            <a:ext cx="3557464" cy="6781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Attempt Quizzes</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43148241-8D50-4CBA-8949-A6406A5EA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A328A651-BC3E-4674-A865-7E1E51E57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52718"/>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09CC980-3184-45C8-B86E-8AF59EE05D8F}"/>
              </a:ext>
            </a:extLst>
          </p:cNvPr>
          <p:cNvSpPr txBox="1"/>
          <p:nvPr/>
        </p:nvSpPr>
        <p:spPr>
          <a:xfrm>
            <a:off x="7825951" y="52658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QUIZZES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08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38C76B-D674-4349-BA18-0EEA7632B7BD}"/>
              </a:ext>
            </a:extLst>
          </p:cNvPr>
          <p:cNvSpPr>
            <a:spLocks noGrp="1"/>
          </p:cNvSpPr>
          <p:nvPr>
            <p:ph sz="half" idx="1"/>
          </p:nvPr>
        </p:nvSpPr>
        <p:spPr>
          <a:xfrm>
            <a:off x="772357" y="1565481"/>
            <a:ext cx="4714217" cy="4820216"/>
          </a:xfrm>
        </p:spPr>
        <p:txBody>
          <a:bodyPr>
            <a:noAutofit/>
          </a:bodyPr>
          <a:lstStyle/>
          <a:p>
            <a:pPr marL="457200" lvl="1" indent="0">
              <a:lnSpc>
                <a:spcPct val="107000"/>
              </a:lnSpc>
              <a:spcAft>
                <a:spcPts val="800"/>
              </a:spcAft>
              <a:buNone/>
            </a:pPr>
            <a:r>
              <a:rPr lang="en-US" sz="1300" b="1" dirty="0">
                <a:latin typeface="Arial" panose="020B0604020202020204" pitchFamily="34" charset="0"/>
                <a:ea typeface="Calibri" panose="020F0502020204030204" pitchFamily="34" charset="0"/>
                <a:cs typeface="Arial" panose="020B0604020202020204" pitchFamily="34" charset="0"/>
              </a:rPr>
              <a:t>For Quiz Creator</a:t>
            </a:r>
            <a:endParaRPr lang="en-IN" sz="1300" dirty="0">
              <a:latin typeface="Arial" panose="020B0604020202020204" pitchFamily="34" charset="0"/>
              <a:ea typeface="Calibri" panose="020F0502020204030204" pitchFamily="34" charset="0"/>
              <a:cs typeface="Arial" panose="020B0604020202020204" pitchFamily="34" charset="0"/>
            </a:endParaRPr>
          </a:p>
          <a:p>
            <a:pPr marL="685800">
              <a:lnSpc>
                <a:spcPct val="107000"/>
              </a:lnSpc>
              <a:spcAft>
                <a:spcPts val="800"/>
              </a:spcAft>
            </a:pPr>
            <a:r>
              <a:rPr lang="en-US" sz="1300" dirty="0">
                <a:latin typeface="Arial" panose="020B0604020202020204" pitchFamily="34" charset="0"/>
                <a:ea typeface="Calibri" panose="020F0502020204030204" pitchFamily="34" charset="0"/>
                <a:cs typeface="Arial" panose="020B0604020202020204" pitchFamily="34" charset="0"/>
              </a:rPr>
              <a:t>It shows all the responses to a particular attempt of a user for a quiz. </a:t>
            </a:r>
          </a:p>
          <a:p>
            <a:pPr marL="685800">
              <a:lnSpc>
                <a:spcPct val="107000"/>
              </a:lnSpc>
              <a:spcAft>
                <a:spcPts val="800"/>
              </a:spcAft>
            </a:pPr>
            <a:r>
              <a:rPr lang="en-US" sz="1300" dirty="0">
                <a:latin typeface="Arial" panose="020B0604020202020204" pitchFamily="34" charset="0"/>
                <a:ea typeface="Calibri" panose="020F0502020204030204" pitchFamily="34" charset="0"/>
                <a:cs typeface="Arial" panose="020B0604020202020204" pitchFamily="34" charset="0"/>
              </a:rPr>
              <a:t>The creator will be able to view the responses and marks obtained by the attendee. </a:t>
            </a:r>
          </a:p>
          <a:p>
            <a:pPr marL="685800">
              <a:lnSpc>
                <a:spcPct val="107000"/>
              </a:lnSpc>
              <a:spcAft>
                <a:spcPts val="800"/>
              </a:spcAft>
            </a:pPr>
            <a:r>
              <a:rPr lang="en-US" sz="1300" dirty="0">
                <a:latin typeface="Arial" panose="020B0604020202020204" pitchFamily="34" charset="0"/>
                <a:ea typeface="Calibri" panose="020F0502020204030204" pitchFamily="34" charset="0"/>
                <a:cs typeface="Arial" panose="020B0604020202020204" pitchFamily="34" charset="0"/>
              </a:rPr>
              <a:t>The creator also has the ability to provide the marks for any descriptive question in the quiz and provide feedback for any question.</a:t>
            </a:r>
          </a:p>
          <a:p>
            <a:pPr indent="0">
              <a:lnSpc>
                <a:spcPct val="107000"/>
              </a:lnSpc>
              <a:spcAft>
                <a:spcPts val="800"/>
              </a:spcAft>
              <a:buNone/>
            </a:pPr>
            <a:r>
              <a:rPr lang="en-US" sz="1300" b="1" dirty="0">
                <a:effectLst/>
                <a:latin typeface="Arial" panose="020B0604020202020204" pitchFamily="34" charset="0"/>
                <a:ea typeface="Calibri" panose="020F0502020204030204" pitchFamily="34" charset="0"/>
                <a:cs typeface="Arial" panose="020B0604020202020204" pitchFamily="34" charset="0"/>
              </a:rPr>
              <a:t>For Attendee</a:t>
            </a:r>
            <a:endParaRPr lang="en-IN" sz="1300" dirty="0">
              <a:effectLst/>
              <a:latin typeface="Arial" panose="020B0604020202020204" pitchFamily="34" charset="0"/>
              <a:ea typeface="Calibri" panose="020F0502020204030204" pitchFamily="34" charset="0"/>
              <a:cs typeface="Arial" panose="020B0604020202020204" pitchFamily="34" charset="0"/>
            </a:endParaRPr>
          </a:p>
          <a:p>
            <a:pPr marL="685800">
              <a:lnSpc>
                <a:spcPct val="107000"/>
              </a:lnSpc>
              <a:spcAft>
                <a:spcPts val="800"/>
              </a:spcAft>
            </a:pPr>
            <a:r>
              <a:rPr lang="en-US" sz="1300" dirty="0">
                <a:effectLst/>
                <a:latin typeface="Arial" panose="020B0604020202020204" pitchFamily="34" charset="0"/>
                <a:ea typeface="Calibri" panose="020F0502020204030204" pitchFamily="34" charset="0"/>
                <a:cs typeface="Arial" panose="020B0604020202020204" pitchFamily="34" charset="0"/>
              </a:rPr>
              <a:t>The Attendee can view responses of an attempt of the quiz of choice. </a:t>
            </a:r>
          </a:p>
          <a:p>
            <a:pPr marL="685800">
              <a:lnSpc>
                <a:spcPct val="107000"/>
              </a:lnSpc>
              <a:spcAft>
                <a:spcPts val="800"/>
              </a:spcAft>
            </a:pPr>
            <a:r>
              <a:rPr lang="en-US" sz="1300" dirty="0">
                <a:effectLst/>
                <a:latin typeface="Arial" panose="020B0604020202020204" pitchFamily="34" charset="0"/>
                <a:ea typeface="Calibri" panose="020F0502020204030204" pitchFamily="34" charset="0"/>
                <a:cs typeface="Arial" panose="020B0604020202020204" pitchFamily="34" charset="0"/>
              </a:rPr>
              <a:t>Marks will be updated as soon as it is updated by the Creator. Furthermore, feedback from the creator will also be shown here under the respective question, if any feedback was provided by the Creator.</a:t>
            </a:r>
            <a:endParaRPr lang="en-IN" sz="1300" dirty="0">
              <a:effectLst/>
              <a:latin typeface="Arial" panose="020B0604020202020204" pitchFamily="34" charset="0"/>
              <a:ea typeface="Calibri" panose="020F0502020204030204" pitchFamily="34" charset="0"/>
              <a:cs typeface="Arial" panose="020B0604020202020204" pitchFamily="34" charset="0"/>
            </a:endParaRPr>
          </a:p>
          <a:p>
            <a:endParaRPr lang="en-IN" sz="1300" dirty="0">
              <a:latin typeface="Arial" panose="020B0604020202020204" pitchFamily="34" charset="0"/>
              <a:cs typeface="Arial" panose="020B0604020202020204" pitchFamily="34" charset="0"/>
            </a:endParaRPr>
          </a:p>
        </p:txBody>
      </p:sp>
      <p:sp>
        <p:nvSpPr>
          <p:cNvPr id="16" name="Content Placeholder 15">
            <a:extLst>
              <a:ext uri="{FF2B5EF4-FFF2-40B4-BE49-F238E27FC236}">
                <a16:creationId xmlns:a16="http://schemas.microsoft.com/office/drawing/2014/main" id="{19447580-CCF6-4524-AB25-BA2D2200B1CD}"/>
              </a:ext>
            </a:extLst>
          </p:cNvPr>
          <p:cNvSpPr>
            <a:spLocks noGrp="1"/>
          </p:cNvSpPr>
          <p:nvPr>
            <p:ph sz="half" idx="2"/>
          </p:nvPr>
        </p:nvSpPr>
        <p:spPr>
          <a:xfrm>
            <a:off x="5627780" y="1563267"/>
            <a:ext cx="4396341" cy="3713080"/>
          </a:xfrm>
        </p:spPr>
        <p:txBody>
          <a:bodyPr>
            <a:normAutofit/>
          </a:bodyPr>
          <a:lstStyle/>
          <a:p>
            <a:pPr indent="0">
              <a:lnSpc>
                <a:spcPct val="107000"/>
              </a:lnSpc>
              <a:spcAft>
                <a:spcPts val="800"/>
              </a:spcAft>
              <a:buNone/>
            </a:pPr>
            <a:r>
              <a:rPr lang="en-US" sz="1400" b="1" dirty="0">
                <a:effectLst/>
                <a:latin typeface="Arial" panose="020B0604020202020204" pitchFamily="34" charset="0"/>
                <a:ea typeface="Calibri" panose="020F0502020204030204" pitchFamily="34" charset="0"/>
                <a:cs typeface="Arial" panose="020B0604020202020204" pitchFamily="34" charset="0"/>
              </a:rPr>
              <a:t>Algorith</a:t>
            </a:r>
            <a:r>
              <a:rPr lang="en-US" sz="1400" b="1" dirty="0">
                <a:latin typeface="Arial" panose="020B0604020202020204" pitchFamily="34" charset="0"/>
                <a:ea typeface="Calibri" panose="020F0502020204030204" pitchFamily="34" charset="0"/>
                <a:cs typeface="Arial" panose="020B0604020202020204" pitchFamily="34" charset="0"/>
              </a:rPr>
              <a:t>m for </a:t>
            </a:r>
            <a:r>
              <a:rPr lang="en-US" sz="1400" b="1" dirty="0">
                <a:effectLst/>
                <a:latin typeface="Arial" panose="020B0604020202020204" pitchFamily="34" charset="0"/>
                <a:ea typeface="Calibri" panose="020F0502020204030204" pitchFamily="34" charset="0"/>
                <a:cs typeface="Arial" panose="020B0604020202020204" pitchFamily="34" charset="0"/>
              </a:rPr>
              <a:t>Handling Responses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400" dirty="0">
                <a:effectLst/>
                <a:latin typeface="Arial" panose="020B0604020202020204" pitchFamily="34" charset="0"/>
                <a:ea typeface="Calibri" panose="020F0502020204030204" pitchFamily="34" charset="0"/>
                <a:cs typeface="Arial" panose="020B0604020202020204" pitchFamily="34" charset="0"/>
              </a:rPr>
              <a:t>Responses are displayed after being fetched using the mentioned retrieval process.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400" dirty="0">
                <a:effectLst/>
                <a:latin typeface="Arial" panose="020B0604020202020204" pitchFamily="34" charset="0"/>
                <a:ea typeface="Calibri" panose="020F0502020204030204" pitchFamily="34" charset="0"/>
                <a:cs typeface="Arial" panose="020B0604020202020204" pitchFamily="34" charset="0"/>
              </a:rPr>
              <a:t>Responses are shown with the correct options, selected options, weightage for each answer and also additional feedback from the creator.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400" dirty="0">
                <a:effectLst/>
                <a:latin typeface="Arial" panose="020B0604020202020204" pitchFamily="34" charset="0"/>
                <a:ea typeface="Calibri" panose="020F0502020204030204" pitchFamily="34" charset="0"/>
                <a:cs typeface="Arial" panose="020B0604020202020204" pitchFamily="34" charset="0"/>
              </a:rPr>
              <a:t>For </a:t>
            </a:r>
            <a:r>
              <a:rPr lang="en-US" sz="1400" i="1" dirty="0">
                <a:effectLst/>
                <a:latin typeface="Arial" panose="020B0604020202020204" pitchFamily="34" charset="0"/>
                <a:ea typeface="Calibri" panose="020F0502020204030204" pitchFamily="34" charset="0"/>
                <a:cs typeface="Arial" panose="020B0604020202020204" pitchFamily="34" charset="0"/>
              </a:rPr>
              <a:t>D </a:t>
            </a:r>
            <a:r>
              <a:rPr lang="en-US" sz="1400" dirty="0">
                <a:effectLst/>
                <a:latin typeface="Arial" panose="020B0604020202020204" pitchFamily="34" charset="0"/>
                <a:ea typeface="Calibri" panose="020F0502020204030204" pitchFamily="34" charset="0"/>
                <a:cs typeface="Arial" panose="020B0604020202020204" pitchFamily="34" charset="0"/>
              </a:rPr>
              <a:t>type questions, the creator has to manually evaluate and supply marks for the attendee to get complete marks.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400" dirty="0">
                <a:effectLst/>
                <a:latin typeface="Arial" panose="020B0604020202020204" pitchFamily="34" charset="0"/>
                <a:ea typeface="Calibri" panose="020F0502020204030204" pitchFamily="34" charset="0"/>
                <a:cs typeface="Arial" panose="020B0604020202020204" pitchFamily="34" charset="0"/>
              </a:rPr>
              <a:t>Creator can send/update feedback and the feedback format is as specified above. It is then stored/updated in the database.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
        <p:nvSpPr>
          <p:cNvPr id="3" name="Title 4">
            <a:extLst>
              <a:ext uri="{FF2B5EF4-FFF2-40B4-BE49-F238E27FC236}">
                <a16:creationId xmlns:a16="http://schemas.microsoft.com/office/drawing/2014/main" id="{1E826A89-DADD-4D47-9774-9CEF12732026}"/>
              </a:ext>
            </a:extLst>
          </p:cNvPr>
          <p:cNvSpPr txBox="1">
            <a:spLocks/>
          </p:cNvSpPr>
          <p:nvPr/>
        </p:nvSpPr>
        <p:spPr>
          <a:xfrm>
            <a:off x="646110" y="472303"/>
            <a:ext cx="6154185" cy="6572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View Responses / Evaluation</a:t>
            </a:r>
            <a:endParaRPr lang="en-IN" sz="3200" dirty="0">
              <a:latin typeface="Arial" panose="020B0604020202020204" pitchFamily="34" charset="0"/>
              <a:cs typeface="Arial" panose="020B0604020202020204" pitchFamily="34" charset="0"/>
            </a:endParaRPr>
          </a:p>
        </p:txBody>
      </p:sp>
      <p:sp>
        <p:nvSpPr>
          <p:cNvPr id="6" name="Content Placeholder 1">
            <a:extLst>
              <a:ext uri="{FF2B5EF4-FFF2-40B4-BE49-F238E27FC236}">
                <a16:creationId xmlns:a16="http://schemas.microsoft.com/office/drawing/2014/main" id="{9CB691A2-CD46-4733-923D-69213C5C7ECA}"/>
              </a:ext>
            </a:extLst>
          </p:cNvPr>
          <p:cNvSpPr txBox="1">
            <a:spLocks/>
          </p:cNvSpPr>
          <p:nvPr/>
        </p:nvSpPr>
        <p:spPr>
          <a:xfrm>
            <a:off x="6171324" y="211655"/>
            <a:ext cx="4756313" cy="2192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lnSpc>
                <a:spcPct val="107000"/>
              </a:lnSpc>
              <a:spcAft>
                <a:spcPts val="800"/>
              </a:spcAft>
              <a:buNone/>
            </a:pP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1">
            <a:extLst>
              <a:ext uri="{FF2B5EF4-FFF2-40B4-BE49-F238E27FC236}">
                <a16:creationId xmlns:a16="http://schemas.microsoft.com/office/drawing/2014/main" id="{7CB7F2A1-0844-4992-B76A-D1CA3A363CAF}"/>
              </a:ext>
            </a:extLst>
          </p:cNvPr>
          <p:cNvSpPr txBox="1">
            <a:spLocks/>
          </p:cNvSpPr>
          <p:nvPr/>
        </p:nvSpPr>
        <p:spPr>
          <a:xfrm>
            <a:off x="5627780" y="5313736"/>
            <a:ext cx="4756313" cy="121465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14300" indent="0" algn="ctr">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For every subsequent response-retrieval, the following methodology is employed:</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indent="0" algn="ctr">
              <a:lnSpc>
                <a:spcPct val="107000"/>
              </a:lnSpc>
              <a:spcAft>
                <a:spcPts val="800"/>
              </a:spcAft>
              <a:buNone/>
            </a:pP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quizId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response(</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quizId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questionId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optionId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question(</a:t>
            </a:r>
            <a:r>
              <a:rPr lang="en-US" sz="1800" i="1" dirty="0" err="1">
                <a:effectLst/>
                <a:latin typeface="Arial" panose="020B0604020202020204" pitchFamily="34" charset="0"/>
                <a:ea typeface="Calibri" panose="020F0502020204030204" pitchFamily="34" charset="0"/>
                <a:cs typeface="Arial" panose="020B0604020202020204" pitchFamily="34" charset="0"/>
              </a:rPr>
              <a:t>questionId</a:t>
            </a:r>
            <a:r>
              <a:rPr lang="en-US" sz="1800" i="1" dirty="0">
                <a:effectLst/>
                <a:latin typeface="Arial" panose="020B0604020202020204" pitchFamily="34" charset="0"/>
                <a:ea typeface="Calibri" panose="020F0502020204030204" pitchFamily="34" charset="0"/>
                <a:cs typeface="Arial" panose="020B0604020202020204" pitchFamily="34" charset="0"/>
              </a:rPr>
              <a:t>), option(</a:t>
            </a:r>
            <a:r>
              <a:rPr lang="en-US" sz="1800" i="1" dirty="0" err="1">
                <a:effectLst/>
                <a:latin typeface="Arial" panose="020B0604020202020204" pitchFamily="34" charset="0"/>
                <a:ea typeface="Calibri" panose="020F0502020204030204" pitchFamily="34" charset="0"/>
                <a:cs typeface="Arial" panose="020B0604020202020204" pitchFamily="34" charset="0"/>
              </a:rPr>
              <a:t>optionId</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C16B387-3EDD-475B-9BCF-928E3E70D4A3}"/>
              </a:ext>
            </a:extLst>
          </p:cNvPr>
          <p:cNvSpPr txBox="1">
            <a:spLocks/>
          </p:cNvSpPr>
          <p:nvPr/>
        </p:nvSpPr>
        <p:spPr>
          <a:xfrm>
            <a:off x="5835487" y="2316903"/>
            <a:ext cx="5686264" cy="30837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BC34BEF0-6C12-4D8E-BB0A-8C2BCB70C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489A68E-B6B6-406D-AC1F-D90872DDF064}"/>
              </a:ext>
            </a:extLst>
          </p:cNvPr>
          <p:cNvSpPr txBox="1"/>
          <p:nvPr/>
        </p:nvSpPr>
        <p:spPr>
          <a:xfrm>
            <a:off x="7825951" y="540578"/>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QUIZZES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3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491205" y="1588082"/>
            <a:ext cx="5288158" cy="4635165"/>
          </a:xfrm>
        </p:spPr>
        <p:txBody>
          <a:bodyPr>
            <a:noAutofit/>
          </a:body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created quiz can be explicitly viewed only by the creator.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It displays the Quiz Name, (optionally Quiz Code or Groups attached to, depending on the abstraction of the Quiz) and the total marks obtainable.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It also shows the list of questions and the correct options for each question.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It is used as a reference and check for the creator, so that any changes can be taken over to Editing the Quiz.</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788154" y="534979"/>
            <a:ext cx="4991209" cy="8255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View and Delete Quizzes</a:t>
            </a:r>
            <a:endParaRPr lang="en-IN" sz="3200" dirty="0">
              <a:latin typeface="Arial" panose="020B0604020202020204" pitchFamily="34" charset="0"/>
              <a:cs typeface="Arial" panose="020B0604020202020204" pitchFamily="34" charset="0"/>
            </a:endParaRPr>
          </a:p>
        </p:txBody>
      </p:sp>
      <p:sp>
        <p:nvSpPr>
          <p:cNvPr id="10" name="Content Placeholder 5">
            <a:extLst>
              <a:ext uri="{FF2B5EF4-FFF2-40B4-BE49-F238E27FC236}">
                <a16:creationId xmlns:a16="http://schemas.microsoft.com/office/drawing/2014/main" id="{24B39E66-86A0-4FC4-997A-84F0B2181A2A}"/>
              </a:ext>
            </a:extLst>
          </p:cNvPr>
          <p:cNvSpPr txBox="1">
            <a:spLocks/>
          </p:cNvSpPr>
          <p:nvPr/>
        </p:nvSpPr>
        <p:spPr>
          <a:xfrm>
            <a:off x="5952024" y="2502992"/>
            <a:ext cx="5611620" cy="28053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Delete feature is available only to the Quiz Creator, wherein the quiz and its associated attempts, responses and feedbacks can be deleted permanently.</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114300" indent="0" algn="ctr">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Route for deletion of quiz: </a:t>
            </a:r>
          </a:p>
          <a:p>
            <a:pPr marL="114300" indent="0" algn="ctr">
              <a:lnSpc>
                <a:spcPct val="107000"/>
              </a:lnSpc>
              <a:spcAft>
                <a:spcPts val="800"/>
              </a:spcAft>
              <a:buNone/>
            </a:pPr>
            <a:r>
              <a:rPr lang="en-US" sz="1800" i="1" dirty="0">
                <a:effectLst/>
                <a:latin typeface="Arial" panose="020B0604020202020204" pitchFamily="34" charset="0"/>
                <a:ea typeface="Calibri" panose="020F0502020204030204" pitchFamily="34" charset="0"/>
                <a:cs typeface="Arial" panose="020B0604020202020204" pitchFamily="34" charset="0"/>
              </a:rPr>
              <a:t>Responses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Feedback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Options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Questions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Quiz</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3898886-FB20-4561-8023-A0D06E5F0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F1F0BB69-E886-4EAC-867D-1E94793CB227}"/>
              </a:ext>
            </a:extLst>
          </p:cNvPr>
          <p:cNvSpPr txBox="1"/>
          <p:nvPr/>
        </p:nvSpPr>
        <p:spPr>
          <a:xfrm>
            <a:off x="7825951" y="54765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QUIZZES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02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646110" y="1692723"/>
            <a:ext cx="9208103" cy="3580614"/>
          </a:xfrm>
        </p:spPr>
        <p:txBody>
          <a:bodyPr>
            <a:normAutofit/>
          </a:bodyPr>
          <a:lstStyle/>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This feature is also restricted to the Quiz Creator. </a:t>
            </a:r>
          </a:p>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The Quiz can be exported in a PDF format for offline purposes. </a:t>
            </a:r>
          </a:p>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It contains the Quiz details, along with the instructions, question descriptions, checkboxes for options, space for descriptive answers and extra space for any additional space requirements.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Export feature is implemented using an external plugin to PHP called </a:t>
            </a:r>
            <a:r>
              <a:rPr lang="en-US" i="1" dirty="0">
                <a:effectLst/>
                <a:latin typeface="Arial" panose="020B0604020202020204" pitchFamily="34" charset="0"/>
                <a:ea typeface="Calibri" panose="020F0502020204030204" pitchFamily="34" charset="0"/>
                <a:cs typeface="Arial" panose="020B0604020202020204" pitchFamily="34" charset="0"/>
              </a:rPr>
              <a:t>FPDF.</a:t>
            </a:r>
            <a:r>
              <a:rPr lang="en-US" dirty="0">
                <a:effectLst/>
                <a:latin typeface="Arial" panose="020B0604020202020204" pitchFamily="34" charset="0"/>
                <a:ea typeface="Calibri" panose="020F0502020204030204" pitchFamily="34" charset="0"/>
                <a:cs typeface="Arial" panose="020B0604020202020204" pitchFamily="34" charset="0"/>
              </a:rPr>
              <a:t> It retrieves information to format using the same pathway as that of the quiz information retrieval.</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646111" y="581275"/>
            <a:ext cx="3313330" cy="7200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Export Quizzes</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9F58AF61-B754-4D70-823C-C885699F6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AB03948-6FC0-427A-A469-5249B19EB6E4}"/>
              </a:ext>
            </a:extLst>
          </p:cNvPr>
          <p:cNvSpPr txBox="1"/>
          <p:nvPr/>
        </p:nvSpPr>
        <p:spPr>
          <a:xfrm>
            <a:off x="7825951" y="581275"/>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QUIZZES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69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646110" y="1552572"/>
            <a:ext cx="10177399" cy="4787207"/>
          </a:xfrm>
        </p:spPr>
        <p:txBody>
          <a:bodyPr>
            <a:normAutofit/>
          </a:bodyPr>
          <a:lstStyle/>
          <a:p>
            <a:pPr indent="0">
              <a:lnSpc>
                <a:spcPct val="107000"/>
              </a:lnSpc>
              <a:spcAft>
                <a:spcPts val="800"/>
              </a:spcAft>
              <a:buNone/>
            </a:pPr>
            <a:r>
              <a:rPr lang="en-US" sz="1800" i="1" dirty="0">
                <a:effectLst/>
                <a:latin typeface="Arial" panose="020B0604020202020204" pitchFamily="34" charset="0"/>
                <a:ea typeface="Calibri" panose="020F0502020204030204" pitchFamily="34" charset="0"/>
                <a:cs typeface="Arial" panose="020B0604020202020204" pitchFamily="34" charset="0"/>
              </a:rPr>
              <a:t>Group = {</a:t>
            </a:r>
            <a:r>
              <a:rPr lang="en-US" sz="1800" i="1" dirty="0" err="1">
                <a:effectLst/>
                <a:latin typeface="Arial" panose="020B0604020202020204" pitchFamily="34" charset="0"/>
                <a:ea typeface="Calibri" panose="020F0502020204030204" pitchFamily="34" charset="0"/>
                <a:cs typeface="Arial" panose="020B0604020202020204" pitchFamily="34" charset="0"/>
              </a:rPr>
              <a:t>groupId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uniqueGroupId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groupName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groupDescription</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createTime</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creatorId</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latin typeface="Arial" panose="020B0604020202020204" pitchFamily="34" charset="0"/>
              <a:ea typeface="Calibri" panose="020F0502020204030204" pitchFamily="34" charset="0"/>
              <a:cs typeface="Arial" panose="020B0604020202020204" pitchFamily="34" charset="0"/>
            </a:endParaRPr>
          </a:p>
          <a:p>
            <a:pPr indent="0">
              <a:lnSpc>
                <a:spcPct val="107000"/>
              </a:lnSpc>
              <a:spcAft>
                <a:spcPts val="800"/>
              </a:spcAft>
              <a:buNone/>
            </a:pP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 = {</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groupId</a:t>
            </a:r>
            <a:r>
              <a:rPr lang="en-US" sz="1800" i="1" dirty="0">
                <a:effectLst/>
                <a:latin typeface="Arial" panose="020B0604020202020204" pitchFamily="34" charset="0"/>
                <a:ea typeface="Calibri" panose="020F0502020204030204" pitchFamily="34" charset="0"/>
                <a:cs typeface="Arial" panose="020B0604020202020204" pitchFamily="34" charset="0"/>
              </a:rPr>
              <a:t>, role}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Accessible to every registered user.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user can create a group with a Group name and a description. Creating a group immediately makes the creator the Admin of the Group.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group can be used to collect users under similar jurisdictions for quizzes. Only the Admin has control over the core features of the Group.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Administrator roles will be handled using the following format:</a:t>
            </a:r>
            <a:endParaRPr lang="en-IN" sz="1800" dirty="0">
              <a:latin typeface="Arial" panose="020B0604020202020204" pitchFamily="34" charset="0"/>
              <a:ea typeface="Calibri" panose="020F0502020204030204" pitchFamily="34" charset="0"/>
              <a:cs typeface="Arial" panose="020B0604020202020204" pitchFamily="34" charset="0"/>
            </a:endParaRPr>
          </a:p>
          <a:p>
            <a:pPr marL="114300" indent="0" algn="ctr">
              <a:lnSpc>
                <a:spcPct val="107000"/>
              </a:lnSpc>
              <a:spcAft>
                <a:spcPts val="800"/>
              </a:spcAft>
              <a:buNone/>
            </a:pPr>
            <a:r>
              <a:rPr lang="en-IN"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a:t>
            </a:r>
            <a:r>
              <a:rPr lang="en-US" sz="1800" i="1" dirty="0" err="1">
                <a:effectLst/>
                <a:latin typeface="Arial" panose="020B0604020202020204" pitchFamily="34" charset="0"/>
                <a:ea typeface="Calibri" panose="020F0502020204030204" pitchFamily="34" charset="0"/>
                <a:cs typeface="Arial" panose="020B0604020202020204" pitchFamily="34" charset="0"/>
              </a:rPr>
              <a:t>userId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role (Default = Administrator, on group creation)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646110" y="452718"/>
            <a:ext cx="3268941" cy="8255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Create Group</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9D9A160D-A07C-4293-8697-52F39BF2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25C1E78-488B-49C9-AD02-F1124D3E6BDF}"/>
              </a:ext>
            </a:extLst>
          </p:cNvPr>
          <p:cNvSpPr txBox="1"/>
          <p:nvPr/>
        </p:nvSpPr>
        <p:spPr>
          <a:xfrm>
            <a:off x="7825951" y="518221"/>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506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646110" y="1490428"/>
            <a:ext cx="10177399" cy="4617409"/>
          </a:xfrm>
        </p:spPr>
        <p:txBody>
          <a:bodyPr>
            <a:normAutofit/>
          </a:body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Group Administrator has the privilege to add/remove users as members to the Group.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A user can be added only once to a Group. The added members cannot edit the group information. Removing a user will also remove their quiz attempts from any group Quizzes.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Algorithm</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Select the users from the dropdown-search box. Users can be found using the </a:t>
            </a:r>
            <a:r>
              <a:rPr lang="en-US" sz="1800" i="1" dirty="0" err="1">
                <a:effectLst/>
                <a:latin typeface="Arial" panose="020B0604020202020204" pitchFamily="34" charset="0"/>
                <a:ea typeface="Calibri" panose="020F0502020204030204" pitchFamily="34" charset="0"/>
                <a:cs typeface="Arial" panose="020B0604020202020204" pitchFamily="34" charset="0"/>
              </a:rPr>
              <a:t>uniqueUserId</a:t>
            </a:r>
            <a:r>
              <a:rPr lang="en-US" sz="1800" dirty="0">
                <a:effectLst/>
                <a:latin typeface="Arial" panose="020B0604020202020204" pitchFamily="34" charset="0"/>
                <a:ea typeface="Calibri" panose="020F0502020204030204" pitchFamily="34" charset="0"/>
                <a:cs typeface="Arial" panose="020B0604020202020204" pitchFamily="34" charset="0"/>
              </a:rPr>
              <a:t> or their full names.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Click on the </a:t>
            </a:r>
            <a:r>
              <a:rPr lang="en-US" sz="1800" i="1" dirty="0">
                <a:effectLst/>
                <a:latin typeface="Arial" panose="020B0604020202020204" pitchFamily="34" charset="0"/>
                <a:ea typeface="Calibri" panose="020F0502020204030204" pitchFamily="34" charset="0"/>
                <a:cs typeface="Arial" panose="020B0604020202020204" pitchFamily="34" charset="0"/>
              </a:rPr>
              <a:t>Add Member </a:t>
            </a:r>
            <a:r>
              <a:rPr lang="en-US" sz="1800" dirty="0">
                <a:effectLst/>
                <a:latin typeface="Arial" panose="020B0604020202020204" pitchFamily="34" charset="0"/>
                <a:ea typeface="Calibri" panose="020F0502020204030204" pitchFamily="34" charset="0"/>
                <a:cs typeface="Arial" panose="020B0604020202020204" pitchFamily="34" charset="0"/>
              </a:rPr>
              <a:t>button to add the member to the group. This is handled via the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entity, with the role initially set as </a:t>
            </a:r>
            <a:r>
              <a:rPr lang="en-US" sz="1800" i="1" dirty="0">
                <a:effectLst/>
                <a:latin typeface="Arial" panose="020B0604020202020204" pitchFamily="34" charset="0"/>
                <a:ea typeface="Calibri" panose="020F0502020204030204" pitchFamily="34" charset="0"/>
                <a:cs typeface="Arial" panose="020B0604020202020204" pitchFamily="34" charset="0"/>
              </a:rPr>
              <a:t>Member.</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Click on the </a:t>
            </a:r>
            <a:r>
              <a:rPr lang="en-US" sz="1800" i="1" dirty="0">
                <a:effectLst/>
                <a:latin typeface="Arial" panose="020B0604020202020204" pitchFamily="34" charset="0"/>
                <a:ea typeface="Calibri" panose="020F0502020204030204" pitchFamily="34" charset="0"/>
                <a:cs typeface="Arial" panose="020B0604020202020204" pitchFamily="34" charset="0"/>
              </a:rPr>
              <a:t>Remove Member </a:t>
            </a:r>
            <a:r>
              <a:rPr lang="en-US" sz="1800" dirty="0">
                <a:effectLst/>
                <a:latin typeface="Arial" panose="020B0604020202020204" pitchFamily="34" charset="0"/>
                <a:ea typeface="Calibri" panose="020F0502020204030204" pitchFamily="34" charset="0"/>
                <a:cs typeface="Arial" panose="020B0604020202020204" pitchFamily="34" charset="0"/>
              </a:rPr>
              <a:t>button to remove the member from the group. This is also done using the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dirty="0">
                <a:effectLst/>
                <a:latin typeface="Arial" panose="020B0604020202020204" pitchFamily="34" charset="0"/>
                <a:ea typeface="Calibri" panose="020F0502020204030204" pitchFamily="34" charset="0"/>
                <a:cs typeface="Arial" panose="020B0604020202020204" pitchFamily="34" charset="0"/>
              </a:rPr>
              <a:t> entity.</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646110" y="452718"/>
            <a:ext cx="5079986" cy="7200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Add/ Remove Members</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F3B5B544-6B3E-4C6B-82EB-BAAC117C9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61B3240-CEDB-4646-A950-F618ED78247F}"/>
              </a:ext>
            </a:extLst>
          </p:cNvPr>
          <p:cNvSpPr txBox="1"/>
          <p:nvPr/>
        </p:nvSpPr>
        <p:spPr>
          <a:xfrm>
            <a:off x="7825951" y="54765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09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646111" y="1499306"/>
            <a:ext cx="10177399" cy="4697308"/>
          </a:xfrm>
        </p:spPr>
        <p:txBody>
          <a:bodyPr>
            <a:normAutofit/>
          </a:body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current Administrator can transfer the Administrator privileges to another member in the group.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current Admin will lose power over the group while the target member will gain access to full control over the group.</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i="1" dirty="0">
                <a:effectLst/>
                <a:latin typeface="Arial" panose="020B0604020202020204" pitchFamily="34" charset="0"/>
                <a:ea typeface="Calibri" panose="020F0502020204030204" pitchFamily="34" charset="0"/>
                <a:cs typeface="Arial" panose="020B0604020202020204" pitchFamily="34" charset="0"/>
              </a:rPr>
              <a:t>Make Administrator</a:t>
            </a:r>
            <a:r>
              <a:rPr lang="en-US" sz="1800" dirty="0">
                <a:effectLst/>
                <a:latin typeface="Arial" panose="020B0604020202020204" pitchFamily="34" charset="0"/>
                <a:ea typeface="Calibri" panose="020F0502020204030204" pitchFamily="34" charset="0"/>
                <a:cs typeface="Arial" panose="020B0604020202020204" pitchFamily="34" charset="0"/>
              </a:rPr>
              <a:t> button when clicked, transfers the admin from the current user to the target user. The process goes as follows:</a:t>
            </a:r>
          </a:p>
          <a:p>
            <a:pPr marL="1143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Algorithm:</a:t>
            </a: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Reset the current user’s role to </a:t>
            </a:r>
            <a:r>
              <a:rPr lang="en-US" sz="1800" i="1" dirty="0">
                <a:effectLst/>
                <a:latin typeface="Arial" panose="020B0604020202020204" pitchFamily="34" charset="0"/>
                <a:ea typeface="Calibri" panose="020F0502020204030204" pitchFamily="34" charset="0"/>
                <a:cs typeface="Arial" panose="020B0604020202020204" pitchFamily="34" charset="0"/>
              </a:rPr>
              <a:t>Member </a:t>
            </a:r>
            <a:r>
              <a:rPr lang="en-US" sz="1800" dirty="0">
                <a:effectLst/>
                <a:latin typeface="Arial" panose="020B0604020202020204" pitchFamily="34" charset="0"/>
                <a:ea typeface="Calibri" panose="020F0502020204030204" pitchFamily="34" charset="0"/>
                <a:cs typeface="Arial" panose="020B0604020202020204" pitchFamily="34" charset="0"/>
              </a:rPr>
              <a:t>in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Change the target user’s role to </a:t>
            </a:r>
            <a:r>
              <a:rPr lang="en-US" sz="1800" i="1" dirty="0">
                <a:effectLst/>
                <a:latin typeface="Arial" panose="020B0604020202020204" pitchFamily="34" charset="0"/>
                <a:ea typeface="Calibri" panose="020F0502020204030204" pitchFamily="34" charset="0"/>
                <a:cs typeface="Arial" panose="020B0604020202020204" pitchFamily="34" charset="0"/>
              </a:rPr>
              <a:t>Admin</a:t>
            </a:r>
            <a:r>
              <a:rPr lang="en-US" sz="1800" dirty="0">
                <a:effectLst/>
                <a:latin typeface="Arial" panose="020B0604020202020204" pitchFamily="34" charset="0"/>
                <a:ea typeface="Calibri" panose="020F0502020204030204" pitchFamily="34" charset="0"/>
                <a:cs typeface="Arial" panose="020B0604020202020204" pitchFamily="34" charset="0"/>
              </a:rPr>
              <a:t> in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Revoke the </a:t>
            </a:r>
            <a:r>
              <a:rPr lang="en-US" sz="1800" i="1" dirty="0">
                <a:effectLst/>
                <a:latin typeface="Arial" panose="020B0604020202020204" pitchFamily="34" charset="0"/>
                <a:ea typeface="Calibri" panose="020F0502020204030204" pitchFamily="34" charset="0"/>
                <a:cs typeface="Arial" panose="020B0604020202020204" pitchFamily="34" charset="0"/>
              </a:rPr>
              <a:t>Admin privileges</a:t>
            </a:r>
            <a:r>
              <a:rPr lang="en-US" sz="1800" dirty="0">
                <a:effectLst/>
                <a:latin typeface="Arial" panose="020B0604020202020204" pitchFamily="34" charset="0"/>
                <a:ea typeface="Calibri" panose="020F0502020204030204" pitchFamily="34" charset="0"/>
                <a:cs typeface="Arial" panose="020B0604020202020204" pitchFamily="34" charset="0"/>
              </a:rPr>
              <a:t> of the current user and supply the privileges to the target user.</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646111" y="547657"/>
            <a:ext cx="6118673" cy="6667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Transfer Administrator Privileges</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07FFE1C3-A142-4465-864B-207F740D7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5D2926B-4614-4F54-A673-72DC15E95AFE}"/>
              </a:ext>
            </a:extLst>
          </p:cNvPr>
          <p:cNvSpPr txBox="1"/>
          <p:nvPr/>
        </p:nvSpPr>
        <p:spPr>
          <a:xfrm>
            <a:off x="7825951" y="54765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70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F590C-E46B-4C60-ADB9-24BD04BE3AD3}"/>
              </a:ext>
            </a:extLst>
          </p:cNvPr>
          <p:cNvSpPr>
            <a:spLocks noGrp="1"/>
          </p:cNvSpPr>
          <p:nvPr>
            <p:ph idx="1"/>
          </p:nvPr>
        </p:nvSpPr>
        <p:spPr>
          <a:xfrm>
            <a:off x="646111" y="1313896"/>
            <a:ext cx="9856172" cy="4847208"/>
          </a:xfrm>
        </p:spPr>
        <p:txBody>
          <a:bodyPr>
            <a:noAutofit/>
          </a:bodyPr>
          <a:lstStyle/>
          <a:p>
            <a:r>
              <a:rPr lang="en-IN" dirty="0">
                <a:effectLst/>
                <a:latin typeface="Arial" panose="020B0604020202020204" pitchFamily="34" charset="0"/>
                <a:ea typeface="Times New Roman" panose="02020603050405020304" pitchFamily="18" charset="0"/>
                <a:cs typeface="Arial" panose="020B0604020202020204" pitchFamily="34" charset="0"/>
              </a:rPr>
              <a:t>The process of conducting a manual examination is tedious and time-consuming. Various online quiz management systems (QMS) have been developed to overcome this hurdle.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Many </a:t>
            </a:r>
            <a:r>
              <a:rPr lang="en-IN" dirty="0">
                <a:effectLst/>
                <a:latin typeface="Arial" panose="020B0604020202020204" pitchFamily="34" charset="0"/>
                <a:ea typeface="Times New Roman" panose="02020603050405020304" pitchFamily="18" charset="0"/>
                <a:cs typeface="Arial" panose="020B0604020202020204" pitchFamily="34" charset="0"/>
              </a:rPr>
              <a:t>institutions are also focusing on developing web-based virtual classrooms as an interaction place between the students and the teachers.  </a:t>
            </a:r>
          </a:p>
          <a:p>
            <a:r>
              <a:rPr lang="en-IN" dirty="0">
                <a:effectLst/>
                <a:latin typeface="Arial" panose="020B0604020202020204" pitchFamily="34" charset="0"/>
                <a:ea typeface="Times New Roman" panose="02020603050405020304" pitchFamily="18" charset="0"/>
                <a:cs typeface="Arial" panose="020B0604020202020204" pitchFamily="34" charset="0"/>
              </a:rPr>
              <a:t>This setting is useful not only in long-distance based learning but also in conventional classrooms, in the sense that these online web applications can also serve as a supplementary learning tool in many institutes. However, these systems focu</a:t>
            </a:r>
            <a:r>
              <a:rPr lang="en-IN" dirty="0">
                <a:latin typeface="Arial" panose="020B0604020202020204" pitchFamily="34" charset="0"/>
                <a:ea typeface="Times New Roman" panose="02020603050405020304" pitchFamily="18" charset="0"/>
                <a:cs typeface="Arial" panose="020B0604020202020204" pitchFamily="34" charset="0"/>
              </a:rPr>
              <a:t>s only on the teaching process.</a:t>
            </a:r>
          </a:p>
          <a:p>
            <a:r>
              <a:rPr lang="en-IN" dirty="0">
                <a:effectLst/>
                <a:latin typeface="Arial" panose="020B0604020202020204" pitchFamily="34" charset="0"/>
                <a:ea typeface="Calibri" panose="020F0502020204030204" pitchFamily="34" charset="0"/>
                <a:cs typeface="Arial" panose="020B0604020202020204" pitchFamily="34" charset="0"/>
              </a:rPr>
              <a:t>Testing is an important part of any educational system. . In addition to the conventional tests in the classrooms, many situations may require testing systems such as testing application for a job opening and many more.</a:t>
            </a:r>
            <a:endParaRPr lang="en-IN"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81037C93-3DDC-469E-9876-4C02C3A8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864" y="368283"/>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5D32BD6-BE04-4F64-A700-AB4F374D3ADA}"/>
              </a:ext>
            </a:extLst>
          </p:cNvPr>
          <p:cNvSpPr>
            <a:spLocks noChangeArrowheads="1"/>
          </p:cNvSpPr>
          <p:nvPr/>
        </p:nvSpPr>
        <p:spPr bwMode="auto">
          <a:xfrm>
            <a:off x="7356475" y="555625"/>
            <a:ext cx="21526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lnSpc>
                <a:spcPct val="95000"/>
              </a:lnSpc>
              <a:spcBef>
                <a:spcPct val="0"/>
              </a:spcBef>
              <a:buClrTx/>
              <a:buSzTx/>
              <a:buFontTx/>
              <a:buNone/>
            </a:pPr>
            <a:r>
              <a:rPr lang="en-US" altLang="en-US" dirty="0">
                <a:solidFill>
                  <a:srgbClr val="FFFFFF"/>
                </a:solidFill>
                <a:latin typeface="Arial" panose="020B0604020202020204" pitchFamily="34" charset="0"/>
                <a:cs typeface="Arial" panose="020B0604020202020204" pitchFamily="34" charset="0"/>
              </a:rPr>
              <a:t>INTRODUCTION</a:t>
            </a:r>
            <a:endParaRPr lang="en-US" altLang="en-US" sz="18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29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591795" y="1605837"/>
            <a:ext cx="10177399" cy="4919249"/>
          </a:xfrm>
        </p:spPr>
        <p:txBody>
          <a:bodyPr>
            <a:normAutofit/>
          </a:bodyPr>
          <a:lstStyle/>
          <a:p>
            <a:pPr indent="0" algn="ctr">
              <a:lnSpc>
                <a:spcPct val="107000"/>
              </a:lnSpc>
              <a:spcAft>
                <a:spcPts val="800"/>
              </a:spcAft>
              <a:buNone/>
            </a:pPr>
            <a:r>
              <a:rPr lang="en-US" sz="1800" i="1" dirty="0" err="1">
                <a:effectLst/>
                <a:latin typeface="Arial" panose="020B0604020202020204" pitchFamily="34" charset="0"/>
                <a:ea typeface="Calibri" panose="020F0502020204030204" pitchFamily="34" charset="0"/>
                <a:cs typeface="Arial" panose="020B0604020202020204" pitchFamily="34" charset="0"/>
              </a:rPr>
              <a:t>quizGroup</a:t>
            </a:r>
            <a:r>
              <a:rPr lang="en-US" sz="1800" i="1" dirty="0">
                <a:effectLst/>
                <a:latin typeface="Arial" panose="020B0604020202020204" pitchFamily="34" charset="0"/>
                <a:ea typeface="Calibri" panose="020F0502020204030204" pitchFamily="34" charset="0"/>
                <a:cs typeface="Arial" panose="020B0604020202020204" pitchFamily="34" charset="0"/>
              </a:rPr>
              <a:t> = {</a:t>
            </a:r>
            <a:r>
              <a:rPr lang="en-US" sz="1800" i="1" dirty="0" err="1">
                <a:effectLst/>
                <a:latin typeface="Arial" panose="020B0604020202020204" pitchFamily="34" charset="0"/>
                <a:ea typeface="Calibri" panose="020F0502020204030204" pitchFamily="34" charset="0"/>
                <a:cs typeface="Arial" panose="020B0604020202020204" pitchFamily="34" charset="0"/>
              </a:rPr>
              <a:t>quizId</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groupId</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Only the Group Administrator can add/remove Quizzes to the Group. Only the members that are registered under the group are eligible to attempt the Quiz.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These Quizzes won’t be displayed to other users unless they are a part of this group. Attending these quizzes will follow the procedures of the other quiz types and there won’t be any extra measures/rules.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Algorithm</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Create a quiz.</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Select the </a:t>
            </a:r>
            <a:r>
              <a:rPr lang="en-US" sz="1800" i="1" dirty="0">
                <a:effectLst/>
                <a:latin typeface="Arial" panose="020B0604020202020204" pitchFamily="34" charset="0"/>
                <a:ea typeface="Calibri" panose="020F0502020204030204" pitchFamily="34" charset="0"/>
                <a:cs typeface="Arial" panose="020B0604020202020204" pitchFamily="34" charset="0"/>
              </a:rPr>
              <a:t>Group-Restricted type</a:t>
            </a:r>
            <a:r>
              <a:rPr lang="en-US" sz="1800" dirty="0">
                <a:effectLst/>
                <a:latin typeface="Arial" panose="020B0604020202020204" pitchFamily="34" charset="0"/>
                <a:ea typeface="Calibri" panose="020F0502020204030204" pitchFamily="34" charset="0"/>
                <a:cs typeface="Arial" panose="020B0604020202020204" pitchFamily="34" charset="0"/>
              </a:rPr>
              <a:t> for the group.</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Select the Groups to attach the quiz to from the dropdown. Only the groups where the current user is the Admin will be displayed. Only the admin can add quizzes to the groups.</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561248" y="452718"/>
            <a:ext cx="6376126" cy="7466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Arial" panose="020B0604020202020204" pitchFamily="34" charset="0"/>
                <a:cs typeface="Arial" panose="020B0604020202020204" pitchFamily="34" charset="0"/>
              </a:rPr>
              <a:t>Add/ Remove Quizzes to Groups</a:t>
            </a:r>
            <a:endParaRPr lang="en-IN" sz="3200" dirty="0">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0F8DE805-1A50-4347-A4A6-A87A7C84C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A293A50-BBAB-40E7-A371-E9E7A2B6074A}"/>
              </a:ext>
            </a:extLst>
          </p:cNvPr>
          <p:cNvSpPr txBox="1"/>
          <p:nvPr/>
        </p:nvSpPr>
        <p:spPr>
          <a:xfrm>
            <a:off x="7825951" y="54765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657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646111" y="1676859"/>
            <a:ext cx="5288158" cy="3504282"/>
          </a:xfrm>
        </p:spPr>
        <p:txBody>
          <a:bodyPr>
            <a:normAutofit/>
          </a:body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Administrator can change/edit the details of the group – name and description.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Other members of the group cannot access the feature and has to contact the administrator to make any changes to the group information.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This process updates the </a:t>
            </a:r>
            <a:r>
              <a:rPr lang="en-US" sz="1800" i="1" dirty="0" err="1">
                <a:effectLst/>
                <a:latin typeface="Arial" panose="020B0604020202020204" pitchFamily="34" charset="0"/>
                <a:ea typeface="Calibri" panose="020F0502020204030204" pitchFamily="34" charset="0"/>
                <a:cs typeface="Arial" panose="020B0604020202020204" pitchFamily="34" charset="0"/>
              </a:rPr>
              <a:t>groupName</a:t>
            </a:r>
            <a:r>
              <a:rPr lang="en-US" sz="1800" i="1" dirty="0">
                <a:effectLst/>
                <a:latin typeface="Arial" panose="020B0604020202020204" pitchFamily="34" charset="0"/>
                <a:ea typeface="Calibri" panose="020F0502020204030204" pitchFamily="34" charset="0"/>
                <a:cs typeface="Arial" panose="020B0604020202020204" pitchFamily="34" charset="0"/>
              </a:rPr>
              <a:t> and </a:t>
            </a:r>
            <a:r>
              <a:rPr lang="en-US" sz="1800" i="1" dirty="0" err="1">
                <a:effectLst/>
                <a:latin typeface="Arial" panose="020B0604020202020204" pitchFamily="34" charset="0"/>
                <a:ea typeface="Calibri" panose="020F0502020204030204" pitchFamily="34" charset="0"/>
                <a:cs typeface="Arial" panose="020B0604020202020204" pitchFamily="34" charset="0"/>
              </a:rPr>
              <a:t>groupDescription</a:t>
            </a:r>
            <a:r>
              <a:rPr lang="en-US" sz="1800" dirty="0">
                <a:effectLst/>
                <a:latin typeface="Arial" panose="020B0604020202020204" pitchFamily="34" charset="0"/>
                <a:ea typeface="Calibri" panose="020F0502020204030204" pitchFamily="34" charset="0"/>
                <a:cs typeface="Arial" panose="020B0604020202020204" pitchFamily="34" charset="0"/>
              </a:rPr>
              <a:t> of </a:t>
            </a:r>
            <a:r>
              <a:rPr lang="en-US" sz="1800" i="1" dirty="0">
                <a:effectLst/>
                <a:latin typeface="Arial" panose="020B0604020202020204" pitchFamily="34" charset="0"/>
                <a:ea typeface="Calibri" panose="020F0502020204030204" pitchFamily="34" charset="0"/>
                <a:cs typeface="Arial" panose="020B0604020202020204" pitchFamily="34" charset="0"/>
              </a:rPr>
              <a:t>groups, </a:t>
            </a:r>
            <a:r>
              <a:rPr lang="en-US" sz="1800" dirty="0">
                <a:effectLst/>
                <a:latin typeface="Arial" panose="020B0604020202020204" pitchFamily="34" charset="0"/>
                <a:ea typeface="Calibri" panose="020F0502020204030204" pitchFamily="34" charset="0"/>
                <a:cs typeface="Arial" panose="020B0604020202020204" pitchFamily="34" charset="0"/>
              </a:rPr>
              <a:t>for the changes to be registered.</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itle 4">
            <a:extLst>
              <a:ext uri="{FF2B5EF4-FFF2-40B4-BE49-F238E27FC236}">
                <a16:creationId xmlns:a16="http://schemas.microsoft.com/office/drawing/2014/main" id="{99F3DF86-F233-418A-91EF-EE828A2699E2}"/>
              </a:ext>
            </a:extLst>
          </p:cNvPr>
          <p:cNvSpPr txBox="1">
            <a:spLocks/>
          </p:cNvSpPr>
          <p:nvPr/>
        </p:nvSpPr>
        <p:spPr>
          <a:xfrm>
            <a:off x="646111" y="558367"/>
            <a:ext cx="5017842" cy="8255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Edit and Delete Groups</a:t>
            </a:r>
            <a:endParaRPr lang="en-IN" sz="3200" dirty="0"/>
          </a:p>
        </p:txBody>
      </p:sp>
      <p:sp>
        <p:nvSpPr>
          <p:cNvPr id="10" name="Content Placeholder 5">
            <a:extLst>
              <a:ext uri="{FF2B5EF4-FFF2-40B4-BE49-F238E27FC236}">
                <a16:creationId xmlns:a16="http://schemas.microsoft.com/office/drawing/2014/main" id="{24B39E66-86A0-4FC4-997A-84F0B2181A2A}"/>
              </a:ext>
            </a:extLst>
          </p:cNvPr>
          <p:cNvSpPr txBox="1">
            <a:spLocks/>
          </p:cNvSpPr>
          <p:nvPr/>
        </p:nvSpPr>
        <p:spPr>
          <a:xfrm>
            <a:off x="5934269" y="1676859"/>
            <a:ext cx="5611620" cy="4195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Only the Group administrator can delete a group permanently. </a:t>
            </a: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When a group is deleted, the associated quiz attempts, feedbacks and the members list will be lost forever. The attached quizzes will however still continue to exist irrespective of the group’s existence.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The process of removing a group has a cascading deletion-process as follows: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114300" indent="0" algn="ctr">
              <a:lnSpc>
                <a:spcPct val="107000"/>
              </a:lnSpc>
              <a:spcAft>
                <a:spcPts val="800"/>
              </a:spcAft>
              <a:buNone/>
            </a:pP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quizGroup</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err="1">
                <a:effectLst/>
                <a:latin typeface="Arial" panose="020B0604020202020204" pitchFamily="34" charset="0"/>
                <a:ea typeface="Calibri" panose="020F0502020204030204" pitchFamily="34" charset="0"/>
                <a:cs typeface="Arial" panose="020B0604020202020204" pitchFamily="34" charset="0"/>
              </a:rPr>
              <a:t>userGroup</a:t>
            </a:r>
            <a:r>
              <a:rPr lang="en-US" sz="1800" i="1" dirty="0">
                <a:effectLst/>
                <a:latin typeface="Arial" panose="020B060402020202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r>
              <a:rPr lang="en-US" sz="1800" i="1" dirty="0">
                <a:effectLst/>
                <a:latin typeface="Arial" panose="020B0604020202020204" pitchFamily="34" charset="0"/>
                <a:ea typeface="Calibri" panose="020F0502020204030204" pitchFamily="34" charset="0"/>
                <a:cs typeface="Arial" panose="020B0604020202020204" pitchFamily="34" charset="0"/>
              </a:rPr>
              <a:t> groups</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6CB8A732-CC1C-46AB-8316-9BDDABACD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8F0DB3D5-E14D-46B6-9059-525D08FFD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52718"/>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794F3B0A-AFC8-4725-8ABF-381F6199DE62}"/>
              </a:ext>
            </a:extLst>
          </p:cNvPr>
          <p:cNvSpPr txBox="1"/>
          <p:nvPr/>
        </p:nvSpPr>
        <p:spPr>
          <a:xfrm>
            <a:off x="7825951" y="547657"/>
            <a:ext cx="144706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79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E6314756-31A0-45D7-B23B-AD2E2481C80D}"/>
              </a:ext>
            </a:extLst>
          </p:cNvPr>
          <p:cNvSpPr>
            <a:spLocks noGrp="1"/>
          </p:cNvSpPr>
          <p:nvPr>
            <p:ph sz="half" idx="1"/>
          </p:nvPr>
        </p:nvSpPr>
        <p:spPr>
          <a:xfrm>
            <a:off x="534142" y="1269507"/>
            <a:ext cx="10158739" cy="5373889"/>
          </a:xfrm>
        </p:spPr>
        <p:txBody>
          <a:bodyPr>
            <a:normAutofit/>
          </a:bodyPr>
          <a:lstStyle/>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The search bar is a feature implemented in the dashboard, which has a multipurpose functionality of finding quizzes, groups and/or users. </a:t>
            </a:r>
          </a:p>
          <a:p>
            <a:pPr marL="457200">
              <a:lnSpc>
                <a:spcPct val="107000"/>
              </a:lnSpc>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It is a simple functionality but helps in getting the users connected with the application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US" b="1" dirty="0">
                <a:effectLst/>
                <a:latin typeface="Arial" panose="020B0604020202020204" pitchFamily="34" charset="0"/>
                <a:ea typeface="Calibri" panose="020F0502020204030204" pitchFamily="34" charset="0"/>
                <a:cs typeface="Arial" panose="020B0604020202020204" pitchFamily="34" charset="0"/>
              </a:rPr>
              <a:t>Algorithm</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Get the input from the user as to what to search for in the database.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If the input starts with the letter </a:t>
            </a:r>
            <a:r>
              <a:rPr lang="en-US" i="1" dirty="0">
                <a:effectLst/>
                <a:latin typeface="Arial" panose="020B0604020202020204" pitchFamily="34" charset="0"/>
                <a:ea typeface="Calibri" panose="020F0502020204030204" pitchFamily="34" charset="0"/>
                <a:cs typeface="Arial" panose="020B0604020202020204" pitchFamily="34" charset="0"/>
              </a:rPr>
              <a:t>U</a:t>
            </a:r>
            <a:r>
              <a:rPr lang="en-US" dirty="0">
                <a:effectLst/>
                <a:latin typeface="Arial" panose="020B0604020202020204" pitchFamily="34" charset="0"/>
                <a:ea typeface="Calibri" panose="020F0502020204030204" pitchFamily="34" charset="0"/>
                <a:cs typeface="Arial" panose="020B0604020202020204" pitchFamily="34" charset="0"/>
              </a:rPr>
              <a:t>, the user is searching for another user.</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If the input starts with the letter </a:t>
            </a:r>
            <a:r>
              <a:rPr lang="en-US" i="1" dirty="0">
                <a:effectLst/>
                <a:latin typeface="Arial" panose="020B0604020202020204" pitchFamily="34" charset="0"/>
                <a:ea typeface="Calibri" panose="020F0502020204030204" pitchFamily="34" charset="0"/>
                <a:cs typeface="Arial" panose="020B0604020202020204" pitchFamily="34" charset="0"/>
              </a:rPr>
              <a:t>Q</a:t>
            </a:r>
            <a:r>
              <a:rPr lang="en-US" dirty="0">
                <a:effectLst/>
                <a:latin typeface="Arial" panose="020B0604020202020204" pitchFamily="34" charset="0"/>
                <a:ea typeface="Calibri" panose="020F0502020204030204" pitchFamily="34" charset="0"/>
                <a:cs typeface="Arial" panose="020B0604020202020204" pitchFamily="34" charset="0"/>
              </a:rPr>
              <a:t>, the user is searching for a quiz (except Grouped).</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If the input starts with the letter </a:t>
            </a:r>
            <a:r>
              <a:rPr lang="en-US" i="1" dirty="0">
                <a:effectLst/>
                <a:latin typeface="Arial" panose="020B0604020202020204" pitchFamily="34" charset="0"/>
                <a:ea typeface="Calibri" panose="020F0502020204030204" pitchFamily="34" charset="0"/>
                <a:cs typeface="Arial" panose="020B0604020202020204" pitchFamily="34" charset="0"/>
              </a:rPr>
              <a:t>G</a:t>
            </a:r>
            <a:r>
              <a:rPr lang="en-US" dirty="0">
                <a:effectLst/>
                <a:latin typeface="Arial" panose="020B0604020202020204" pitchFamily="34" charset="0"/>
                <a:ea typeface="Calibri" panose="020F0502020204030204" pitchFamily="34" charset="0"/>
                <a:cs typeface="Arial" panose="020B0604020202020204" pitchFamily="34" charset="0"/>
              </a:rPr>
              <a:t>, the user is searching for a group.</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The entered part of the input is matched with the corresponding elements of the database entries and the matched fields are displayed.</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CBA5CF0E-5DE1-4E2F-8625-C3EC9A467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5" y="419100"/>
            <a:ext cx="32242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D77A076-1744-496F-9F99-82390AC22A6C}"/>
              </a:ext>
            </a:extLst>
          </p:cNvPr>
          <p:cNvSpPr txBox="1"/>
          <p:nvPr/>
        </p:nvSpPr>
        <p:spPr>
          <a:xfrm>
            <a:off x="7575014" y="547657"/>
            <a:ext cx="194893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SEARCH BAR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226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C7CD7-84DD-4F0F-8CF9-54EE32CA4A4F}"/>
              </a:ext>
            </a:extLst>
          </p:cNvPr>
          <p:cNvSpPr>
            <a:spLocks noGrp="1"/>
          </p:cNvSpPr>
          <p:nvPr>
            <p:ph sz="half" idx="1"/>
          </p:nvPr>
        </p:nvSpPr>
        <p:spPr>
          <a:xfrm>
            <a:off x="1103312" y="1447061"/>
            <a:ext cx="4396339" cy="4809278"/>
          </a:xfrm>
        </p:spPr>
        <p:txBody>
          <a:bodyPr>
            <a:normAutofit lnSpcReduction="10000"/>
          </a:bodyPr>
          <a:lstStyle/>
          <a:p>
            <a:pPr>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Hardware Requirements</a:t>
            </a:r>
          </a:p>
          <a:p>
            <a:pPr lvl="1">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I3 processor based computer or higher</a:t>
            </a:r>
          </a:p>
          <a:p>
            <a:pPr lvl="1">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Memory: 1GB RAM</a:t>
            </a:r>
          </a:p>
          <a:p>
            <a:pPr lvl="1">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Hard Drive: 50 GB</a:t>
            </a:r>
          </a:p>
          <a:p>
            <a:pPr lvl="1">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Monitor with keyboard and mouse</a:t>
            </a:r>
          </a:p>
          <a:p>
            <a:pPr lvl="1">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Internet connection</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EDE0EB8-94DD-49A3-8AEE-C4A88936F72E}"/>
              </a:ext>
            </a:extLst>
          </p:cNvPr>
          <p:cNvSpPr>
            <a:spLocks noGrp="1"/>
          </p:cNvSpPr>
          <p:nvPr>
            <p:ph sz="half" idx="2"/>
          </p:nvPr>
        </p:nvSpPr>
        <p:spPr>
          <a:xfrm>
            <a:off x="5636737" y="1447062"/>
            <a:ext cx="4396341" cy="5149047"/>
          </a:xfrm>
        </p:spPr>
        <p:txBody>
          <a:bodyPr>
            <a:normAutofit lnSpcReduction="10000"/>
          </a:bodyPr>
          <a:lstStyle/>
          <a:p>
            <a:r>
              <a:rPr lang="en-US" sz="2000" dirty="0">
                <a:latin typeface="Arial" panose="020B0604020202020204" pitchFamily="34" charset="0"/>
                <a:cs typeface="Arial" panose="020B0604020202020204" pitchFamily="34" charset="0"/>
              </a:rPr>
              <a:t>Software Requirements</a:t>
            </a:r>
          </a:p>
          <a:p>
            <a:pPr lvl="1"/>
            <a:r>
              <a:rPr lang="en-IN" sz="2000" dirty="0">
                <a:effectLst/>
                <a:latin typeface="Arial" panose="020B0604020202020204" pitchFamily="34" charset="0"/>
                <a:ea typeface="Calibri" panose="020F0502020204030204" pitchFamily="34" charset="0"/>
                <a:cs typeface="Arial" panose="020B0604020202020204" pitchFamily="34" charset="0"/>
              </a:rPr>
              <a:t>A web browser such as Chrome, Internet Explorer, or Safari</a:t>
            </a:r>
          </a:p>
          <a:p>
            <a:r>
              <a:rPr lang="en-IN" sz="2000" dirty="0">
                <a:latin typeface="Arial" panose="020B0604020202020204" pitchFamily="34" charset="0"/>
                <a:cs typeface="Arial" panose="020B0604020202020204" pitchFamily="34" charset="0"/>
              </a:rPr>
              <a:t>Recommended OS</a:t>
            </a:r>
          </a:p>
          <a:p>
            <a:pPr lvl="1"/>
            <a:r>
              <a:rPr lang="en-IN" sz="2000" dirty="0">
                <a:latin typeface="Arial" panose="020B0604020202020204" pitchFamily="34" charset="0"/>
                <a:cs typeface="Arial" panose="020B0604020202020204" pitchFamily="34" charset="0"/>
              </a:rPr>
              <a:t>Windows 7 or newer </a:t>
            </a:r>
          </a:p>
          <a:p>
            <a:pPr lvl="1"/>
            <a:r>
              <a:rPr lang="en-IN" sz="2000" dirty="0">
                <a:latin typeface="Arial" panose="020B0604020202020204" pitchFamily="34" charset="0"/>
                <a:cs typeface="Arial" panose="020B0604020202020204" pitchFamily="34" charset="0"/>
              </a:rPr>
              <a:t>MacOS X v10.7 or higher</a:t>
            </a:r>
          </a:p>
          <a:p>
            <a:pPr lvl="1"/>
            <a:r>
              <a:rPr lang="en-IN" sz="2000" dirty="0">
                <a:latin typeface="Arial" panose="020B0604020202020204" pitchFamily="34" charset="0"/>
                <a:cs typeface="Arial" panose="020B0604020202020204" pitchFamily="34" charset="0"/>
              </a:rPr>
              <a:t>Linux ubuntu</a:t>
            </a:r>
          </a:p>
          <a:p>
            <a:pPr marL="457200" lvl="1" indent="0">
              <a:buNone/>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Tools used</a:t>
            </a:r>
          </a:p>
          <a:p>
            <a:pPr lvl="1"/>
            <a:r>
              <a:rPr lang="en-IN" sz="2000" dirty="0">
                <a:latin typeface="Arial" panose="020B0604020202020204" pitchFamily="34" charset="0"/>
                <a:cs typeface="Arial" panose="020B0604020202020204" pitchFamily="34" charset="0"/>
              </a:rPr>
              <a:t>HTML, CSS with Bootstrap and JavaScript</a:t>
            </a:r>
          </a:p>
          <a:p>
            <a:pPr lvl="1"/>
            <a:r>
              <a:rPr lang="en-IN" sz="2000" dirty="0">
                <a:latin typeface="Arial" panose="020B0604020202020204" pitchFamily="34" charset="0"/>
                <a:cs typeface="Arial" panose="020B0604020202020204" pitchFamily="34" charset="0"/>
              </a:rPr>
              <a:t>PHP and MySQL</a:t>
            </a:r>
          </a:p>
        </p:txBody>
      </p:sp>
      <p:pic>
        <p:nvPicPr>
          <p:cNvPr id="5" name="Picture 4">
            <a:extLst>
              <a:ext uri="{FF2B5EF4-FFF2-40B4-BE49-F238E27FC236}">
                <a16:creationId xmlns:a16="http://schemas.microsoft.com/office/drawing/2014/main" id="{D11BCFCE-A939-4166-8CCB-A3C0C51AC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053" y="392466"/>
            <a:ext cx="6232124"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F795F2A-4199-4EDD-86C8-7732A8CA76BB}"/>
              </a:ext>
            </a:extLst>
          </p:cNvPr>
          <p:cNvSpPr txBox="1"/>
          <p:nvPr/>
        </p:nvSpPr>
        <p:spPr>
          <a:xfrm>
            <a:off x="4010488" y="521023"/>
            <a:ext cx="6041254"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HARDWARE AND SOFTWARE REQUIREMENTS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20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6AA0C5-88D4-4CF3-8DF7-0B41B4B979E1}"/>
              </a:ext>
            </a:extLst>
          </p:cNvPr>
          <p:cNvSpPr>
            <a:spLocks noGrp="1"/>
          </p:cNvSpPr>
          <p:nvPr>
            <p:ph type="title"/>
          </p:nvPr>
        </p:nvSpPr>
        <p:spPr>
          <a:xfrm>
            <a:off x="4118749" y="3011728"/>
            <a:ext cx="3954502" cy="834544"/>
          </a:xfrm>
        </p:spPr>
        <p:txBody>
          <a:bodyPr/>
          <a:lstStyle/>
          <a:p>
            <a:r>
              <a:rPr lang="en-US" sz="5000" dirty="0">
                <a:latin typeface="Arial" panose="020B0604020202020204" pitchFamily="34" charset="0"/>
                <a:cs typeface="Arial" panose="020B0604020202020204" pitchFamily="34" charset="0"/>
              </a:rPr>
              <a:t>THANK YOU</a:t>
            </a:r>
            <a:endParaRPr lang="en-IN" sz="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888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FA9F4-FF80-4B9F-84C2-84F213220C53}"/>
              </a:ext>
            </a:extLst>
          </p:cNvPr>
          <p:cNvSpPr>
            <a:spLocks noGrp="1"/>
          </p:cNvSpPr>
          <p:nvPr>
            <p:ph idx="1"/>
          </p:nvPr>
        </p:nvSpPr>
        <p:spPr>
          <a:xfrm>
            <a:off x="646112" y="1500326"/>
            <a:ext cx="9403742" cy="4748073"/>
          </a:xfrm>
        </p:spPr>
        <p:txBody>
          <a:bodyPr>
            <a:normAutofit/>
          </a:bodyPr>
          <a:lstStyle/>
          <a:p>
            <a:r>
              <a:rPr lang="en-IN" dirty="0">
                <a:effectLst/>
                <a:latin typeface="Arial" panose="020B0604020202020204" pitchFamily="34" charset="0"/>
                <a:ea typeface="Times New Roman" panose="02020603050405020304" pitchFamily="18" charset="0"/>
                <a:cs typeface="Arial" panose="020B0604020202020204" pitchFamily="34" charset="0"/>
              </a:rPr>
              <a:t>It was observed that there was a yawning gap between the E-Learning platforms and E-assessment platforms in terms of both quality and quantity </a:t>
            </a:r>
          </a:p>
          <a:p>
            <a:r>
              <a:rPr lang="en-IN" dirty="0">
                <a:latin typeface="Arial" panose="020B0604020202020204" pitchFamily="34" charset="0"/>
                <a:ea typeface="Times New Roman" panose="02020603050405020304" pitchFamily="18" charset="0"/>
                <a:cs typeface="Arial" panose="020B0604020202020204" pitchFamily="34" charset="0"/>
              </a:rPr>
              <a:t>I</a:t>
            </a:r>
            <a:r>
              <a:rPr lang="en-IN" dirty="0">
                <a:effectLst/>
                <a:latin typeface="Arial" panose="020B0604020202020204" pitchFamily="34" charset="0"/>
                <a:ea typeface="Times New Roman" panose="02020603050405020304" pitchFamily="18" charset="0"/>
                <a:cs typeface="Arial" panose="020B0604020202020204" pitchFamily="34" charset="0"/>
              </a:rPr>
              <a:t>t was also found that most of the currently existing Quiz Management Systems (QMS) were usually found as an integrated part of bigger LMS. </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IN" dirty="0">
                <a:effectLst/>
                <a:latin typeface="Arial" panose="020B0604020202020204" pitchFamily="34" charset="0"/>
                <a:ea typeface="Times New Roman" panose="02020603050405020304" pitchFamily="18" charset="0"/>
                <a:cs typeface="Arial" panose="020B0604020202020204" pitchFamily="34" charset="0"/>
              </a:rPr>
              <a:t>There was also a lack of a widespread community for enthusiastic quizzers to share and attend quizzes to develop their skills.</a:t>
            </a:r>
            <a:endParaRPr lang="en-IN" dirty="0">
              <a:effectLst/>
              <a:latin typeface="Arial" panose="020B0604020202020204" pitchFamily="34" charset="0"/>
              <a:ea typeface="Calibri" panose="020F0502020204030204" pitchFamily="34" charset="0"/>
              <a:cs typeface="Arial" panose="020B0604020202020204" pitchFamily="34" charset="0"/>
            </a:endParaRPr>
          </a:p>
          <a:p>
            <a:r>
              <a:rPr lang="en-IN" dirty="0">
                <a:effectLst/>
                <a:latin typeface="Arial" panose="020B0604020202020204" pitchFamily="34" charset="0"/>
                <a:ea typeface="Times New Roman" panose="02020603050405020304" pitchFamily="18" charset="0"/>
                <a:cs typeface="Arial" panose="020B0604020202020204" pitchFamily="34" charset="0"/>
              </a:rPr>
              <a:t>A huge communication gap was present between the quiz organiser and the quiz taker owing to the lack of a two-way feedback system. </a:t>
            </a:r>
          </a:p>
          <a:p>
            <a:r>
              <a:rPr lang="en-IN" dirty="0">
                <a:latin typeface="Arial" panose="020B0604020202020204" pitchFamily="34" charset="0"/>
                <a:ea typeface="Times New Roman" panose="02020603050405020304" pitchFamily="18" charset="0"/>
                <a:cs typeface="Arial" panose="020B0604020202020204" pitchFamily="34" charset="0"/>
              </a:rPr>
              <a:t>I</a:t>
            </a:r>
            <a:r>
              <a:rPr lang="en-IN" dirty="0">
                <a:effectLst/>
                <a:latin typeface="Arial" panose="020B0604020202020204" pitchFamily="34" charset="0"/>
                <a:ea typeface="Times New Roman" panose="02020603050405020304" pitchFamily="18" charset="0"/>
                <a:cs typeface="Arial" panose="020B0604020202020204" pitchFamily="34" charset="0"/>
              </a:rPr>
              <a:t>t was noticed that some of these systems had a rigid marking system i.e. features like negative marking and option-wise marking were absent.</a:t>
            </a:r>
          </a:p>
          <a:p>
            <a:r>
              <a:rPr lang="en-IN" dirty="0">
                <a:latin typeface="Arial" panose="020B0604020202020204" pitchFamily="34" charset="0"/>
                <a:ea typeface="Times New Roman" panose="02020603050405020304" pitchFamily="18" charset="0"/>
                <a:cs typeface="Arial" panose="020B0604020202020204" pitchFamily="34" charset="0"/>
              </a:rPr>
              <a:t>I</a:t>
            </a:r>
            <a:r>
              <a:rPr lang="en-IN" dirty="0">
                <a:effectLst/>
                <a:latin typeface="Arial" panose="020B0604020202020204" pitchFamily="34" charset="0"/>
                <a:ea typeface="Times New Roman" panose="02020603050405020304" pitchFamily="18" charset="0"/>
                <a:cs typeface="Arial" panose="020B0604020202020204" pitchFamily="34" charset="0"/>
              </a:rPr>
              <a:t>ssues of network stability and quiz security</a:t>
            </a:r>
            <a:r>
              <a:rPr lang="en-IN" dirty="0">
                <a:latin typeface="Arial" panose="020B0604020202020204" pitchFamily="34" charset="0"/>
                <a:ea typeface="Times New Roman" panose="02020603050405020304" pitchFamily="18" charset="0"/>
                <a:cs typeface="Arial" panose="020B0604020202020204" pitchFamily="34" charset="0"/>
              </a:rPr>
              <a:t>.</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9A606EF7-8D04-48D5-B34E-FC967E25F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935" y="452718"/>
            <a:ext cx="529996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C00FA26-5F3D-4FA4-BC7B-C5878A8659ED}"/>
              </a:ext>
            </a:extLst>
          </p:cNvPr>
          <p:cNvSpPr>
            <a:spLocks noChangeArrowheads="1"/>
          </p:cNvSpPr>
          <p:nvPr/>
        </p:nvSpPr>
        <p:spPr bwMode="auto">
          <a:xfrm>
            <a:off x="4975935" y="589242"/>
            <a:ext cx="529996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lnSpc>
                <a:spcPct val="95000"/>
              </a:lnSpc>
              <a:spcBef>
                <a:spcPct val="0"/>
              </a:spcBef>
              <a:buClrTx/>
              <a:buSzTx/>
              <a:buFontTx/>
              <a:buNone/>
            </a:pPr>
            <a:r>
              <a:rPr lang="en-US" altLang="en-US" dirty="0">
                <a:solidFill>
                  <a:srgbClr val="FFFFFF"/>
                </a:solidFill>
                <a:latin typeface="Arial" panose="020B0604020202020204" pitchFamily="34" charset="0"/>
                <a:cs typeface="Arial" panose="020B0604020202020204" pitchFamily="34" charset="0"/>
              </a:rPr>
              <a:t>ISSUES ENCOUNTERED IN THIS DOMAIN</a:t>
            </a:r>
            <a:endParaRPr lang="en-US" altLang="en-US" sz="18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07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7B976-8DBA-4382-9B58-E3B37AA6F16D}"/>
              </a:ext>
            </a:extLst>
          </p:cNvPr>
          <p:cNvSpPr>
            <a:spLocks noGrp="1"/>
          </p:cNvSpPr>
          <p:nvPr>
            <p:ph idx="1"/>
          </p:nvPr>
        </p:nvSpPr>
        <p:spPr>
          <a:xfrm>
            <a:off x="645130" y="1979720"/>
            <a:ext cx="10274404" cy="4696288"/>
          </a:xfrm>
        </p:spPr>
        <p:txBody>
          <a:bodyPr>
            <a:normAutofit/>
          </a:bodyPr>
          <a:lstStyle/>
          <a:p>
            <a:r>
              <a:rPr lang="en-IN" dirty="0">
                <a:effectLst/>
                <a:latin typeface="Arial" panose="020B0604020202020204" pitchFamily="34" charset="0"/>
                <a:ea typeface="Times New Roman" panose="02020603050405020304" pitchFamily="18" charset="0"/>
                <a:cs typeface="Arial" panose="020B0604020202020204" pitchFamily="34" charset="0"/>
              </a:rPr>
              <a:t>This project focuses mainly on bridging the gap between the standards of LMS and QMS by developing an independent quiz website with built-in visibility modes and integrated group facilities that can help make the process of conducting and evaluating quizzes easy and efficient.</a:t>
            </a:r>
            <a:endParaRPr lang="en-IN" dirty="0">
              <a:effectLst/>
              <a:latin typeface="Arial" panose="020B0604020202020204" pitchFamily="34" charset="0"/>
              <a:ea typeface="Calibri" panose="020F0502020204030204" pitchFamily="34" charset="0"/>
              <a:cs typeface="Arial" panose="020B0604020202020204" pitchFamily="34" charset="0"/>
            </a:endParaRPr>
          </a:p>
          <a:p>
            <a:r>
              <a:rPr lang="en-IN" dirty="0">
                <a:effectLst/>
                <a:latin typeface="Arial" panose="020B0604020202020204" pitchFamily="34" charset="0"/>
                <a:ea typeface="Times New Roman" panose="02020603050405020304" pitchFamily="18" charset="0"/>
                <a:cs typeface="Arial" panose="020B0604020202020204" pitchFamily="34" charset="0"/>
              </a:rPr>
              <a:t>The lack of independent QMS raised the need to develop this project as a standalone system (as opposed to being a part of e-LMS). This can help build a platform where enthusiastic quizzers can </a:t>
            </a:r>
            <a:r>
              <a:rPr lang="en-IN" dirty="0">
                <a:latin typeface="Arial" panose="020B0604020202020204" pitchFamily="34" charset="0"/>
                <a:ea typeface="Times New Roman" panose="02020603050405020304" pitchFamily="18" charset="0"/>
                <a:cs typeface="Arial" panose="020B0604020202020204" pitchFamily="34" charset="0"/>
              </a:rPr>
              <a:t>create , share and attempt quizzes of various types.</a:t>
            </a:r>
          </a:p>
          <a:p>
            <a:r>
              <a:rPr lang="en-IN" dirty="0">
                <a:effectLst/>
                <a:latin typeface="Arial" panose="020B0604020202020204" pitchFamily="34" charset="0"/>
                <a:ea typeface="Times New Roman" panose="02020603050405020304" pitchFamily="18" charset="0"/>
                <a:cs typeface="Arial" panose="020B0604020202020204" pitchFamily="34" charset="0"/>
              </a:rPr>
              <a:t>It solves th</a:t>
            </a:r>
            <a:r>
              <a:rPr lang="en-IN" dirty="0">
                <a:latin typeface="Arial" panose="020B0604020202020204" pitchFamily="34" charset="0"/>
                <a:ea typeface="Times New Roman" panose="02020603050405020304" pitchFamily="18" charset="0"/>
                <a:cs typeface="Arial" panose="020B0604020202020204" pitchFamily="34" charset="0"/>
              </a:rPr>
              <a:t>e problem of the lack of a more convenient and flexible grading system by introducing option-wise marking and negative marking in addition to an auto grading system.</a:t>
            </a:r>
          </a:p>
          <a:p>
            <a:r>
              <a:rPr lang="en-IN" dirty="0">
                <a:effectLst/>
                <a:latin typeface="Arial" panose="020B0604020202020204" pitchFamily="34" charset="0"/>
                <a:ea typeface="Times New Roman" panose="02020603050405020304" pitchFamily="18" charset="0"/>
                <a:cs typeface="Arial" panose="020B0604020202020204" pitchFamily="34" charset="0"/>
              </a:rPr>
              <a:t>The two-way feedback system can help bridge the gap between the quiz taker and the quiz organiser</a:t>
            </a:r>
          </a:p>
          <a:p>
            <a:endParaRPr lang="en-IN"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10D3752D-04AA-4C1F-8A5E-6F43434C3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095" y="452718"/>
            <a:ext cx="6178859"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ACEF6-8A64-4404-ACBE-5C400C70E1F8}"/>
              </a:ext>
            </a:extLst>
          </p:cNvPr>
          <p:cNvSpPr txBox="1"/>
          <p:nvPr/>
        </p:nvSpPr>
        <p:spPr>
          <a:xfrm>
            <a:off x="4057095" y="581275"/>
            <a:ext cx="6285391"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OBJECTIVE - ISSUES TACKLED IN THIS PROJECT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79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3E3B9-1D28-4C71-8FCD-E5471B3335E3}"/>
              </a:ext>
            </a:extLst>
          </p:cNvPr>
          <p:cNvSpPr>
            <a:spLocks noGrp="1"/>
          </p:cNvSpPr>
          <p:nvPr>
            <p:ph type="title"/>
          </p:nvPr>
        </p:nvSpPr>
        <p:spPr>
          <a:xfrm>
            <a:off x="3507180" y="2967340"/>
            <a:ext cx="5512533" cy="921080"/>
          </a:xfrm>
        </p:spPr>
        <p:txBody>
          <a:bodyPr/>
          <a:lstStyle/>
          <a:p>
            <a:r>
              <a:rPr lang="en-US" sz="5000" dirty="0">
                <a:latin typeface="Arial" panose="020B0604020202020204" pitchFamily="34" charset="0"/>
                <a:cs typeface="Arial" panose="020B0604020202020204" pitchFamily="34" charset="0"/>
              </a:rPr>
              <a:t>Proposed Method</a:t>
            </a:r>
            <a:endParaRPr lang="en-IN" sz="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50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D1B14BB-8E39-4002-9138-D0641353C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276" y="1251752"/>
            <a:ext cx="7957447" cy="5349149"/>
          </a:xfrm>
        </p:spPr>
      </p:pic>
      <p:pic>
        <p:nvPicPr>
          <p:cNvPr id="4" name="Picture 4">
            <a:extLst>
              <a:ext uri="{FF2B5EF4-FFF2-40B4-BE49-F238E27FC236}">
                <a16:creationId xmlns:a16="http://schemas.microsoft.com/office/drawing/2014/main" id="{BA8769A7-9416-4ABD-9C61-AC280F17C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897" y="354754"/>
            <a:ext cx="2636669"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DA7930AC-0D67-45CA-94A8-5E0A2F6CD6AE}"/>
              </a:ext>
            </a:extLst>
          </p:cNvPr>
          <p:cNvSpPr>
            <a:spLocks noGrp="1"/>
          </p:cNvSpPr>
          <p:nvPr>
            <p:ph type="title"/>
          </p:nvPr>
        </p:nvSpPr>
        <p:spPr>
          <a:xfrm>
            <a:off x="7781527" y="492609"/>
            <a:ext cx="2183407" cy="426171"/>
          </a:xfrm>
        </p:spPr>
        <p:txBody>
          <a:bodyPr/>
          <a:lstStyle/>
          <a:p>
            <a:pPr algn="ctr"/>
            <a:r>
              <a:rPr lang="en-US" sz="2000" dirty="0">
                <a:solidFill>
                  <a:schemeClr val="tx1"/>
                </a:solidFill>
                <a:latin typeface="Arial" panose="020B0604020202020204" pitchFamily="34" charset="0"/>
                <a:cs typeface="Arial" panose="020B0604020202020204" pitchFamily="34" charset="0"/>
              </a:rPr>
              <a:t>WEBSITE FLOW</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32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F4B0-4617-49C9-AAAB-F9F3FD6A1C72}"/>
              </a:ext>
            </a:extLst>
          </p:cNvPr>
          <p:cNvSpPr>
            <a:spLocks noGrp="1"/>
          </p:cNvSpPr>
          <p:nvPr>
            <p:ph type="title"/>
          </p:nvPr>
        </p:nvSpPr>
        <p:spPr>
          <a:xfrm>
            <a:off x="1509165" y="2944879"/>
            <a:ext cx="9173670" cy="968241"/>
          </a:xfrm>
        </p:spPr>
        <p:txBody>
          <a:bodyPr/>
          <a:lstStyle/>
          <a:p>
            <a:r>
              <a:rPr lang="en-US" sz="5000" dirty="0">
                <a:latin typeface="Arial" panose="020B0604020202020204" pitchFamily="34" charset="0"/>
                <a:cs typeface="Arial" panose="020B0604020202020204" pitchFamily="34" charset="0"/>
              </a:rPr>
              <a:t>Proposed System Architecture</a:t>
            </a:r>
            <a:endParaRPr lang="en-IN" sz="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932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E2182-400D-4DA2-82B0-A7C977973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56" y="310718"/>
            <a:ext cx="11632758" cy="6858000"/>
          </a:xfrm>
          <a:prstGeom prst="rect">
            <a:avLst/>
          </a:prstGeom>
        </p:spPr>
      </p:pic>
    </p:spTree>
    <p:extLst>
      <p:ext uri="{BB962C8B-B14F-4D97-AF65-F5344CB8AC3E}">
        <p14:creationId xmlns:p14="http://schemas.microsoft.com/office/powerpoint/2010/main" val="236206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30377-DF89-43D6-9617-41101E930E2A}"/>
              </a:ext>
            </a:extLst>
          </p:cNvPr>
          <p:cNvSpPr>
            <a:spLocks noGrp="1"/>
          </p:cNvSpPr>
          <p:nvPr>
            <p:ph sz="half" idx="1"/>
          </p:nvPr>
        </p:nvSpPr>
        <p:spPr>
          <a:xfrm>
            <a:off x="1103312" y="1544715"/>
            <a:ext cx="4396341" cy="4711623"/>
          </a:xfrm>
        </p:spPr>
        <p:txBody>
          <a:bodyPr/>
          <a:lstStyle/>
          <a:p>
            <a:r>
              <a:rPr lang="en-US" dirty="0">
                <a:latin typeface="Arial" panose="020B0604020202020204" pitchFamily="34" charset="0"/>
                <a:cs typeface="Arial" panose="020B0604020202020204" pitchFamily="34" charset="0"/>
              </a:rPr>
              <a:t>Authorization</a:t>
            </a:r>
          </a:p>
          <a:p>
            <a:pPr lvl="1"/>
            <a:r>
              <a:rPr lang="en-US" dirty="0">
                <a:latin typeface="Arial" panose="020B0604020202020204" pitchFamily="34" charset="0"/>
                <a:cs typeface="Arial" panose="020B0604020202020204" pitchFamily="34" charset="0"/>
              </a:rPr>
              <a:t>Login and Signup</a:t>
            </a:r>
          </a:p>
          <a:p>
            <a:pPr lvl="1"/>
            <a:r>
              <a:rPr lang="en-US" dirty="0">
                <a:latin typeface="Arial" panose="020B0604020202020204" pitchFamily="34" charset="0"/>
                <a:cs typeface="Arial" panose="020B0604020202020204" pitchFamily="34" charset="0"/>
              </a:rPr>
              <a:t>Oauth 2.0 login authentication</a:t>
            </a:r>
          </a:p>
          <a:p>
            <a:r>
              <a:rPr lang="en-US" dirty="0">
                <a:latin typeface="Arial" panose="020B0604020202020204" pitchFamily="34" charset="0"/>
                <a:cs typeface="Arial" panose="020B0604020202020204" pitchFamily="34" charset="0"/>
              </a:rPr>
              <a:t>Quizzes</a:t>
            </a:r>
          </a:p>
          <a:p>
            <a:pPr lvl="1"/>
            <a:r>
              <a:rPr lang="en-US" dirty="0">
                <a:latin typeface="Arial" panose="020B0604020202020204" pitchFamily="34" charset="0"/>
                <a:cs typeface="Arial" panose="020B0604020202020204" pitchFamily="34" charset="0"/>
              </a:rPr>
              <a:t>Create/edit quiz</a:t>
            </a:r>
          </a:p>
          <a:p>
            <a:pPr lvl="1"/>
            <a:r>
              <a:rPr lang="en-US" dirty="0">
                <a:latin typeface="Arial" panose="020B0604020202020204" pitchFamily="34" charset="0"/>
                <a:cs typeface="Arial" panose="020B0604020202020204" pitchFamily="34" charset="0"/>
              </a:rPr>
              <a:t>Attempt quiz</a:t>
            </a:r>
          </a:p>
          <a:p>
            <a:pPr lvl="1"/>
            <a:r>
              <a:rPr lang="en-US" dirty="0">
                <a:latin typeface="Arial" panose="020B0604020202020204" pitchFamily="34" charset="0"/>
                <a:cs typeface="Arial" panose="020B0604020202020204" pitchFamily="34" charset="0"/>
              </a:rPr>
              <a:t>View Responses/ Evaluation and feedback</a:t>
            </a:r>
          </a:p>
          <a:p>
            <a:pPr lvl="1"/>
            <a:r>
              <a:rPr lang="en-US" dirty="0">
                <a:latin typeface="Arial" panose="020B0604020202020204" pitchFamily="34" charset="0"/>
                <a:cs typeface="Arial" panose="020B0604020202020204" pitchFamily="34" charset="0"/>
              </a:rPr>
              <a:t>View Quiz</a:t>
            </a:r>
          </a:p>
          <a:p>
            <a:pPr lvl="1"/>
            <a:r>
              <a:rPr lang="en-US" dirty="0">
                <a:latin typeface="Arial" panose="020B0604020202020204" pitchFamily="34" charset="0"/>
                <a:cs typeface="Arial" panose="020B0604020202020204" pitchFamily="34" charset="0"/>
              </a:rPr>
              <a:t>Delete Quiz</a:t>
            </a:r>
          </a:p>
          <a:p>
            <a:pPr lvl="1"/>
            <a:r>
              <a:rPr lang="en-US" dirty="0">
                <a:latin typeface="Arial" panose="020B0604020202020204" pitchFamily="34" charset="0"/>
                <a:cs typeface="Arial" panose="020B0604020202020204" pitchFamily="34" charset="0"/>
              </a:rPr>
              <a:t>Export Quiz</a:t>
            </a:r>
          </a:p>
          <a:p>
            <a:pPr lvl="1"/>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B745D71-EF4C-4625-89A5-BF51B3257C42}"/>
              </a:ext>
            </a:extLst>
          </p:cNvPr>
          <p:cNvSpPr>
            <a:spLocks noGrp="1"/>
          </p:cNvSpPr>
          <p:nvPr>
            <p:ph sz="half" idx="2"/>
          </p:nvPr>
        </p:nvSpPr>
        <p:spPr>
          <a:xfrm>
            <a:off x="5654493" y="1544714"/>
            <a:ext cx="4396341" cy="4711623"/>
          </a:xfrm>
        </p:spPr>
        <p:txBody>
          <a:bodyPr/>
          <a:lstStyle/>
          <a:p>
            <a:r>
              <a:rPr lang="en-US" dirty="0">
                <a:latin typeface="Arial" panose="020B0604020202020204" pitchFamily="34" charset="0"/>
                <a:cs typeface="Arial" panose="020B0604020202020204" pitchFamily="34" charset="0"/>
              </a:rPr>
              <a:t>Groups</a:t>
            </a:r>
          </a:p>
          <a:p>
            <a:pPr lvl="1"/>
            <a:r>
              <a:rPr lang="en-US" dirty="0">
                <a:latin typeface="Arial" panose="020B0604020202020204" pitchFamily="34" charset="0"/>
                <a:cs typeface="Arial" panose="020B0604020202020204" pitchFamily="34" charset="0"/>
              </a:rPr>
              <a:t>Create group</a:t>
            </a:r>
          </a:p>
          <a:p>
            <a:pPr lvl="1"/>
            <a:r>
              <a:rPr lang="en-US" dirty="0">
                <a:latin typeface="Arial" panose="020B0604020202020204" pitchFamily="34" charset="0"/>
                <a:cs typeface="Arial" panose="020B0604020202020204" pitchFamily="34" charset="0"/>
              </a:rPr>
              <a:t>Add/Remove members</a:t>
            </a:r>
          </a:p>
          <a:p>
            <a:pPr lvl="1"/>
            <a:r>
              <a:rPr lang="en-US" dirty="0">
                <a:latin typeface="Arial" panose="020B0604020202020204" pitchFamily="34" charset="0"/>
                <a:cs typeface="Arial" panose="020B0604020202020204" pitchFamily="34" charset="0"/>
              </a:rPr>
              <a:t>Transfer admin privileges </a:t>
            </a:r>
          </a:p>
          <a:p>
            <a:pPr lvl="1"/>
            <a:r>
              <a:rPr lang="en-US" dirty="0">
                <a:latin typeface="Arial" panose="020B0604020202020204" pitchFamily="34" charset="0"/>
                <a:cs typeface="Arial" panose="020B0604020202020204" pitchFamily="34" charset="0"/>
              </a:rPr>
              <a:t>Add/Remove Quizzes</a:t>
            </a:r>
          </a:p>
          <a:p>
            <a:pPr lvl="1"/>
            <a:r>
              <a:rPr lang="en-US" dirty="0">
                <a:latin typeface="Arial" panose="020B0604020202020204" pitchFamily="34" charset="0"/>
                <a:cs typeface="Arial" panose="020B0604020202020204" pitchFamily="34" charset="0"/>
              </a:rPr>
              <a:t>Edit group information</a:t>
            </a:r>
          </a:p>
          <a:p>
            <a:pPr lvl="1"/>
            <a:r>
              <a:rPr lang="en-US" dirty="0">
                <a:latin typeface="Arial" panose="020B0604020202020204" pitchFamily="34" charset="0"/>
                <a:cs typeface="Arial" panose="020B0604020202020204" pitchFamily="34" charset="0"/>
              </a:rPr>
              <a:t>Delete group</a:t>
            </a:r>
          </a:p>
          <a:p>
            <a:r>
              <a:rPr lang="en-US" dirty="0">
                <a:latin typeface="Arial" panose="020B0604020202020204" pitchFamily="34" charset="0"/>
                <a:cs typeface="Arial" panose="020B0604020202020204" pitchFamily="34" charset="0"/>
              </a:rPr>
              <a:t>Search bar</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EF4D32-4721-4784-A444-FC9B0A2B9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35" y="419099"/>
            <a:ext cx="2686019"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2CF6989-D751-4A14-8C0E-F2C4B7B52D12}"/>
              </a:ext>
            </a:extLst>
          </p:cNvPr>
          <p:cNvSpPr txBox="1"/>
          <p:nvPr/>
        </p:nvSpPr>
        <p:spPr>
          <a:xfrm>
            <a:off x="7634797" y="547656"/>
            <a:ext cx="288524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LIST OF MODULES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983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387</TotalTime>
  <Words>2503</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Proposed Method</vt:lpstr>
      <vt:lpstr>WEBSITE FLOW</vt:lpstr>
      <vt:lpstr>Proposed System Architecture</vt:lpstr>
      <vt:lpstr>PowerPoint Presentation</vt:lpstr>
      <vt:lpstr>PowerPoint Presentation</vt:lpstr>
      <vt:lpstr>AUTHORIZATION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Dinesh</dc:creator>
  <cp:lastModifiedBy>Rishi Dinesh</cp:lastModifiedBy>
  <cp:revision>35</cp:revision>
  <dcterms:created xsi:type="dcterms:W3CDTF">2020-10-19T16:31:45Z</dcterms:created>
  <dcterms:modified xsi:type="dcterms:W3CDTF">2020-12-31T11:26:37Z</dcterms:modified>
</cp:coreProperties>
</file>