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17161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0606" y="663648"/>
            <a:ext cx="15166787" cy="204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7745" y="2916924"/>
            <a:ext cx="16232509" cy="5997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17161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8527" y="0"/>
              <a:ext cx="5669471" cy="455971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9092" y="5662075"/>
            <a:ext cx="7395845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4000" spc="95">
                <a:solidFill>
                  <a:srgbClr val="FFFFFF"/>
                </a:solidFill>
                <a:latin typeface="Lucida Sans Unicode"/>
                <a:cs typeface="Lucida Sans Unicode"/>
              </a:rPr>
              <a:t>Operating</a:t>
            </a:r>
            <a:r>
              <a:rPr dirty="0" sz="40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16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r>
              <a:rPr dirty="0" sz="40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2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40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100">
                <a:solidFill>
                  <a:srgbClr val="FFFFFF"/>
                </a:solidFill>
                <a:latin typeface="Lucida Sans Unicode"/>
                <a:cs typeface="Lucida Sans Unicode"/>
              </a:rPr>
              <a:t>Cloud </a:t>
            </a:r>
            <a:r>
              <a:rPr dirty="0" sz="4000" spc="-1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120">
                <a:solidFill>
                  <a:srgbClr val="FFFFFF"/>
                </a:solidFill>
                <a:latin typeface="Lucida Sans Unicode"/>
                <a:cs typeface="Lucida Sans Unicode"/>
              </a:rPr>
              <a:t>Computing</a:t>
            </a:r>
            <a:r>
              <a:rPr dirty="0" sz="400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85">
                <a:solidFill>
                  <a:srgbClr val="FFFFFF"/>
                </a:solidFill>
                <a:latin typeface="Lucida Sans Unicode"/>
                <a:cs typeface="Lucida Sans Unicode"/>
              </a:rPr>
              <a:t>DS203</a:t>
            </a:r>
            <a:endParaRPr sz="40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8700" y="1028700"/>
            <a:ext cx="11117580" cy="4006215"/>
            <a:chOff x="1028700" y="1028700"/>
            <a:chExt cx="11117580" cy="40062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3409" y="4082284"/>
              <a:ext cx="952499" cy="9524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74673" y="1196550"/>
            <a:ext cx="1610360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0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r>
              <a:rPr dirty="0" sz="15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65">
                <a:solidFill>
                  <a:srgbClr val="FFFFFF"/>
                </a:solidFill>
                <a:latin typeface="Microsoft Sans Serif"/>
                <a:cs typeface="Microsoft Sans Serif"/>
              </a:rPr>
              <a:t>WORK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70283" y="3038433"/>
            <a:ext cx="9542145" cy="169163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130"/>
              </a:spcBef>
            </a:pPr>
            <a:r>
              <a:rPr dirty="0" sz="5450" spc="-165">
                <a:solidFill>
                  <a:srgbClr val="FFFFFF"/>
                </a:solidFill>
              </a:rPr>
              <a:t>H</a:t>
            </a:r>
            <a:r>
              <a:rPr dirty="0" sz="5450" spc="455">
                <a:solidFill>
                  <a:srgbClr val="FFFFFF"/>
                </a:solidFill>
              </a:rPr>
              <a:t>a</a:t>
            </a:r>
            <a:r>
              <a:rPr dirty="0" sz="5450" spc="285">
                <a:solidFill>
                  <a:srgbClr val="FFFFFF"/>
                </a:solidFill>
              </a:rPr>
              <a:t>d</a:t>
            </a:r>
            <a:r>
              <a:rPr dirty="0" sz="5450" spc="120">
                <a:solidFill>
                  <a:srgbClr val="FFFFFF"/>
                </a:solidFill>
              </a:rPr>
              <a:t>oo</a:t>
            </a:r>
            <a:r>
              <a:rPr dirty="0" sz="5450" spc="285">
                <a:solidFill>
                  <a:srgbClr val="FFFFFF"/>
                </a:solidFill>
              </a:rPr>
              <a:t>p</a:t>
            </a:r>
            <a:r>
              <a:rPr dirty="0" sz="5450" spc="-130">
                <a:solidFill>
                  <a:srgbClr val="FFFFFF"/>
                </a:solidFill>
              </a:rPr>
              <a:t>,</a:t>
            </a:r>
            <a:r>
              <a:rPr dirty="0" sz="5450" spc="-434">
                <a:solidFill>
                  <a:srgbClr val="FFFFFF"/>
                </a:solidFill>
              </a:rPr>
              <a:t> </a:t>
            </a:r>
            <a:r>
              <a:rPr dirty="0" sz="5450" spc="-85">
                <a:solidFill>
                  <a:srgbClr val="FFFFFF"/>
                </a:solidFill>
              </a:rPr>
              <a:t>S</a:t>
            </a:r>
            <a:r>
              <a:rPr dirty="0" sz="5450" spc="285">
                <a:solidFill>
                  <a:srgbClr val="FFFFFF"/>
                </a:solidFill>
              </a:rPr>
              <a:t>p</a:t>
            </a:r>
            <a:r>
              <a:rPr dirty="0" sz="5450" spc="455">
                <a:solidFill>
                  <a:srgbClr val="FFFFFF"/>
                </a:solidFill>
              </a:rPr>
              <a:t>a</a:t>
            </a:r>
            <a:r>
              <a:rPr dirty="0" sz="5450" spc="-25">
                <a:solidFill>
                  <a:srgbClr val="FFFFFF"/>
                </a:solidFill>
              </a:rPr>
              <a:t>r</a:t>
            </a:r>
            <a:r>
              <a:rPr dirty="0" sz="5450" spc="105">
                <a:solidFill>
                  <a:srgbClr val="FFFFFF"/>
                </a:solidFill>
              </a:rPr>
              <a:t>k</a:t>
            </a:r>
            <a:r>
              <a:rPr dirty="0" sz="5450" spc="-434">
                <a:solidFill>
                  <a:srgbClr val="FFFFFF"/>
                </a:solidFill>
              </a:rPr>
              <a:t> </a:t>
            </a:r>
            <a:r>
              <a:rPr dirty="0" sz="5450" spc="-1025">
                <a:solidFill>
                  <a:srgbClr val="FFFFFF"/>
                </a:solidFill>
              </a:rPr>
              <a:t>I</a:t>
            </a:r>
            <a:r>
              <a:rPr dirty="0" sz="5450" spc="200">
                <a:solidFill>
                  <a:srgbClr val="FFFFFF"/>
                </a:solidFill>
              </a:rPr>
              <a:t>n</a:t>
            </a:r>
            <a:r>
              <a:rPr dirty="0" sz="5450" spc="250">
                <a:solidFill>
                  <a:srgbClr val="FFFFFF"/>
                </a:solidFill>
              </a:rPr>
              <a:t>s</a:t>
            </a:r>
            <a:r>
              <a:rPr dirty="0" sz="5450" spc="-45">
                <a:solidFill>
                  <a:srgbClr val="FFFFFF"/>
                </a:solidFill>
              </a:rPr>
              <a:t>t</a:t>
            </a:r>
            <a:r>
              <a:rPr dirty="0" sz="5450" spc="455">
                <a:solidFill>
                  <a:srgbClr val="FFFFFF"/>
                </a:solidFill>
              </a:rPr>
              <a:t>a</a:t>
            </a:r>
            <a:r>
              <a:rPr dirty="0" sz="5450" spc="-35">
                <a:solidFill>
                  <a:srgbClr val="FFFFFF"/>
                </a:solidFill>
              </a:rPr>
              <a:t>ll</a:t>
            </a:r>
            <a:r>
              <a:rPr dirty="0" sz="5450" spc="455">
                <a:solidFill>
                  <a:srgbClr val="FFFFFF"/>
                </a:solidFill>
              </a:rPr>
              <a:t>a</a:t>
            </a:r>
            <a:r>
              <a:rPr dirty="0" sz="5450" spc="-45">
                <a:solidFill>
                  <a:srgbClr val="FFFFFF"/>
                </a:solidFill>
              </a:rPr>
              <a:t>t</a:t>
            </a:r>
            <a:r>
              <a:rPr dirty="0" sz="5450" spc="-35">
                <a:solidFill>
                  <a:srgbClr val="FFFFFF"/>
                </a:solidFill>
              </a:rPr>
              <a:t>i</a:t>
            </a:r>
            <a:r>
              <a:rPr dirty="0" sz="5450" spc="120">
                <a:solidFill>
                  <a:srgbClr val="FFFFFF"/>
                </a:solidFill>
              </a:rPr>
              <a:t>o</a:t>
            </a:r>
            <a:r>
              <a:rPr dirty="0" sz="5450" spc="130">
                <a:solidFill>
                  <a:srgbClr val="FFFFFF"/>
                </a:solidFill>
              </a:rPr>
              <a:t>n  </a:t>
            </a:r>
            <a:r>
              <a:rPr dirty="0" sz="5450" spc="455">
                <a:solidFill>
                  <a:srgbClr val="FFFFFF"/>
                </a:solidFill>
              </a:rPr>
              <a:t>a</a:t>
            </a:r>
            <a:r>
              <a:rPr dirty="0" sz="5450" spc="200">
                <a:solidFill>
                  <a:srgbClr val="FFFFFF"/>
                </a:solidFill>
              </a:rPr>
              <a:t>n</a:t>
            </a:r>
            <a:r>
              <a:rPr dirty="0" sz="5450" spc="290">
                <a:solidFill>
                  <a:srgbClr val="FFFFFF"/>
                </a:solidFill>
              </a:rPr>
              <a:t>d</a:t>
            </a:r>
            <a:r>
              <a:rPr dirty="0" sz="5450" spc="-434">
                <a:solidFill>
                  <a:srgbClr val="FFFFFF"/>
                </a:solidFill>
              </a:rPr>
              <a:t> </a:t>
            </a:r>
            <a:r>
              <a:rPr dirty="0" sz="5450" spc="455">
                <a:solidFill>
                  <a:srgbClr val="FFFFFF"/>
                </a:solidFill>
              </a:rPr>
              <a:t>a</a:t>
            </a:r>
            <a:r>
              <a:rPr dirty="0" sz="5450" spc="-35">
                <a:solidFill>
                  <a:srgbClr val="FFFFFF"/>
                </a:solidFill>
              </a:rPr>
              <a:t>l</a:t>
            </a:r>
            <a:r>
              <a:rPr dirty="0" sz="5450" spc="285">
                <a:solidFill>
                  <a:srgbClr val="FFFFFF"/>
                </a:solidFill>
              </a:rPr>
              <a:t>g</a:t>
            </a:r>
            <a:r>
              <a:rPr dirty="0" sz="5450" spc="120">
                <a:solidFill>
                  <a:srgbClr val="FFFFFF"/>
                </a:solidFill>
              </a:rPr>
              <a:t>o</a:t>
            </a:r>
            <a:r>
              <a:rPr dirty="0" sz="5450" spc="-25">
                <a:solidFill>
                  <a:srgbClr val="FFFFFF"/>
                </a:solidFill>
              </a:rPr>
              <a:t>r</a:t>
            </a:r>
            <a:r>
              <a:rPr dirty="0" sz="5450" spc="-35">
                <a:solidFill>
                  <a:srgbClr val="FFFFFF"/>
                </a:solidFill>
              </a:rPr>
              <a:t>i</a:t>
            </a:r>
            <a:r>
              <a:rPr dirty="0" sz="5450" spc="-45">
                <a:solidFill>
                  <a:srgbClr val="FFFFFF"/>
                </a:solidFill>
              </a:rPr>
              <a:t>t</a:t>
            </a:r>
            <a:r>
              <a:rPr dirty="0" sz="5450" spc="200">
                <a:solidFill>
                  <a:srgbClr val="FFFFFF"/>
                </a:solidFill>
              </a:rPr>
              <a:t>h</a:t>
            </a:r>
            <a:r>
              <a:rPr dirty="0" sz="5450" spc="605">
                <a:solidFill>
                  <a:srgbClr val="FFFFFF"/>
                </a:solidFill>
              </a:rPr>
              <a:t>m</a:t>
            </a:r>
            <a:r>
              <a:rPr dirty="0" sz="5450" spc="-434">
                <a:solidFill>
                  <a:srgbClr val="FFFFFF"/>
                </a:solidFill>
              </a:rPr>
              <a:t> </a:t>
            </a:r>
            <a:r>
              <a:rPr dirty="0" sz="5450" spc="135">
                <a:solidFill>
                  <a:srgbClr val="FFFFFF"/>
                </a:solidFill>
              </a:rPr>
              <a:t>e</a:t>
            </a:r>
            <a:r>
              <a:rPr dirty="0" sz="5450" spc="-80">
                <a:solidFill>
                  <a:srgbClr val="FFFFFF"/>
                </a:solidFill>
              </a:rPr>
              <a:t>x</a:t>
            </a:r>
            <a:r>
              <a:rPr dirty="0" sz="5450" spc="135">
                <a:solidFill>
                  <a:srgbClr val="FFFFFF"/>
                </a:solidFill>
              </a:rPr>
              <a:t>e</a:t>
            </a:r>
            <a:r>
              <a:rPr dirty="0" sz="5450" spc="434">
                <a:solidFill>
                  <a:srgbClr val="FFFFFF"/>
                </a:solidFill>
              </a:rPr>
              <a:t>c</a:t>
            </a:r>
            <a:r>
              <a:rPr dirty="0" sz="5450" spc="200">
                <a:solidFill>
                  <a:srgbClr val="FFFFFF"/>
                </a:solidFill>
              </a:rPr>
              <a:t>u</a:t>
            </a:r>
            <a:r>
              <a:rPr dirty="0" sz="5450" spc="-45">
                <a:solidFill>
                  <a:srgbClr val="FFFFFF"/>
                </a:solidFill>
              </a:rPr>
              <a:t>t</a:t>
            </a:r>
            <a:r>
              <a:rPr dirty="0" sz="5450" spc="-35">
                <a:solidFill>
                  <a:srgbClr val="FFFFFF"/>
                </a:solidFill>
              </a:rPr>
              <a:t>i</a:t>
            </a:r>
            <a:r>
              <a:rPr dirty="0" sz="5450" spc="120">
                <a:solidFill>
                  <a:srgbClr val="FFFFFF"/>
                </a:solidFill>
              </a:rPr>
              <a:t>o</a:t>
            </a:r>
            <a:r>
              <a:rPr dirty="0" sz="5450" spc="204">
                <a:solidFill>
                  <a:srgbClr val="FFFFFF"/>
                </a:solidFill>
              </a:rPr>
              <a:t>n</a:t>
            </a:r>
            <a:endParaRPr sz="5450"/>
          </a:p>
        </p:txBody>
      </p:sp>
      <p:sp>
        <p:nvSpPr>
          <p:cNvPr id="11" name="object 11"/>
          <p:cNvSpPr txBox="1"/>
          <p:nvPr/>
        </p:nvSpPr>
        <p:spPr>
          <a:xfrm>
            <a:off x="9796706" y="5543585"/>
            <a:ext cx="8117840" cy="4434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56845">
              <a:lnSpc>
                <a:spcPct val="100000"/>
              </a:lnSpc>
              <a:spcBef>
                <a:spcPts val="110"/>
              </a:spcBef>
            </a:pPr>
            <a:r>
              <a:rPr dirty="0" sz="4850" spc="-10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dirty="0" sz="4850" spc="-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50" spc="235">
                <a:solidFill>
                  <a:srgbClr val="FFFFFF"/>
                </a:solidFill>
                <a:latin typeface="Lucida Sans Unicode"/>
                <a:cs typeface="Lucida Sans Unicode"/>
              </a:rPr>
              <a:t>Team</a:t>
            </a:r>
            <a:r>
              <a:rPr dirty="0" sz="4850" spc="-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50" spc="170">
                <a:solidFill>
                  <a:srgbClr val="FFFFFF"/>
                </a:solidFill>
                <a:latin typeface="Lucida Sans Unicode"/>
                <a:cs typeface="Lucida Sans Unicode"/>
              </a:rPr>
              <a:t>Members</a:t>
            </a:r>
            <a:r>
              <a:rPr dirty="0" sz="4850" spc="-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50" spc="-50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4850">
              <a:latin typeface="Lucida Sans Unicode"/>
              <a:cs typeface="Lucida Sans Unicode"/>
            </a:endParaRPr>
          </a:p>
          <a:p>
            <a:pPr algn="ctr" marL="12700" marR="5080" indent="-635">
              <a:lnSpc>
                <a:spcPts val="5770"/>
              </a:lnSpc>
              <a:spcBef>
                <a:spcPts val="5900"/>
              </a:spcBef>
            </a:pPr>
            <a:r>
              <a:rPr dirty="0" sz="4850" spc="-114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4850" spc="-21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4850" spc="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850" spc="9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4850" spc="-2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48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50" spc="-26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4850" spc="12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850" spc="9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4850" spc="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850" spc="9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4850" spc="-21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4850" spc="-33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48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50" spc="-50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dirty="0" sz="48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50" spc="-28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4850" spc="-152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4850" spc="229">
                <a:solidFill>
                  <a:srgbClr val="FFFFFF"/>
                </a:solidFill>
                <a:latin typeface="Lucida Sans Unicode"/>
                <a:cs typeface="Lucida Sans Unicode"/>
              </a:rPr>
              <a:t>bd</a:t>
            </a:r>
            <a:r>
              <a:rPr dirty="0" sz="4850" spc="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850" spc="-2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4850" spc="15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4850" spc="-275">
                <a:solidFill>
                  <a:srgbClr val="FFFFFF"/>
                </a:solidFill>
                <a:latin typeface="Lucida Sans Unicode"/>
                <a:cs typeface="Lucida Sans Unicode"/>
              </a:rPr>
              <a:t>7  </a:t>
            </a:r>
            <a:r>
              <a:rPr dirty="0" sz="4850" spc="-17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4850" spc="-21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4850" spc="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850" spc="459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4850" spc="9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4850" spc="6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850" spc="20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48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50" spc="-26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4850" spc="12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850" spc="9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4850" spc="229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4850" spc="6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850" spc="-2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48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50" spc="-50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dirty="0" sz="48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50" spc="-28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4850" spc="-152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4850" spc="229">
                <a:solidFill>
                  <a:srgbClr val="FFFFFF"/>
                </a:solidFill>
                <a:latin typeface="Lucida Sans Unicode"/>
                <a:cs typeface="Lucida Sans Unicode"/>
              </a:rPr>
              <a:t>bd</a:t>
            </a:r>
            <a:r>
              <a:rPr dirty="0" sz="4850" spc="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850" spc="-2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4850" spc="-15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4850" spc="-10">
                <a:solidFill>
                  <a:srgbClr val="FFFFFF"/>
                </a:solidFill>
                <a:latin typeface="Lucida Sans Unicode"/>
                <a:cs typeface="Lucida Sans Unicode"/>
              </a:rPr>
              <a:t>5  </a:t>
            </a:r>
            <a:r>
              <a:rPr dirty="0" sz="4850" spc="11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4850" spc="6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850" spc="4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4850" spc="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850" spc="-2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48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50" spc="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4850" spc="6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850" spc="229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4850" spc="9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4850" spc="6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850" spc="215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48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50" spc="-50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dirty="0" sz="48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50" spc="-28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4850" spc="-152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4850" spc="229">
                <a:solidFill>
                  <a:srgbClr val="FFFFFF"/>
                </a:solidFill>
                <a:latin typeface="Lucida Sans Unicode"/>
                <a:cs typeface="Lucida Sans Unicode"/>
              </a:rPr>
              <a:t>bd</a:t>
            </a:r>
            <a:r>
              <a:rPr dirty="0" sz="4850" spc="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850" spc="-20">
                <a:solidFill>
                  <a:srgbClr val="FFFFFF"/>
                </a:solidFill>
                <a:latin typeface="Lucida Sans Unicode"/>
                <a:cs typeface="Lucida Sans Unicode"/>
              </a:rPr>
              <a:t>05</a:t>
            </a:r>
            <a:r>
              <a:rPr dirty="0" sz="4850" spc="-1010">
                <a:solidFill>
                  <a:srgbClr val="FFFFFF"/>
                </a:solidFill>
                <a:latin typeface="Lucida Sans Unicode"/>
                <a:cs typeface="Lucida Sans Unicode"/>
              </a:rPr>
              <a:t>1  </a:t>
            </a:r>
            <a:r>
              <a:rPr dirty="0" sz="4850" spc="-19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4850" spc="9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4850" spc="21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4850" spc="-18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4850" spc="600">
                <a:solidFill>
                  <a:srgbClr val="FFFFFF"/>
                </a:solidFill>
                <a:latin typeface="Lucida Sans Unicode"/>
                <a:cs typeface="Lucida Sans Unicode"/>
              </a:rPr>
              <a:t>aa</a:t>
            </a:r>
            <a:r>
              <a:rPr dirty="0" sz="4850" spc="-270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dirty="0" sz="48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50" spc="18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4850" spc="9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4850" spc="6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850" spc="4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4850" spc="60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8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50" spc="-50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dirty="0" sz="48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50" spc="-28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4850" spc="-152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4850" spc="229">
                <a:solidFill>
                  <a:srgbClr val="FFFFFF"/>
                </a:solidFill>
                <a:latin typeface="Lucida Sans Unicode"/>
                <a:cs typeface="Lucida Sans Unicode"/>
              </a:rPr>
              <a:t>bd</a:t>
            </a:r>
            <a:r>
              <a:rPr dirty="0" sz="4850" spc="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850" spc="-2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4850" spc="-42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sz="4850" spc="-151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4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"/>
            <a:ext cx="18288000" cy="10287000"/>
            <a:chOff x="0" y="2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3306" y="2"/>
              <a:ext cx="3364692" cy="335995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33725" y="3988517"/>
            <a:ext cx="8020684" cy="22244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11400" spc="-8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1400" spc="-30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14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1400" spc="-30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1400" spc="-26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1400" spc="-17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400" spc="-409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1400" spc="-57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1400" spc="-2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endParaRPr sz="1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520"/>
              </a:spcBef>
              <a:tabLst>
                <a:tab pos="259079" algn="l"/>
                <a:tab pos="512445" algn="l"/>
                <a:tab pos="711200" algn="l"/>
                <a:tab pos="1010919" algn="l"/>
                <a:tab pos="1466850" algn="l"/>
                <a:tab pos="1737995" algn="l"/>
                <a:tab pos="2012950" algn="l"/>
                <a:tab pos="2274570" algn="l"/>
                <a:tab pos="2533650" algn="l"/>
                <a:tab pos="2794635" algn="l"/>
                <a:tab pos="3100070" algn="l"/>
                <a:tab pos="3360420" algn="l"/>
                <a:tab pos="3639185" algn="l"/>
                <a:tab pos="3899535" algn="l"/>
                <a:tab pos="4098290" algn="l"/>
                <a:tab pos="4409440" algn="l"/>
                <a:tab pos="4714875" algn="l"/>
                <a:tab pos="5168900" algn="l"/>
                <a:tab pos="5468620" algn="l"/>
                <a:tab pos="5729605" algn="l"/>
                <a:tab pos="5989320" algn="l"/>
                <a:tab pos="6188710" algn="l"/>
                <a:tab pos="6487795" algn="l"/>
              </a:tabLst>
            </a:pPr>
            <a:r>
              <a:rPr dirty="0" sz="1750" spc="20" b="0">
                <a:solidFill>
                  <a:srgbClr val="F56E1A"/>
                </a:solidFill>
                <a:latin typeface="Lucida Sans Unicode"/>
                <a:cs typeface="Lucida Sans Unicode"/>
              </a:rPr>
              <a:t>S	</a:t>
            </a:r>
            <a:r>
              <a:rPr dirty="0" sz="1750" spc="-20" b="0">
                <a:solidFill>
                  <a:srgbClr val="F56E1A"/>
                </a:solidFill>
                <a:latin typeface="Lucida Sans Unicode"/>
                <a:cs typeface="Lucida Sans Unicode"/>
              </a:rPr>
              <a:t>L	</a:t>
            </a:r>
            <a:r>
              <a:rPr dirty="0" sz="1750" spc="-15" b="0">
                <a:solidFill>
                  <a:srgbClr val="F56E1A"/>
                </a:solidFill>
                <a:latin typeface="Lucida Sans Unicode"/>
                <a:cs typeface="Lucida Sans Unicode"/>
              </a:rPr>
              <a:t>I	</a:t>
            </a:r>
            <a:r>
              <a:rPr dirty="0" sz="1750" spc="-30" b="0">
                <a:solidFill>
                  <a:srgbClr val="F56E1A"/>
                </a:solidFill>
                <a:latin typeface="Lucida Sans Unicode"/>
                <a:cs typeface="Lucida Sans Unicode"/>
              </a:rPr>
              <a:t>D	</a:t>
            </a:r>
            <a:r>
              <a:rPr dirty="0" sz="1750" spc="30" b="0">
                <a:solidFill>
                  <a:srgbClr val="F56E1A"/>
                </a:solidFill>
                <a:latin typeface="Lucida Sans Unicode"/>
                <a:cs typeface="Lucida Sans Unicode"/>
              </a:rPr>
              <a:t>E	</a:t>
            </a:r>
            <a:r>
              <a:rPr dirty="0" sz="1750" spc="90" b="0">
                <a:solidFill>
                  <a:srgbClr val="F56E1A"/>
                </a:solidFill>
                <a:latin typeface="Lucida Sans Unicode"/>
                <a:cs typeface="Lucida Sans Unicode"/>
              </a:rPr>
              <a:t>P	</a:t>
            </a:r>
            <a:r>
              <a:rPr dirty="0" sz="1750" spc="-20" b="0">
                <a:solidFill>
                  <a:srgbClr val="F56E1A"/>
                </a:solidFill>
                <a:latin typeface="Lucida Sans Unicode"/>
                <a:cs typeface="Lucida Sans Unicode"/>
              </a:rPr>
              <a:t>R	</a:t>
            </a:r>
            <a:r>
              <a:rPr dirty="0" sz="1750" spc="30" b="0">
                <a:solidFill>
                  <a:srgbClr val="F56E1A"/>
                </a:solidFill>
                <a:latin typeface="Lucida Sans Unicode"/>
                <a:cs typeface="Lucida Sans Unicode"/>
              </a:rPr>
              <a:t>E	</a:t>
            </a:r>
            <a:r>
              <a:rPr dirty="0" sz="1750" spc="20" b="0">
                <a:solidFill>
                  <a:srgbClr val="F56E1A"/>
                </a:solidFill>
                <a:latin typeface="Lucida Sans Unicode"/>
                <a:cs typeface="Lucida Sans Unicode"/>
              </a:rPr>
              <a:t>S	</a:t>
            </a:r>
            <a:r>
              <a:rPr dirty="0" sz="1750" spc="30" b="0">
                <a:solidFill>
                  <a:srgbClr val="F56E1A"/>
                </a:solidFill>
                <a:latin typeface="Lucida Sans Unicode"/>
                <a:cs typeface="Lucida Sans Unicode"/>
              </a:rPr>
              <a:t>E	</a:t>
            </a:r>
            <a:r>
              <a:rPr dirty="0" sz="1750" spc="35" b="0">
                <a:solidFill>
                  <a:srgbClr val="F56E1A"/>
                </a:solidFill>
                <a:latin typeface="Lucida Sans Unicode"/>
                <a:cs typeface="Lucida Sans Unicode"/>
              </a:rPr>
              <a:t>N	</a:t>
            </a:r>
            <a:r>
              <a:rPr dirty="0" sz="1750" spc="-135" b="0">
                <a:solidFill>
                  <a:srgbClr val="F56E1A"/>
                </a:solidFill>
                <a:latin typeface="Lucida Sans Unicode"/>
                <a:cs typeface="Lucida Sans Unicode"/>
              </a:rPr>
              <a:t>T	</a:t>
            </a:r>
            <a:r>
              <a:rPr dirty="0" sz="1750" spc="-95" b="0">
                <a:solidFill>
                  <a:srgbClr val="F56E1A"/>
                </a:solidFill>
                <a:latin typeface="Lucida Sans Unicode"/>
                <a:cs typeface="Lucida Sans Unicode"/>
              </a:rPr>
              <a:t>A	</a:t>
            </a:r>
            <a:r>
              <a:rPr dirty="0" sz="1750" spc="-135" b="0">
                <a:solidFill>
                  <a:srgbClr val="F56E1A"/>
                </a:solidFill>
                <a:latin typeface="Lucida Sans Unicode"/>
                <a:cs typeface="Lucida Sans Unicode"/>
              </a:rPr>
              <a:t>T	</a:t>
            </a:r>
            <a:r>
              <a:rPr dirty="0" sz="1750" spc="-15" b="0">
                <a:solidFill>
                  <a:srgbClr val="F56E1A"/>
                </a:solidFill>
                <a:latin typeface="Lucida Sans Unicode"/>
                <a:cs typeface="Lucida Sans Unicode"/>
              </a:rPr>
              <a:t>I	</a:t>
            </a:r>
            <a:r>
              <a:rPr dirty="0" sz="1750" spc="10" b="0">
                <a:solidFill>
                  <a:srgbClr val="F56E1A"/>
                </a:solidFill>
                <a:latin typeface="Lucida Sans Unicode"/>
                <a:cs typeface="Lucida Sans Unicode"/>
              </a:rPr>
              <a:t>O	</a:t>
            </a:r>
            <a:r>
              <a:rPr dirty="0" sz="1750" spc="35" b="0">
                <a:solidFill>
                  <a:srgbClr val="F56E1A"/>
                </a:solidFill>
                <a:latin typeface="Lucida Sans Unicode"/>
                <a:cs typeface="Lucida Sans Unicode"/>
              </a:rPr>
              <a:t>N	</a:t>
            </a:r>
            <a:r>
              <a:rPr dirty="0" sz="1750" spc="20" b="0">
                <a:solidFill>
                  <a:srgbClr val="F56E1A"/>
                </a:solidFill>
                <a:latin typeface="Lucida Sans Unicode"/>
                <a:cs typeface="Lucida Sans Unicode"/>
              </a:rPr>
              <a:t>S	</a:t>
            </a:r>
            <a:r>
              <a:rPr dirty="0" sz="1750" spc="-30" b="0">
                <a:solidFill>
                  <a:srgbClr val="F56E1A"/>
                </a:solidFill>
                <a:latin typeface="Lucida Sans Unicode"/>
                <a:cs typeface="Lucida Sans Unicode"/>
              </a:rPr>
              <a:t>D	</a:t>
            </a:r>
            <a:r>
              <a:rPr dirty="0" sz="1750" spc="30" b="0">
                <a:solidFill>
                  <a:srgbClr val="F56E1A"/>
                </a:solidFill>
                <a:latin typeface="Lucida Sans Unicode"/>
                <a:cs typeface="Lucida Sans Unicode"/>
              </a:rPr>
              <a:t>E	</a:t>
            </a:r>
            <a:r>
              <a:rPr dirty="0" sz="1750" spc="20" b="0">
                <a:solidFill>
                  <a:srgbClr val="F56E1A"/>
                </a:solidFill>
                <a:latin typeface="Lucida Sans Unicode"/>
                <a:cs typeface="Lucida Sans Unicode"/>
              </a:rPr>
              <a:t>S	</a:t>
            </a:r>
            <a:r>
              <a:rPr dirty="0" sz="1750" spc="-15" b="0">
                <a:solidFill>
                  <a:srgbClr val="F56E1A"/>
                </a:solidFill>
                <a:latin typeface="Lucida Sans Unicode"/>
                <a:cs typeface="Lucida Sans Unicode"/>
              </a:rPr>
              <a:t>I	</a:t>
            </a:r>
            <a:r>
              <a:rPr dirty="0" sz="1750" spc="15" b="0">
                <a:solidFill>
                  <a:srgbClr val="F56E1A"/>
                </a:solidFill>
                <a:latin typeface="Lucida Sans Unicode"/>
                <a:cs typeface="Lucida Sans Unicode"/>
              </a:rPr>
              <a:t>G	</a:t>
            </a:r>
            <a:r>
              <a:rPr dirty="0" sz="1750" spc="35" b="0">
                <a:solidFill>
                  <a:srgbClr val="F56E1A"/>
                </a:solidFill>
                <a:latin typeface="Lucida Sans Unicode"/>
                <a:cs typeface="Lucida Sans Unicode"/>
              </a:rPr>
              <a:t>N</a:t>
            </a:r>
            <a:endParaRPr sz="175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922311"/>
            <a:ext cx="3359957" cy="33646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56594" y="1028703"/>
            <a:ext cx="1390649" cy="13906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65163" y="3776302"/>
            <a:ext cx="590549" cy="5905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9568" y="7866467"/>
            <a:ext cx="1390649" cy="13906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29345" y="5917212"/>
            <a:ext cx="590549" cy="590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286" y="1181324"/>
            <a:ext cx="180677" cy="2452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8775" y="1247850"/>
            <a:ext cx="707072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145">
                <a:solidFill>
                  <a:srgbClr val="171616"/>
                </a:solidFill>
              </a:rPr>
              <a:t>W</a:t>
            </a:r>
            <a:r>
              <a:rPr dirty="0" sz="6400" spc="210">
                <a:solidFill>
                  <a:srgbClr val="171616"/>
                </a:solidFill>
              </a:rPr>
              <a:t>h</a:t>
            </a:r>
            <a:r>
              <a:rPr dirty="0" sz="6400" spc="505">
                <a:solidFill>
                  <a:srgbClr val="171616"/>
                </a:solidFill>
              </a:rPr>
              <a:t>a</a:t>
            </a:r>
            <a:r>
              <a:rPr dirty="0" sz="6400" spc="-65">
                <a:solidFill>
                  <a:srgbClr val="171616"/>
                </a:solidFill>
              </a:rPr>
              <a:t>t</a:t>
            </a:r>
            <a:r>
              <a:rPr dirty="0" sz="6400" spc="-520">
                <a:solidFill>
                  <a:srgbClr val="171616"/>
                </a:solidFill>
              </a:rPr>
              <a:t> </a:t>
            </a:r>
            <a:r>
              <a:rPr dirty="0" sz="6400" spc="-45">
                <a:solidFill>
                  <a:srgbClr val="171616"/>
                </a:solidFill>
              </a:rPr>
              <a:t>i</a:t>
            </a:r>
            <a:r>
              <a:rPr dirty="0" sz="6400" spc="275">
                <a:solidFill>
                  <a:srgbClr val="171616"/>
                </a:solidFill>
              </a:rPr>
              <a:t>s</a:t>
            </a:r>
            <a:r>
              <a:rPr dirty="0" sz="6400" spc="-520">
                <a:solidFill>
                  <a:srgbClr val="171616"/>
                </a:solidFill>
              </a:rPr>
              <a:t> </a:t>
            </a:r>
            <a:r>
              <a:rPr dirty="0" sz="6400" spc="-220">
                <a:solidFill>
                  <a:srgbClr val="171616"/>
                </a:solidFill>
              </a:rPr>
              <a:t>H</a:t>
            </a:r>
            <a:r>
              <a:rPr dirty="0" sz="6400" spc="505">
                <a:solidFill>
                  <a:srgbClr val="171616"/>
                </a:solidFill>
              </a:rPr>
              <a:t>a</a:t>
            </a:r>
            <a:r>
              <a:rPr dirty="0" sz="6400" spc="310">
                <a:solidFill>
                  <a:srgbClr val="171616"/>
                </a:solidFill>
              </a:rPr>
              <a:t>d</a:t>
            </a:r>
            <a:r>
              <a:rPr dirty="0" sz="6400" spc="120">
                <a:solidFill>
                  <a:srgbClr val="171616"/>
                </a:solidFill>
              </a:rPr>
              <a:t>oo</a:t>
            </a:r>
            <a:r>
              <a:rPr dirty="0" sz="6400" spc="310">
                <a:solidFill>
                  <a:srgbClr val="171616"/>
                </a:solidFill>
              </a:rPr>
              <a:t>p</a:t>
            </a:r>
            <a:r>
              <a:rPr dirty="0" sz="6400" spc="-185">
                <a:solidFill>
                  <a:srgbClr val="171616"/>
                </a:solidFill>
              </a:rPr>
              <a:t>?</a:t>
            </a:r>
            <a:endParaRPr sz="6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8583930" marR="10795">
              <a:lnSpc>
                <a:spcPct val="116799"/>
              </a:lnSpc>
              <a:spcBef>
                <a:spcPts val="90"/>
              </a:spcBef>
            </a:pPr>
            <a:r>
              <a:rPr dirty="0" spc="190"/>
              <a:t>Hadoop </a:t>
            </a:r>
            <a:r>
              <a:rPr dirty="0" spc="95"/>
              <a:t>is </a:t>
            </a:r>
            <a:r>
              <a:rPr dirty="0" spc="114"/>
              <a:t>a </a:t>
            </a:r>
            <a:r>
              <a:rPr dirty="0" spc="120"/>
              <a:t>software </a:t>
            </a:r>
            <a:r>
              <a:rPr dirty="0" spc="150"/>
              <a:t>framework </a:t>
            </a:r>
            <a:r>
              <a:rPr dirty="0" spc="105"/>
              <a:t>that </a:t>
            </a:r>
            <a:r>
              <a:rPr dirty="0" spc="95"/>
              <a:t>is </a:t>
            </a:r>
            <a:r>
              <a:rPr dirty="0" spc="100"/>
              <a:t> </a:t>
            </a:r>
            <a:r>
              <a:rPr dirty="0" spc="95"/>
              <a:t>freely</a:t>
            </a:r>
            <a:r>
              <a:rPr dirty="0" spc="-150"/>
              <a:t> </a:t>
            </a:r>
            <a:r>
              <a:rPr dirty="0" spc="100"/>
              <a:t>available</a:t>
            </a:r>
            <a:r>
              <a:rPr dirty="0" spc="-150"/>
              <a:t> </a:t>
            </a:r>
            <a:r>
              <a:rPr dirty="0" spc="145"/>
              <a:t>for</a:t>
            </a:r>
            <a:r>
              <a:rPr dirty="0" spc="-145"/>
              <a:t> </a:t>
            </a:r>
            <a:r>
              <a:rPr dirty="0" spc="114"/>
              <a:t>storing</a:t>
            </a:r>
            <a:r>
              <a:rPr dirty="0" spc="-150"/>
              <a:t> </a:t>
            </a:r>
            <a:r>
              <a:rPr dirty="0" spc="165"/>
              <a:t>and</a:t>
            </a:r>
            <a:r>
              <a:rPr dirty="0" spc="-145"/>
              <a:t> </a:t>
            </a:r>
            <a:r>
              <a:rPr dirty="0" spc="120"/>
              <a:t>processing </a:t>
            </a:r>
            <a:r>
              <a:rPr dirty="0" spc="-940"/>
              <a:t> </a:t>
            </a:r>
            <a:r>
              <a:rPr dirty="0" spc="95"/>
              <a:t>big</a:t>
            </a:r>
            <a:r>
              <a:rPr dirty="0" spc="-160"/>
              <a:t> </a:t>
            </a:r>
            <a:r>
              <a:rPr dirty="0" spc="120"/>
              <a:t>data</a:t>
            </a:r>
            <a:r>
              <a:rPr dirty="0" spc="-160"/>
              <a:t> </a:t>
            </a:r>
            <a:r>
              <a:rPr dirty="0" spc="100"/>
              <a:t>sets</a:t>
            </a:r>
            <a:r>
              <a:rPr dirty="0" spc="-155"/>
              <a:t> </a:t>
            </a:r>
            <a:r>
              <a:rPr dirty="0" spc="125"/>
              <a:t>across</a:t>
            </a:r>
            <a:r>
              <a:rPr dirty="0" spc="-160"/>
              <a:t> </a:t>
            </a:r>
            <a:r>
              <a:rPr dirty="0" spc="140"/>
              <a:t>multiple</a:t>
            </a:r>
            <a:r>
              <a:rPr dirty="0" spc="-160"/>
              <a:t> </a:t>
            </a:r>
            <a:r>
              <a:rPr dirty="0" spc="130"/>
              <a:t>computers.</a:t>
            </a:r>
          </a:p>
          <a:p>
            <a:pPr marL="8583930" marR="5080">
              <a:lnSpc>
                <a:spcPct val="116799"/>
              </a:lnSpc>
            </a:pPr>
            <a:r>
              <a:rPr dirty="0" spc="80"/>
              <a:t>The</a:t>
            </a:r>
            <a:r>
              <a:rPr dirty="0" spc="-160"/>
              <a:t> </a:t>
            </a:r>
            <a:r>
              <a:rPr dirty="0" spc="165"/>
              <a:t>aim</a:t>
            </a:r>
            <a:r>
              <a:rPr dirty="0" spc="-155"/>
              <a:t> </a:t>
            </a:r>
            <a:r>
              <a:rPr dirty="0" spc="95"/>
              <a:t>is</a:t>
            </a:r>
            <a:r>
              <a:rPr dirty="0" spc="-160"/>
              <a:t> </a:t>
            </a:r>
            <a:r>
              <a:rPr dirty="0" spc="135"/>
              <a:t>to</a:t>
            </a:r>
            <a:r>
              <a:rPr dirty="0" spc="-155"/>
              <a:t> </a:t>
            </a:r>
            <a:r>
              <a:rPr dirty="0" spc="125"/>
              <a:t>allow</a:t>
            </a:r>
            <a:r>
              <a:rPr dirty="0" spc="-160"/>
              <a:t> </a:t>
            </a:r>
            <a:r>
              <a:rPr dirty="0" spc="125"/>
              <a:t>the</a:t>
            </a:r>
            <a:r>
              <a:rPr dirty="0" spc="-155"/>
              <a:t> </a:t>
            </a:r>
            <a:r>
              <a:rPr dirty="0" spc="120"/>
              <a:t>system</a:t>
            </a:r>
            <a:r>
              <a:rPr dirty="0" spc="-160"/>
              <a:t> </a:t>
            </a:r>
            <a:r>
              <a:rPr dirty="0" spc="135"/>
              <a:t>to</a:t>
            </a:r>
            <a:r>
              <a:rPr dirty="0" spc="-155"/>
              <a:t> </a:t>
            </a:r>
            <a:r>
              <a:rPr dirty="0" spc="155"/>
              <a:t>expand </a:t>
            </a:r>
            <a:r>
              <a:rPr dirty="0" spc="160"/>
              <a:t> </a:t>
            </a:r>
            <a:r>
              <a:rPr dirty="0" spc="185"/>
              <a:t>from </a:t>
            </a:r>
            <a:r>
              <a:rPr dirty="0" spc="170"/>
              <a:t>one </a:t>
            </a:r>
            <a:r>
              <a:rPr dirty="0" spc="114"/>
              <a:t>server </a:t>
            </a:r>
            <a:r>
              <a:rPr dirty="0" spc="135"/>
              <a:t>to </a:t>
            </a:r>
            <a:r>
              <a:rPr dirty="0" spc="150"/>
              <a:t>thousands </a:t>
            </a:r>
            <a:r>
              <a:rPr dirty="0" spc="140"/>
              <a:t>of </a:t>
            </a:r>
            <a:r>
              <a:rPr dirty="0" spc="145"/>
              <a:t> </a:t>
            </a:r>
            <a:r>
              <a:rPr dirty="0" spc="110"/>
              <a:t>machines, </a:t>
            </a:r>
            <a:r>
              <a:rPr dirty="0" spc="120"/>
              <a:t>each </a:t>
            </a:r>
            <a:r>
              <a:rPr dirty="0" spc="114"/>
              <a:t>with </a:t>
            </a:r>
            <a:r>
              <a:rPr dirty="0" spc="105"/>
              <a:t>local </a:t>
            </a:r>
            <a:r>
              <a:rPr dirty="0" spc="110"/>
              <a:t>storage </a:t>
            </a:r>
            <a:r>
              <a:rPr dirty="0" spc="165"/>
              <a:t>and </a:t>
            </a:r>
            <a:r>
              <a:rPr dirty="0" spc="170"/>
              <a:t> </a:t>
            </a:r>
            <a:r>
              <a:rPr dirty="0" spc="145"/>
              <a:t>computing </a:t>
            </a:r>
            <a:r>
              <a:rPr dirty="0" spc="120"/>
              <a:t>power. </a:t>
            </a:r>
            <a:r>
              <a:rPr dirty="0" spc="50"/>
              <a:t>Initially </a:t>
            </a:r>
            <a:r>
              <a:rPr dirty="0" spc="120"/>
              <a:t>created </a:t>
            </a:r>
            <a:r>
              <a:rPr dirty="0" spc="114"/>
              <a:t>by </a:t>
            </a:r>
            <a:r>
              <a:rPr dirty="0" spc="120"/>
              <a:t> </a:t>
            </a:r>
            <a:r>
              <a:rPr dirty="0" spc="145"/>
              <a:t>Doug</a:t>
            </a:r>
            <a:r>
              <a:rPr dirty="0" spc="-160"/>
              <a:t> </a:t>
            </a:r>
            <a:r>
              <a:rPr dirty="0" spc="100"/>
              <a:t>Cutting</a:t>
            </a:r>
            <a:r>
              <a:rPr dirty="0" spc="-155"/>
              <a:t> </a:t>
            </a:r>
            <a:r>
              <a:rPr dirty="0" spc="165"/>
              <a:t>and</a:t>
            </a:r>
            <a:r>
              <a:rPr dirty="0" spc="-155"/>
              <a:t> </a:t>
            </a:r>
            <a:r>
              <a:rPr dirty="0" spc="185"/>
              <a:t>Mike</a:t>
            </a:r>
            <a:r>
              <a:rPr dirty="0" spc="-155"/>
              <a:t> </a:t>
            </a:r>
            <a:r>
              <a:rPr dirty="0" spc="105"/>
              <a:t>Cafarella</a:t>
            </a:r>
            <a:r>
              <a:rPr dirty="0" spc="-160"/>
              <a:t> </a:t>
            </a:r>
            <a:r>
              <a:rPr dirty="0" spc="135"/>
              <a:t>in</a:t>
            </a:r>
            <a:r>
              <a:rPr dirty="0" spc="-155"/>
              <a:t> </a:t>
            </a:r>
            <a:r>
              <a:rPr dirty="0" spc="40"/>
              <a:t>2005, </a:t>
            </a:r>
            <a:r>
              <a:rPr dirty="0" spc="45"/>
              <a:t> </a:t>
            </a:r>
            <a:r>
              <a:rPr dirty="0" spc="125"/>
              <a:t>the</a:t>
            </a:r>
            <a:r>
              <a:rPr dirty="0" spc="-155"/>
              <a:t> </a:t>
            </a:r>
            <a:r>
              <a:rPr dirty="0" spc="120"/>
              <a:t>software</a:t>
            </a:r>
            <a:r>
              <a:rPr dirty="0" spc="-155"/>
              <a:t> </a:t>
            </a:r>
            <a:r>
              <a:rPr dirty="0" spc="114"/>
              <a:t>was</a:t>
            </a:r>
            <a:r>
              <a:rPr dirty="0" spc="-155"/>
              <a:t> </a:t>
            </a:r>
            <a:r>
              <a:rPr dirty="0" spc="125"/>
              <a:t>designed</a:t>
            </a:r>
            <a:r>
              <a:rPr dirty="0" spc="-155"/>
              <a:t> </a:t>
            </a:r>
            <a:r>
              <a:rPr dirty="0" spc="135"/>
              <a:t>to</a:t>
            </a:r>
            <a:r>
              <a:rPr dirty="0" spc="-155"/>
              <a:t> </a:t>
            </a:r>
            <a:r>
              <a:rPr dirty="0" spc="140"/>
              <a:t>manage</a:t>
            </a:r>
            <a:r>
              <a:rPr dirty="0" spc="-150"/>
              <a:t> </a:t>
            </a:r>
            <a:r>
              <a:rPr dirty="0" spc="125"/>
              <a:t>the </a:t>
            </a:r>
            <a:r>
              <a:rPr dirty="0" spc="-940"/>
              <a:t> </a:t>
            </a:r>
            <a:r>
              <a:rPr dirty="0" spc="185"/>
              <a:t>enormous </a:t>
            </a:r>
            <a:r>
              <a:rPr dirty="0" spc="120"/>
              <a:t>quantities </a:t>
            </a:r>
            <a:r>
              <a:rPr dirty="0" spc="140"/>
              <a:t>of </a:t>
            </a:r>
            <a:r>
              <a:rPr dirty="0" spc="120"/>
              <a:t>data created </a:t>
            </a:r>
            <a:r>
              <a:rPr dirty="0" spc="114"/>
              <a:t>by </a:t>
            </a:r>
            <a:r>
              <a:rPr dirty="0" spc="120"/>
              <a:t> </a:t>
            </a:r>
            <a:r>
              <a:rPr dirty="0" spc="150"/>
              <a:t>web</a:t>
            </a:r>
            <a:r>
              <a:rPr dirty="0" spc="-160"/>
              <a:t> </a:t>
            </a:r>
            <a:r>
              <a:rPr dirty="0" spc="90"/>
              <a:t>crawlers.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333" y="3406615"/>
            <a:ext cx="8543924" cy="51244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8791"/>
            <a:ext cx="18287999" cy="101982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24452" y="884940"/>
            <a:ext cx="623951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145">
                <a:solidFill>
                  <a:srgbClr val="171616"/>
                </a:solidFill>
              </a:rPr>
              <a:t>W</a:t>
            </a:r>
            <a:r>
              <a:rPr dirty="0" sz="6400" spc="210">
                <a:solidFill>
                  <a:srgbClr val="171616"/>
                </a:solidFill>
              </a:rPr>
              <a:t>h</a:t>
            </a:r>
            <a:r>
              <a:rPr dirty="0" sz="6400" spc="505">
                <a:solidFill>
                  <a:srgbClr val="171616"/>
                </a:solidFill>
              </a:rPr>
              <a:t>a</a:t>
            </a:r>
            <a:r>
              <a:rPr dirty="0" sz="6400" spc="-65">
                <a:solidFill>
                  <a:srgbClr val="171616"/>
                </a:solidFill>
              </a:rPr>
              <a:t>t</a:t>
            </a:r>
            <a:r>
              <a:rPr dirty="0" sz="6400" spc="-520">
                <a:solidFill>
                  <a:srgbClr val="171616"/>
                </a:solidFill>
              </a:rPr>
              <a:t> </a:t>
            </a:r>
            <a:r>
              <a:rPr dirty="0" sz="6400" spc="-45">
                <a:solidFill>
                  <a:srgbClr val="171616"/>
                </a:solidFill>
              </a:rPr>
              <a:t>i</a:t>
            </a:r>
            <a:r>
              <a:rPr dirty="0" sz="6400" spc="275">
                <a:solidFill>
                  <a:srgbClr val="171616"/>
                </a:solidFill>
              </a:rPr>
              <a:t>s</a:t>
            </a:r>
            <a:r>
              <a:rPr dirty="0" sz="6400" spc="-520">
                <a:solidFill>
                  <a:srgbClr val="171616"/>
                </a:solidFill>
              </a:rPr>
              <a:t> </a:t>
            </a:r>
            <a:r>
              <a:rPr dirty="0" sz="6400" spc="-125">
                <a:solidFill>
                  <a:srgbClr val="171616"/>
                </a:solidFill>
              </a:rPr>
              <a:t>S</a:t>
            </a:r>
            <a:r>
              <a:rPr dirty="0" sz="6400" spc="310">
                <a:solidFill>
                  <a:srgbClr val="171616"/>
                </a:solidFill>
              </a:rPr>
              <a:t>p</a:t>
            </a:r>
            <a:r>
              <a:rPr dirty="0" sz="6400" spc="505">
                <a:solidFill>
                  <a:srgbClr val="171616"/>
                </a:solidFill>
              </a:rPr>
              <a:t>a</a:t>
            </a:r>
            <a:r>
              <a:rPr dirty="0" sz="6400" spc="-45">
                <a:solidFill>
                  <a:srgbClr val="171616"/>
                </a:solidFill>
              </a:rPr>
              <a:t>r</a:t>
            </a:r>
            <a:r>
              <a:rPr dirty="0" sz="6400" spc="90">
                <a:solidFill>
                  <a:srgbClr val="171616"/>
                </a:solidFill>
              </a:rPr>
              <a:t>k</a:t>
            </a:r>
            <a:r>
              <a:rPr dirty="0" sz="6400" spc="-185">
                <a:solidFill>
                  <a:srgbClr val="171616"/>
                </a:solidFill>
              </a:rPr>
              <a:t>?</a:t>
            </a:r>
            <a:endParaRPr sz="6400"/>
          </a:p>
        </p:txBody>
      </p:sp>
      <p:sp>
        <p:nvSpPr>
          <p:cNvPr id="4" name="object 4"/>
          <p:cNvSpPr txBox="1"/>
          <p:nvPr/>
        </p:nvSpPr>
        <p:spPr>
          <a:xfrm>
            <a:off x="1289092" y="2243368"/>
            <a:ext cx="7602220" cy="7626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0"/>
              </a:spcBef>
            </a:pPr>
            <a:r>
              <a:rPr dirty="0" sz="3050" spc="135">
                <a:solidFill>
                  <a:srgbClr val="171616"/>
                </a:solidFill>
                <a:latin typeface="Tahoma"/>
                <a:cs typeface="Tahoma"/>
              </a:rPr>
              <a:t>Apache </a:t>
            </a:r>
            <a:r>
              <a:rPr dirty="0" sz="3050" spc="110">
                <a:solidFill>
                  <a:srgbClr val="171616"/>
                </a:solidFill>
                <a:latin typeface="Tahoma"/>
                <a:cs typeface="Tahoma"/>
              </a:rPr>
              <a:t>Spark </a:t>
            </a:r>
            <a:r>
              <a:rPr dirty="0" sz="3050" spc="95">
                <a:solidFill>
                  <a:srgbClr val="171616"/>
                </a:solidFill>
                <a:latin typeface="Tahoma"/>
                <a:cs typeface="Tahoma"/>
              </a:rPr>
              <a:t>is </a:t>
            </a:r>
            <a:r>
              <a:rPr dirty="0" sz="3050" spc="150">
                <a:solidFill>
                  <a:srgbClr val="171616"/>
                </a:solidFill>
                <a:latin typeface="Tahoma"/>
                <a:cs typeface="Tahoma"/>
              </a:rPr>
              <a:t>an </a:t>
            </a:r>
            <a:r>
              <a:rPr dirty="0" sz="3050" spc="130">
                <a:solidFill>
                  <a:srgbClr val="171616"/>
                </a:solidFill>
                <a:latin typeface="Tahoma"/>
                <a:cs typeface="Tahoma"/>
              </a:rPr>
              <a:t>open-source </a:t>
            </a:r>
            <a:r>
              <a:rPr dirty="0" sz="3050" spc="135">
                <a:solidFill>
                  <a:srgbClr val="171616"/>
                </a:solidFill>
                <a:latin typeface="Tahoma"/>
                <a:cs typeface="Tahoma"/>
              </a:rPr>
              <a:t> distributed </a:t>
            </a:r>
            <a:r>
              <a:rPr dirty="0" sz="3050" spc="145">
                <a:solidFill>
                  <a:srgbClr val="171616"/>
                </a:solidFill>
                <a:latin typeface="Tahoma"/>
                <a:cs typeface="Tahoma"/>
              </a:rPr>
              <a:t>computing </a:t>
            </a:r>
            <a:r>
              <a:rPr dirty="0" sz="3050" spc="120">
                <a:solidFill>
                  <a:srgbClr val="171616"/>
                </a:solidFill>
                <a:latin typeface="Tahoma"/>
                <a:cs typeface="Tahoma"/>
              </a:rPr>
              <a:t>system </a:t>
            </a:r>
            <a:r>
              <a:rPr dirty="0" sz="3050" spc="105">
                <a:solidFill>
                  <a:srgbClr val="171616"/>
                </a:solidFill>
                <a:latin typeface="Tahoma"/>
                <a:cs typeface="Tahoma"/>
              </a:rPr>
              <a:t>that </a:t>
            </a:r>
            <a:r>
              <a:rPr dirty="0" sz="3050" spc="11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30">
                <a:solidFill>
                  <a:srgbClr val="171616"/>
                </a:solidFill>
                <a:latin typeface="Tahoma"/>
                <a:cs typeface="Tahoma"/>
              </a:rPr>
              <a:t>processes </a:t>
            </a:r>
            <a:r>
              <a:rPr dirty="0" sz="3050" spc="95">
                <a:solidFill>
                  <a:srgbClr val="171616"/>
                </a:solidFill>
                <a:latin typeface="Tahoma"/>
                <a:cs typeface="Tahoma"/>
              </a:rPr>
              <a:t>large </a:t>
            </a:r>
            <a:r>
              <a:rPr dirty="0" sz="3050" spc="120">
                <a:solidFill>
                  <a:srgbClr val="171616"/>
                </a:solidFill>
                <a:latin typeface="Tahoma"/>
                <a:cs typeface="Tahoma"/>
              </a:rPr>
              <a:t>data </a:t>
            </a:r>
            <a:r>
              <a:rPr dirty="0" sz="3050" spc="100">
                <a:solidFill>
                  <a:srgbClr val="171616"/>
                </a:solidFill>
                <a:latin typeface="Tahoma"/>
                <a:cs typeface="Tahoma"/>
              </a:rPr>
              <a:t>sets </a:t>
            </a:r>
            <a:r>
              <a:rPr dirty="0" sz="3050" spc="125">
                <a:solidFill>
                  <a:srgbClr val="171616"/>
                </a:solidFill>
                <a:latin typeface="Tahoma"/>
                <a:cs typeface="Tahoma"/>
              </a:rPr>
              <a:t>across </a:t>
            </a:r>
            <a:r>
              <a:rPr dirty="0" sz="3050" spc="110">
                <a:solidFill>
                  <a:srgbClr val="171616"/>
                </a:solidFill>
                <a:latin typeface="Tahoma"/>
                <a:cs typeface="Tahoma"/>
              </a:rPr>
              <a:t>clusters </a:t>
            </a:r>
            <a:r>
              <a:rPr dirty="0" sz="3050" spc="-94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40">
                <a:solidFill>
                  <a:srgbClr val="171616"/>
                </a:solidFill>
                <a:latin typeface="Tahoma"/>
                <a:cs typeface="Tahoma"/>
              </a:rPr>
              <a:t>of </a:t>
            </a:r>
            <a:r>
              <a:rPr dirty="0" sz="3050" spc="130">
                <a:solidFill>
                  <a:srgbClr val="171616"/>
                </a:solidFill>
                <a:latin typeface="Tahoma"/>
                <a:cs typeface="Tahoma"/>
              </a:rPr>
              <a:t>computers. </a:t>
            </a:r>
            <a:r>
              <a:rPr dirty="0" sz="3050" spc="140">
                <a:solidFill>
                  <a:srgbClr val="171616"/>
                </a:solidFill>
                <a:latin typeface="Tahoma"/>
                <a:cs typeface="Tahoma"/>
              </a:rPr>
              <a:t>Developed </a:t>
            </a:r>
            <a:r>
              <a:rPr dirty="0" sz="3050" spc="90">
                <a:solidFill>
                  <a:srgbClr val="171616"/>
                </a:solidFill>
                <a:latin typeface="Tahoma"/>
                <a:cs typeface="Tahoma"/>
              </a:rPr>
              <a:t>at </a:t>
            </a:r>
            <a:r>
              <a:rPr dirty="0" sz="3050" spc="125">
                <a:solidFill>
                  <a:srgbClr val="171616"/>
                </a:solidFill>
                <a:latin typeface="Tahoma"/>
                <a:cs typeface="Tahoma"/>
              </a:rPr>
              <a:t>the </a:t>
            </a:r>
            <a:r>
              <a:rPr dirty="0" sz="3050" spc="13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10">
                <a:solidFill>
                  <a:srgbClr val="171616"/>
                </a:solidFill>
                <a:latin typeface="Tahoma"/>
                <a:cs typeface="Tahoma"/>
              </a:rPr>
              <a:t>University</a:t>
            </a:r>
            <a:r>
              <a:rPr dirty="0" sz="3050" spc="-16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40">
                <a:solidFill>
                  <a:srgbClr val="171616"/>
                </a:solidFill>
                <a:latin typeface="Tahoma"/>
                <a:cs typeface="Tahoma"/>
              </a:rPr>
              <a:t>of</a:t>
            </a:r>
            <a:r>
              <a:rPr dirty="0" sz="3050" spc="-16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95">
                <a:solidFill>
                  <a:srgbClr val="171616"/>
                </a:solidFill>
                <a:latin typeface="Tahoma"/>
                <a:cs typeface="Tahoma"/>
              </a:rPr>
              <a:t>California,</a:t>
            </a:r>
            <a:r>
              <a:rPr dirty="0" sz="3050" spc="-16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85">
                <a:solidFill>
                  <a:srgbClr val="171616"/>
                </a:solidFill>
                <a:latin typeface="Tahoma"/>
                <a:cs typeface="Tahoma"/>
              </a:rPr>
              <a:t>Berkeley,</a:t>
            </a:r>
            <a:r>
              <a:rPr dirty="0" sz="3050" spc="-16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35">
                <a:solidFill>
                  <a:srgbClr val="171616"/>
                </a:solidFill>
                <a:latin typeface="Tahoma"/>
                <a:cs typeface="Tahoma"/>
              </a:rPr>
              <a:t>in</a:t>
            </a:r>
            <a:r>
              <a:rPr dirty="0" sz="3050" spc="-16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95">
                <a:solidFill>
                  <a:srgbClr val="171616"/>
                </a:solidFill>
                <a:latin typeface="Tahoma"/>
                <a:cs typeface="Tahoma"/>
              </a:rPr>
              <a:t>2009 </a:t>
            </a:r>
            <a:r>
              <a:rPr dirty="0" sz="3050" spc="-93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65">
                <a:solidFill>
                  <a:srgbClr val="171616"/>
                </a:solidFill>
                <a:latin typeface="Tahoma"/>
                <a:cs typeface="Tahoma"/>
              </a:rPr>
              <a:t>and</a:t>
            </a:r>
            <a:r>
              <a:rPr dirty="0" sz="3050" spc="-15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85">
                <a:solidFill>
                  <a:srgbClr val="171616"/>
                </a:solidFill>
                <a:latin typeface="Tahoma"/>
                <a:cs typeface="Tahoma"/>
              </a:rPr>
              <a:t>made</a:t>
            </a:r>
            <a:r>
              <a:rPr dirty="0" sz="3050" spc="-15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00">
                <a:solidFill>
                  <a:srgbClr val="171616"/>
                </a:solidFill>
                <a:latin typeface="Tahoma"/>
                <a:cs typeface="Tahoma"/>
              </a:rPr>
              <a:t>available</a:t>
            </a:r>
            <a:r>
              <a:rPr dirty="0" sz="3050" spc="-15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35">
                <a:solidFill>
                  <a:srgbClr val="171616"/>
                </a:solidFill>
                <a:latin typeface="Tahoma"/>
                <a:cs typeface="Tahoma"/>
              </a:rPr>
              <a:t>to</a:t>
            </a:r>
            <a:r>
              <a:rPr dirty="0" sz="3050" spc="-15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25">
                <a:solidFill>
                  <a:srgbClr val="171616"/>
                </a:solidFill>
                <a:latin typeface="Tahoma"/>
                <a:cs typeface="Tahoma"/>
              </a:rPr>
              <a:t>the</a:t>
            </a:r>
            <a:r>
              <a:rPr dirty="0" sz="3050" spc="-15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35">
                <a:solidFill>
                  <a:srgbClr val="171616"/>
                </a:solidFill>
                <a:latin typeface="Tahoma"/>
                <a:cs typeface="Tahoma"/>
              </a:rPr>
              <a:t>public</a:t>
            </a:r>
            <a:r>
              <a:rPr dirty="0" sz="3050" spc="-15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35">
                <a:solidFill>
                  <a:srgbClr val="171616"/>
                </a:solidFill>
                <a:latin typeface="Tahoma"/>
                <a:cs typeface="Tahoma"/>
              </a:rPr>
              <a:t>in</a:t>
            </a:r>
            <a:r>
              <a:rPr dirty="0" sz="3050" spc="-15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40">
                <a:solidFill>
                  <a:srgbClr val="171616"/>
                </a:solidFill>
                <a:latin typeface="Tahoma"/>
                <a:cs typeface="Tahoma"/>
              </a:rPr>
              <a:t>2010, </a:t>
            </a:r>
            <a:r>
              <a:rPr dirty="0" sz="3050" spc="-93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10">
                <a:solidFill>
                  <a:srgbClr val="171616"/>
                </a:solidFill>
                <a:latin typeface="Tahoma"/>
                <a:cs typeface="Tahoma"/>
              </a:rPr>
              <a:t>Spark </a:t>
            </a:r>
            <a:r>
              <a:rPr dirty="0" sz="3050" spc="130">
                <a:solidFill>
                  <a:srgbClr val="171616"/>
                </a:solidFill>
                <a:latin typeface="Tahoma"/>
                <a:cs typeface="Tahoma"/>
              </a:rPr>
              <a:t>uses </a:t>
            </a:r>
            <a:r>
              <a:rPr dirty="0" sz="3050" spc="150">
                <a:solidFill>
                  <a:srgbClr val="171616"/>
                </a:solidFill>
                <a:latin typeface="Tahoma"/>
                <a:cs typeface="Tahoma"/>
              </a:rPr>
              <a:t>an </a:t>
            </a:r>
            <a:r>
              <a:rPr dirty="0" sz="3050" spc="140">
                <a:solidFill>
                  <a:srgbClr val="171616"/>
                </a:solidFill>
                <a:latin typeface="Tahoma"/>
                <a:cs typeface="Tahoma"/>
              </a:rPr>
              <a:t>in-memory </a:t>
            </a:r>
            <a:r>
              <a:rPr dirty="0" sz="3050" spc="145">
                <a:solidFill>
                  <a:srgbClr val="171616"/>
                </a:solidFill>
                <a:latin typeface="Tahoma"/>
                <a:cs typeface="Tahoma"/>
              </a:rPr>
              <a:t>computing </a:t>
            </a:r>
            <a:r>
              <a:rPr dirty="0" sz="3050" spc="15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14">
                <a:solidFill>
                  <a:srgbClr val="171616"/>
                </a:solidFill>
                <a:latin typeface="Tahoma"/>
                <a:cs typeface="Tahoma"/>
              </a:rPr>
              <a:t>engine </a:t>
            </a:r>
            <a:r>
              <a:rPr dirty="0" sz="3050" spc="135">
                <a:solidFill>
                  <a:srgbClr val="171616"/>
                </a:solidFill>
                <a:latin typeface="Tahoma"/>
                <a:cs typeface="Tahoma"/>
              </a:rPr>
              <a:t>to </a:t>
            </a:r>
            <a:r>
              <a:rPr dirty="0" sz="3050" spc="140">
                <a:solidFill>
                  <a:srgbClr val="171616"/>
                </a:solidFill>
                <a:latin typeface="Tahoma"/>
                <a:cs typeface="Tahoma"/>
              </a:rPr>
              <a:t>provide </a:t>
            </a:r>
            <a:r>
              <a:rPr dirty="0" sz="3050" spc="105">
                <a:solidFill>
                  <a:srgbClr val="171616"/>
                </a:solidFill>
                <a:latin typeface="Tahoma"/>
                <a:cs typeface="Tahoma"/>
              </a:rPr>
              <a:t>faster </a:t>
            </a:r>
            <a:r>
              <a:rPr dirty="0" sz="3050" spc="120">
                <a:solidFill>
                  <a:srgbClr val="171616"/>
                </a:solidFill>
                <a:latin typeface="Tahoma"/>
                <a:cs typeface="Tahoma"/>
              </a:rPr>
              <a:t>data processing </a:t>
            </a:r>
            <a:r>
              <a:rPr dirty="0" sz="3050" spc="-94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40">
                <a:solidFill>
                  <a:srgbClr val="171616"/>
                </a:solidFill>
                <a:latin typeface="Tahoma"/>
                <a:cs typeface="Tahoma"/>
              </a:rPr>
              <a:t>than </a:t>
            </a:r>
            <a:r>
              <a:rPr dirty="0" sz="3050" spc="120">
                <a:solidFill>
                  <a:srgbClr val="171616"/>
                </a:solidFill>
                <a:latin typeface="Tahoma"/>
                <a:cs typeface="Tahoma"/>
              </a:rPr>
              <a:t>traditional </a:t>
            </a:r>
            <a:r>
              <a:rPr dirty="0" sz="3050" spc="110">
                <a:solidFill>
                  <a:srgbClr val="171616"/>
                </a:solidFill>
                <a:latin typeface="Tahoma"/>
                <a:cs typeface="Tahoma"/>
              </a:rPr>
              <a:t>disk-based </a:t>
            </a:r>
            <a:r>
              <a:rPr dirty="0" sz="3050" spc="90">
                <a:solidFill>
                  <a:srgbClr val="171616"/>
                </a:solidFill>
                <a:latin typeface="Tahoma"/>
                <a:cs typeface="Tahoma"/>
              </a:rPr>
              <a:t>systems. </a:t>
            </a:r>
            <a:r>
              <a:rPr dirty="0" sz="3050" spc="-110">
                <a:solidFill>
                  <a:srgbClr val="171616"/>
                </a:solidFill>
                <a:latin typeface="Tahoma"/>
                <a:cs typeface="Tahoma"/>
              </a:rPr>
              <a:t>It </a:t>
            </a:r>
            <a:r>
              <a:rPr dirty="0" sz="3050" spc="-10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20">
                <a:solidFill>
                  <a:srgbClr val="171616"/>
                </a:solidFill>
                <a:latin typeface="Tahoma"/>
                <a:cs typeface="Tahoma"/>
              </a:rPr>
              <a:t>offers</a:t>
            </a:r>
            <a:r>
              <a:rPr dirty="0" sz="3050" spc="-15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20">
                <a:solidFill>
                  <a:srgbClr val="171616"/>
                </a:solidFill>
                <a:latin typeface="Tahoma"/>
                <a:cs typeface="Tahoma"/>
              </a:rPr>
              <a:t>different</a:t>
            </a:r>
            <a:r>
              <a:rPr dirty="0" sz="3050" spc="-15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20">
                <a:solidFill>
                  <a:srgbClr val="171616"/>
                </a:solidFill>
                <a:latin typeface="Tahoma"/>
                <a:cs typeface="Tahoma"/>
              </a:rPr>
              <a:t>libraries</a:t>
            </a:r>
            <a:r>
              <a:rPr dirty="0" sz="3050" spc="-15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65">
                <a:solidFill>
                  <a:srgbClr val="171616"/>
                </a:solidFill>
                <a:latin typeface="Tahoma"/>
                <a:cs typeface="Tahoma"/>
              </a:rPr>
              <a:t>and</a:t>
            </a:r>
            <a:r>
              <a:rPr dirty="0" sz="3050" spc="-15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30">
                <a:solidFill>
                  <a:srgbClr val="171616"/>
                </a:solidFill>
                <a:latin typeface="Tahoma"/>
                <a:cs typeface="Tahoma"/>
              </a:rPr>
              <a:t>APIs</a:t>
            </a:r>
            <a:r>
              <a:rPr dirty="0" sz="3050" spc="-15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45">
                <a:solidFill>
                  <a:srgbClr val="171616"/>
                </a:solidFill>
                <a:latin typeface="Tahoma"/>
                <a:cs typeface="Tahoma"/>
              </a:rPr>
              <a:t>for</a:t>
            </a:r>
            <a:r>
              <a:rPr dirty="0" sz="3050" spc="-15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20">
                <a:solidFill>
                  <a:srgbClr val="171616"/>
                </a:solidFill>
                <a:latin typeface="Tahoma"/>
                <a:cs typeface="Tahoma"/>
              </a:rPr>
              <a:t>data </a:t>
            </a:r>
            <a:r>
              <a:rPr dirty="0" sz="3050" spc="-94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95">
                <a:solidFill>
                  <a:srgbClr val="171616"/>
                </a:solidFill>
                <a:latin typeface="Tahoma"/>
                <a:cs typeface="Tahoma"/>
              </a:rPr>
              <a:t>processing, </a:t>
            </a:r>
            <a:r>
              <a:rPr dirty="0" sz="3050" spc="120">
                <a:solidFill>
                  <a:srgbClr val="171616"/>
                </a:solidFill>
                <a:latin typeface="Tahoma"/>
                <a:cs typeface="Tahoma"/>
              </a:rPr>
              <a:t>including </a:t>
            </a:r>
            <a:r>
              <a:rPr dirty="0" sz="3050" spc="35">
                <a:solidFill>
                  <a:srgbClr val="171616"/>
                </a:solidFill>
                <a:latin typeface="Tahoma"/>
                <a:cs typeface="Tahoma"/>
              </a:rPr>
              <a:t>SQL, </a:t>
            </a:r>
            <a:r>
              <a:rPr dirty="0" sz="3050" spc="150">
                <a:solidFill>
                  <a:srgbClr val="171616"/>
                </a:solidFill>
                <a:latin typeface="Tahoma"/>
                <a:cs typeface="Tahoma"/>
              </a:rPr>
              <a:t>machine </a:t>
            </a:r>
            <a:r>
              <a:rPr dirty="0" sz="3050" spc="15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85">
                <a:solidFill>
                  <a:srgbClr val="171616"/>
                </a:solidFill>
                <a:latin typeface="Tahoma"/>
                <a:cs typeface="Tahoma"/>
              </a:rPr>
              <a:t>learning, </a:t>
            </a:r>
            <a:r>
              <a:rPr dirty="0" sz="3050" spc="165">
                <a:solidFill>
                  <a:srgbClr val="171616"/>
                </a:solidFill>
                <a:latin typeface="Tahoma"/>
                <a:cs typeface="Tahoma"/>
              </a:rPr>
              <a:t>and </a:t>
            </a:r>
            <a:r>
              <a:rPr dirty="0" sz="3050" spc="130">
                <a:solidFill>
                  <a:srgbClr val="171616"/>
                </a:solidFill>
                <a:latin typeface="Tahoma"/>
                <a:cs typeface="Tahoma"/>
              </a:rPr>
              <a:t>graph </a:t>
            </a:r>
            <a:r>
              <a:rPr dirty="0" sz="3050" spc="100">
                <a:solidFill>
                  <a:srgbClr val="171616"/>
                </a:solidFill>
                <a:latin typeface="Tahoma"/>
                <a:cs typeface="Tahoma"/>
              </a:rPr>
              <a:t>processing. Spark's </a:t>
            </a:r>
            <a:r>
              <a:rPr dirty="0" sz="3050" spc="10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35">
                <a:solidFill>
                  <a:srgbClr val="171616"/>
                </a:solidFill>
                <a:latin typeface="Tahoma"/>
                <a:cs typeface="Tahoma"/>
              </a:rPr>
              <a:t>core </a:t>
            </a:r>
            <a:r>
              <a:rPr dirty="0" sz="3050" spc="114">
                <a:solidFill>
                  <a:srgbClr val="171616"/>
                </a:solidFill>
                <a:latin typeface="Tahoma"/>
                <a:cs typeface="Tahoma"/>
              </a:rPr>
              <a:t>engine </a:t>
            </a:r>
            <a:r>
              <a:rPr dirty="0" sz="3050" spc="130">
                <a:solidFill>
                  <a:srgbClr val="171616"/>
                </a:solidFill>
                <a:latin typeface="Tahoma"/>
                <a:cs typeface="Tahoma"/>
              </a:rPr>
              <a:t>uses </a:t>
            </a:r>
            <a:r>
              <a:rPr dirty="0" sz="3050" spc="120">
                <a:solidFill>
                  <a:srgbClr val="171616"/>
                </a:solidFill>
                <a:latin typeface="Tahoma"/>
                <a:cs typeface="Tahoma"/>
              </a:rPr>
              <a:t>RDDs </a:t>
            </a:r>
            <a:r>
              <a:rPr dirty="0" sz="3050" spc="135">
                <a:solidFill>
                  <a:srgbClr val="171616"/>
                </a:solidFill>
                <a:latin typeface="Tahoma"/>
                <a:cs typeface="Tahoma"/>
              </a:rPr>
              <a:t>to </a:t>
            </a:r>
            <a:r>
              <a:rPr dirty="0" sz="3050" spc="125">
                <a:solidFill>
                  <a:srgbClr val="171616"/>
                </a:solidFill>
                <a:latin typeface="Tahoma"/>
                <a:cs typeface="Tahoma"/>
              </a:rPr>
              <a:t>allow </a:t>
            </a:r>
            <a:r>
              <a:rPr dirty="0" sz="3050" spc="114">
                <a:solidFill>
                  <a:srgbClr val="171616"/>
                </a:solidFill>
                <a:latin typeface="Tahoma"/>
                <a:cs typeface="Tahoma"/>
              </a:rPr>
              <a:t>parallel </a:t>
            </a:r>
            <a:r>
              <a:rPr dirty="0" sz="3050" spc="120">
                <a:solidFill>
                  <a:srgbClr val="171616"/>
                </a:solidFill>
                <a:latin typeface="Tahoma"/>
                <a:cs typeface="Tahoma"/>
              </a:rPr>
              <a:t> processing</a:t>
            </a:r>
            <a:r>
              <a:rPr dirty="0" sz="3050" spc="-16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25">
                <a:solidFill>
                  <a:srgbClr val="171616"/>
                </a:solidFill>
                <a:latin typeface="Tahoma"/>
                <a:cs typeface="Tahoma"/>
              </a:rPr>
              <a:t>across</a:t>
            </a:r>
            <a:r>
              <a:rPr dirty="0" sz="3050" spc="-15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65">
                <a:solidFill>
                  <a:srgbClr val="171616"/>
                </a:solidFill>
                <a:latin typeface="Tahoma"/>
                <a:cs typeface="Tahoma"/>
              </a:rPr>
              <a:t>nodes</a:t>
            </a:r>
            <a:r>
              <a:rPr dirty="0" sz="3050" spc="-16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35">
                <a:solidFill>
                  <a:srgbClr val="171616"/>
                </a:solidFill>
                <a:latin typeface="Tahoma"/>
                <a:cs typeface="Tahoma"/>
              </a:rPr>
              <a:t>in</a:t>
            </a:r>
            <a:r>
              <a:rPr dirty="0" sz="3050" spc="-15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114">
                <a:solidFill>
                  <a:srgbClr val="171616"/>
                </a:solidFill>
                <a:latin typeface="Tahoma"/>
                <a:cs typeface="Tahoma"/>
              </a:rPr>
              <a:t>a</a:t>
            </a:r>
            <a:r>
              <a:rPr dirty="0" sz="3050" spc="-16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050" spc="85">
                <a:solidFill>
                  <a:srgbClr val="171616"/>
                </a:solidFill>
                <a:latin typeface="Tahoma"/>
                <a:cs typeface="Tahoma"/>
              </a:rPr>
              <a:t>cluster.</a:t>
            </a:r>
            <a:endParaRPr sz="3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1679" y="3228032"/>
            <a:ext cx="8115299" cy="42100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9692" y="301848"/>
            <a:ext cx="888492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125">
                <a:solidFill>
                  <a:srgbClr val="171616"/>
                </a:solidFill>
              </a:rPr>
              <a:t>S</a:t>
            </a:r>
            <a:r>
              <a:rPr dirty="0" sz="6400" spc="-70">
                <a:solidFill>
                  <a:srgbClr val="171616"/>
                </a:solidFill>
              </a:rPr>
              <a:t>t</a:t>
            </a:r>
            <a:r>
              <a:rPr dirty="0" sz="6400" spc="135">
                <a:solidFill>
                  <a:srgbClr val="171616"/>
                </a:solidFill>
              </a:rPr>
              <a:t>e</a:t>
            </a:r>
            <a:r>
              <a:rPr dirty="0" sz="6400" spc="310">
                <a:solidFill>
                  <a:srgbClr val="171616"/>
                </a:solidFill>
              </a:rPr>
              <a:t>p</a:t>
            </a:r>
            <a:r>
              <a:rPr dirty="0" sz="6400" spc="275">
                <a:solidFill>
                  <a:srgbClr val="171616"/>
                </a:solidFill>
              </a:rPr>
              <a:t>s</a:t>
            </a:r>
            <a:r>
              <a:rPr dirty="0" sz="6400" spc="-520">
                <a:solidFill>
                  <a:srgbClr val="171616"/>
                </a:solidFill>
              </a:rPr>
              <a:t> </a:t>
            </a:r>
            <a:r>
              <a:rPr dirty="0" sz="6400" spc="-145">
                <a:solidFill>
                  <a:srgbClr val="171616"/>
                </a:solidFill>
              </a:rPr>
              <a:t>f</a:t>
            </a:r>
            <a:r>
              <a:rPr dirty="0" sz="6400" spc="120">
                <a:solidFill>
                  <a:srgbClr val="171616"/>
                </a:solidFill>
              </a:rPr>
              <a:t>o</a:t>
            </a:r>
            <a:r>
              <a:rPr dirty="0" sz="6400" spc="-40">
                <a:solidFill>
                  <a:srgbClr val="171616"/>
                </a:solidFill>
              </a:rPr>
              <a:t>r</a:t>
            </a:r>
            <a:r>
              <a:rPr dirty="0" sz="6400" spc="-520">
                <a:solidFill>
                  <a:srgbClr val="171616"/>
                </a:solidFill>
              </a:rPr>
              <a:t> </a:t>
            </a:r>
            <a:r>
              <a:rPr dirty="0" sz="6400" spc="-1210">
                <a:solidFill>
                  <a:srgbClr val="171616"/>
                </a:solidFill>
              </a:rPr>
              <a:t>I</a:t>
            </a:r>
            <a:r>
              <a:rPr dirty="0" sz="6400" spc="210">
                <a:solidFill>
                  <a:srgbClr val="171616"/>
                </a:solidFill>
              </a:rPr>
              <a:t>n</a:t>
            </a:r>
            <a:r>
              <a:rPr dirty="0" sz="6400" spc="270">
                <a:solidFill>
                  <a:srgbClr val="171616"/>
                </a:solidFill>
              </a:rPr>
              <a:t>s</a:t>
            </a:r>
            <a:r>
              <a:rPr dirty="0" sz="6400" spc="-70">
                <a:solidFill>
                  <a:srgbClr val="171616"/>
                </a:solidFill>
              </a:rPr>
              <a:t>t</a:t>
            </a:r>
            <a:r>
              <a:rPr dirty="0" sz="6400" spc="505">
                <a:solidFill>
                  <a:srgbClr val="171616"/>
                </a:solidFill>
              </a:rPr>
              <a:t>a</a:t>
            </a:r>
            <a:r>
              <a:rPr dirty="0" sz="6400" spc="-45">
                <a:solidFill>
                  <a:srgbClr val="171616"/>
                </a:solidFill>
              </a:rPr>
              <a:t>ll</a:t>
            </a:r>
            <a:r>
              <a:rPr dirty="0" sz="6400" spc="505">
                <a:solidFill>
                  <a:srgbClr val="171616"/>
                </a:solidFill>
              </a:rPr>
              <a:t>a</a:t>
            </a:r>
            <a:r>
              <a:rPr dirty="0" sz="6400" spc="-70">
                <a:solidFill>
                  <a:srgbClr val="171616"/>
                </a:solidFill>
              </a:rPr>
              <a:t>t</a:t>
            </a:r>
            <a:r>
              <a:rPr dirty="0" sz="6400" spc="-45">
                <a:solidFill>
                  <a:srgbClr val="171616"/>
                </a:solidFill>
              </a:rPr>
              <a:t>i</a:t>
            </a:r>
            <a:r>
              <a:rPr dirty="0" sz="6400" spc="120">
                <a:solidFill>
                  <a:srgbClr val="171616"/>
                </a:solidFill>
              </a:rPr>
              <a:t>o</a:t>
            </a:r>
            <a:r>
              <a:rPr dirty="0" sz="6400" spc="210">
                <a:solidFill>
                  <a:srgbClr val="171616"/>
                </a:solidFill>
              </a:rPr>
              <a:t>n</a:t>
            </a:r>
            <a:r>
              <a:rPr dirty="0" sz="6400" spc="-509">
                <a:solidFill>
                  <a:srgbClr val="171616"/>
                </a:solidFill>
              </a:rPr>
              <a:t>:</a:t>
            </a:r>
            <a:endParaRPr sz="6400"/>
          </a:p>
        </p:txBody>
      </p:sp>
      <p:sp>
        <p:nvSpPr>
          <p:cNvPr id="4" name="object 4"/>
          <p:cNvSpPr txBox="1"/>
          <p:nvPr/>
        </p:nvSpPr>
        <p:spPr>
          <a:xfrm>
            <a:off x="1402060" y="1544860"/>
            <a:ext cx="6972934" cy="8043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091565">
              <a:lnSpc>
                <a:spcPct val="100000"/>
              </a:lnSpc>
              <a:spcBef>
                <a:spcPts val="100"/>
              </a:spcBef>
            </a:pPr>
            <a:r>
              <a:rPr dirty="0" sz="5200" spc="155" b="1">
                <a:solidFill>
                  <a:srgbClr val="171616"/>
                </a:solidFill>
                <a:latin typeface="Tahoma"/>
                <a:cs typeface="Tahoma"/>
              </a:rPr>
              <a:t>Hadoop</a:t>
            </a:r>
            <a:endParaRPr sz="5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450">
              <a:latin typeface="Tahoma"/>
              <a:cs typeface="Tahoma"/>
            </a:endParaRPr>
          </a:p>
          <a:p>
            <a:pPr marL="622935" indent="-610870">
              <a:lnSpc>
                <a:spcPct val="100000"/>
              </a:lnSpc>
              <a:buAutoNum type="arabicPeriod"/>
              <a:tabLst>
                <a:tab pos="623570" algn="l"/>
              </a:tabLst>
            </a:pPr>
            <a:r>
              <a:rPr dirty="0" sz="4600" spc="430">
                <a:latin typeface="Tahoma"/>
                <a:cs typeface="Tahoma"/>
              </a:rPr>
              <a:t>Download</a:t>
            </a:r>
            <a:r>
              <a:rPr dirty="0" sz="4600" spc="215">
                <a:latin typeface="Tahoma"/>
                <a:cs typeface="Tahoma"/>
              </a:rPr>
              <a:t> </a:t>
            </a:r>
            <a:r>
              <a:rPr dirty="0" sz="4600" spc="459">
                <a:latin typeface="Tahoma"/>
                <a:cs typeface="Tahoma"/>
              </a:rPr>
              <a:t>Hadoop</a:t>
            </a:r>
            <a:endParaRPr sz="4600">
              <a:latin typeface="Tahoma"/>
              <a:cs typeface="Tahoma"/>
            </a:endParaRPr>
          </a:p>
          <a:p>
            <a:pPr marL="622935" indent="-549910">
              <a:lnSpc>
                <a:spcPts val="5500"/>
              </a:lnSpc>
              <a:spcBef>
                <a:spcPts val="930"/>
              </a:spcBef>
              <a:buAutoNum type="arabicPeriod"/>
              <a:tabLst>
                <a:tab pos="623570" algn="l"/>
              </a:tabLst>
            </a:pPr>
            <a:r>
              <a:rPr dirty="0" sz="4600" spc="60">
                <a:latin typeface="Tahoma"/>
                <a:cs typeface="Tahoma"/>
              </a:rPr>
              <a:t>Install</a:t>
            </a:r>
            <a:r>
              <a:rPr dirty="0" sz="4600" spc="-275">
                <a:latin typeface="Tahoma"/>
                <a:cs typeface="Tahoma"/>
              </a:rPr>
              <a:t> </a:t>
            </a:r>
            <a:r>
              <a:rPr dirty="0" sz="4600" spc="-95">
                <a:latin typeface="Tahoma"/>
                <a:cs typeface="Tahoma"/>
              </a:rPr>
              <a:t>Java</a:t>
            </a:r>
            <a:endParaRPr sz="4600">
              <a:latin typeface="Tahoma"/>
              <a:cs typeface="Tahoma"/>
            </a:endParaRPr>
          </a:p>
          <a:p>
            <a:pPr marL="622935" indent="-549910">
              <a:lnSpc>
                <a:spcPts val="5475"/>
              </a:lnSpc>
              <a:buAutoNum type="arabicPeriod"/>
              <a:tabLst>
                <a:tab pos="623570" algn="l"/>
              </a:tabLst>
            </a:pPr>
            <a:r>
              <a:rPr dirty="0" sz="4600" spc="170">
                <a:latin typeface="Tahoma"/>
                <a:cs typeface="Tahoma"/>
              </a:rPr>
              <a:t>Configure</a:t>
            </a:r>
            <a:r>
              <a:rPr dirty="0" sz="4600" spc="-280">
                <a:latin typeface="Tahoma"/>
                <a:cs typeface="Tahoma"/>
              </a:rPr>
              <a:t> </a:t>
            </a:r>
            <a:r>
              <a:rPr dirty="0" sz="4600" spc="75">
                <a:latin typeface="Tahoma"/>
                <a:cs typeface="Tahoma"/>
              </a:rPr>
              <a:t>SSH</a:t>
            </a:r>
            <a:endParaRPr sz="4600">
              <a:latin typeface="Tahoma"/>
              <a:cs typeface="Tahoma"/>
            </a:endParaRPr>
          </a:p>
          <a:p>
            <a:pPr marL="622935" marR="934719" indent="-549910">
              <a:lnSpc>
                <a:spcPts val="5480"/>
              </a:lnSpc>
              <a:spcBef>
                <a:spcPts val="195"/>
              </a:spcBef>
              <a:buAutoNum type="arabicPeriod"/>
              <a:tabLst>
                <a:tab pos="623570" algn="l"/>
              </a:tabLst>
            </a:pPr>
            <a:r>
              <a:rPr dirty="0" sz="4600" spc="70">
                <a:latin typeface="Tahoma"/>
                <a:cs typeface="Tahoma"/>
              </a:rPr>
              <a:t>Set</a:t>
            </a:r>
            <a:r>
              <a:rPr dirty="0" sz="4600" spc="-275">
                <a:latin typeface="Tahoma"/>
                <a:cs typeface="Tahoma"/>
              </a:rPr>
              <a:t> </a:t>
            </a:r>
            <a:r>
              <a:rPr dirty="0" sz="4600" spc="275">
                <a:latin typeface="Tahoma"/>
                <a:cs typeface="Tahoma"/>
              </a:rPr>
              <a:t>up</a:t>
            </a:r>
            <a:r>
              <a:rPr dirty="0" sz="4600" spc="-275">
                <a:latin typeface="Tahoma"/>
                <a:cs typeface="Tahoma"/>
              </a:rPr>
              <a:t> </a:t>
            </a:r>
            <a:r>
              <a:rPr dirty="0" sz="4600" spc="204">
                <a:latin typeface="Tahoma"/>
                <a:cs typeface="Tahoma"/>
              </a:rPr>
              <a:t>environment </a:t>
            </a:r>
            <a:r>
              <a:rPr dirty="0" sz="4600" spc="-1420">
                <a:latin typeface="Tahoma"/>
                <a:cs typeface="Tahoma"/>
              </a:rPr>
              <a:t> </a:t>
            </a:r>
            <a:r>
              <a:rPr dirty="0" sz="4600" spc="150">
                <a:latin typeface="Tahoma"/>
                <a:cs typeface="Tahoma"/>
              </a:rPr>
              <a:t>variables</a:t>
            </a:r>
            <a:endParaRPr sz="4600">
              <a:latin typeface="Tahoma"/>
              <a:cs typeface="Tahoma"/>
            </a:endParaRPr>
          </a:p>
          <a:p>
            <a:pPr marL="622935" indent="-549910">
              <a:lnSpc>
                <a:spcPts val="5270"/>
              </a:lnSpc>
              <a:buAutoNum type="arabicPeriod"/>
              <a:tabLst>
                <a:tab pos="623570" algn="l"/>
              </a:tabLst>
            </a:pPr>
            <a:r>
              <a:rPr dirty="0" sz="4600" spc="170">
                <a:latin typeface="Tahoma"/>
                <a:cs typeface="Tahoma"/>
              </a:rPr>
              <a:t>Configure</a:t>
            </a:r>
            <a:r>
              <a:rPr dirty="0" sz="4600" spc="-270">
                <a:latin typeface="Tahoma"/>
                <a:cs typeface="Tahoma"/>
              </a:rPr>
              <a:t> </a:t>
            </a:r>
            <a:r>
              <a:rPr dirty="0" sz="4600" spc="260">
                <a:latin typeface="Tahoma"/>
                <a:cs typeface="Tahoma"/>
              </a:rPr>
              <a:t>Hadoop</a:t>
            </a:r>
            <a:endParaRPr sz="4600">
              <a:latin typeface="Tahoma"/>
              <a:cs typeface="Tahoma"/>
            </a:endParaRPr>
          </a:p>
          <a:p>
            <a:pPr marL="622935" marR="5080" indent="-549910">
              <a:lnSpc>
                <a:spcPts val="5480"/>
              </a:lnSpc>
              <a:spcBef>
                <a:spcPts val="195"/>
              </a:spcBef>
              <a:buAutoNum type="arabicPeriod"/>
              <a:tabLst>
                <a:tab pos="623570" algn="l"/>
              </a:tabLst>
            </a:pPr>
            <a:r>
              <a:rPr dirty="0" sz="4600" spc="190">
                <a:latin typeface="Tahoma"/>
                <a:cs typeface="Tahoma"/>
              </a:rPr>
              <a:t>Format</a:t>
            </a:r>
            <a:r>
              <a:rPr dirty="0" sz="4600" spc="-260">
                <a:latin typeface="Tahoma"/>
                <a:cs typeface="Tahoma"/>
              </a:rPr>
              <a:t> </a:t>
            </a:r>
            <a:r>
              <a:rPr dirty="0" sz="4600" spc="170">
                <a:latin typeface="Tahoma"/>
                <a:cs typeface="Tahoma"/>
              </a:rPr>
              <a:t>the</a:t>
            </a:r>
            <a:r>
              <a:rPr dirty="0" sz="4600" spc="-254">
                <a:latin typeface="Tahoma"/>
                <a:cs typeface="Tahoma"/>
              </a:rPr>
              <a:t> </a:t>
            </a:r>
            <a:r>
              <a:rPr dirty="0" sz="4600" spc="260">
                <a:latin typeface="Tahoma"/>
                <a:cs typeface="Tahoma"/>
              </a:rPr>
              <a:t>Hadoop</a:t>
            </a:r>
            <a:r>
              <a:rPr dirty="0" sz="4600" spc="-254">
                <a:latin typeface="Tahoma"/>
                <a:cs typeface="Tahoma"/>
              </a:rPr>
              <a:t> </a:t>
            </a:r>
            <a:r>
              <a:rPr dirty="0" sz="4600" spc="120">
                <a:latin typeface="Tahoma"/>
                <a:cs typeface="Tahoma"/>
              </a:rPr>
              <a:t>file </a:t>
            </a:r>
            <a:r>
              <a:rPr dirty="0" sz="4600" spc="-1420">
                <a:latin typeface="Tahoma"/>
                <a:cs typeface="Tahoma"/>
              </a:rPr>
              <a:t> </a:t>
            </a:r>
            <a:r>
              <a:rPr dirty="0" sz="4600" spc="165">
                <a:latin typeface="Tahoma"/>
                <a:cs typeface="Tahoma"/>
              </a:rPr>
              <a:t>system</a:t>
            </a:r>
            <a:endParaRPr sz="4600">
              <a:latin typeface="Tahoma"/>
              <a:cs typeface="Tahoma"/>
            </a:endParaRPr>
          </a:p>
          <a:p>
            <a:pPr marL="622935" indent="-549910">
              <a:lnSpc>
                <a:spcPts val="5295"/>
              </a:lnSpc>
              <a:buAutoNum type="arabicPeriod"/>
              <a:tabLst>
                <a:tab pos="623570" algn="l"/>
              </a:tabLst>
            </a:pPr>
            <a:r>
              <a:rPr dirty="0" sz="4600" spc="100">
                <a:latin typeface="Tahoma"/>
                <a:cs typeface="Tahoma"/>
              </a:rPr>
              <a:t>Start</a:t>
            </a:r>
            <a:r>
              <a:rPr dirty="0" sz="4600" spc="-270">
                <a:latin typeface="Tahoma"/>
                <a:cs typeface="Tahoma"/>
              </a:rPr>
              <a:t> </a:t>
            </a:r>
            <a:r>
              <a:rPr dirty="0" sz="4600" spc="260">
                <a:latin typeface="Tahoma"/>
                <a:cs typeface="Tahoma"/>
              </a:rPr>
              <a:t>Hadoop</a:t>
            </a:r>
            <a:endParaRPr sz="4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3297" y="1544860"/>
            <a:ext cx="7669530" cy="827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57834">
              <a:lnSpc>
                <a:spcPct val="100000"/>
              </a:lnSpc>
              <a:spcBef>
                <a:spcPts val="100"/>
              </a:spcBef>
            </a:pPr>
            <a:r>
              <a:rPr dirty="0" sz="5200" spc="120" b="1">
                <a:solidFill>
                  <a:srgbClr val="171616"/>
                </a:solidFill>
                <a:latin typeface="Tahoma"/>
                <a:cs typeface="Tahoma"/>
              </a:rPr>
              <a:t>Spark</a:t>
            </a:r>
            <a:endParaRPr sz="5200">
              <a:latin typeface="Tahoma"/>
              <a:cs typeface="Tahoma"/>
            </a:endParaRPr>
          </a:p>
          <a:p>
            <a:pPr marL="365125" indent="-353060">
              <a:lnSpc>
                <a:spcPct val="100000"/>
              </a:lnSpc>
              <a:spcBef>
                <a:spcPts val="3679"/>
              </a:spcBef>
              <a:buAutoNum type="arabicPeriod"/>
              <a:tabLst>
                <a:tab pos="365760" algn="l"/>
              </a:tabLst>
            </a:pPr>
            <a:r>
              <a:rPr dirty="0" sz="2650" spc="215">
                <a:latin typeface="Tahoma"/>
                <a:cs typeface="Tahoma"/>
              </a:rPr>
              <a:t>Ensure</a:t>
            </a:r>
            <a:r>
              <a:rPr dirty="0" sz="2650" spc="130">
                <a:latin typeface="Tahoma"/>
                <a:cs typeface="Tahoma"/>
              </a:rPr>
              <a:t> </a:t>
            </a:r>
            <a:r>
              <a:rPr dirty="0" sz="2650" spc="190">
                <a:latin typeface="Tahoma"/>
                <a:cs typeface="Tahoma"/>
              </a:rPr>
              <a:t>that</a:t>
            </a:r>
            <a:r>
              <a:rPr dirty="0" sz="2650" spc="135">
                <a:latin typeface="Tahoma"/>
                <a:cs typeface="Tahoma"/>
              </a:rPr>
              <a:t> </a:t>
            </a:r>
            <a:r>
              <a:rPr dirty="0" sz="2650" spc="220">
                <a:latin typeface="Tahoma"/>
                <a:cs typeface="Tahoma"/>
              </a:rPr>
              <a:t>your</a:t>
            </a:r>
            <a:r>
              <a:rPr dirty="0" sz="2650" spc="135">
                <a:latin typeface="Tahoma"/>
                <a:cs typeface="Tahoma"/>
              </a:rPr>
              <a:t> </a:t>
            </a:r>
            <a:r>
              <a:rPr dirty="0" sz="2650" spc="215">
                <a:latin typeface="Tahoma"/>
                <a:cs typeface="Tahoma"/>
              </a:rPr>
              <a:t>system</a:t>
            </a:r>
            <a:r>
              <a:rPr dirty="0" sz="2650" spc="135">
                <a:latin typeface="Tahoma"/>
                <a:cs typeface="Tahoma"/>
              </a:rPr>
              <a:t> </a:t>
            </a:r>
            <a:r>
              <a:rPr dirty="0" sz="2650" spc="225">
                <a:latin typeface="Tahoma"/>
                <a:cs typeface="Tahoma"/>
              </a:rPr>
              <a:t>meets</a:t>
            </a:r>
            <a:r>
              <a:rPr dirty="0" sz="2650" spc="130">
                <a:latin typeface="Tahoma"/>
                <a:cs typeface="Tahoma"/>
              </a:rPr>
              <a:t> </a:t>
            </a:r>
            <a:r>
              <a:rPr dirty="0" sz="2650" spc="195">
                <a:latin typeface="Tahoma"/>
                <a:cs typeface="Tahoma"/>
              </a:rPr>
              <a:t>the</a:t>
            </a:r>
            <a:endParaRPr sz="2650">
              <a:latin typeface="Tahoma"/>
              <a:cs typeface="Tahoma"/>
            </a:endParaRPr>
          </a:p>
          <a:p>
            <a:pPr marL="365125" marR="633095">
              <a:lnSpc>
                <a:spcPts val="4320"/>
              </a:lnSpc>
              <a:spcBef>
                <a:spcPts val="335"/>
              </a:spcBef>
            </a:pPr>
            <a:r>
              <a:rPr dirty="0" sz="2650" spc="290">
                <a:latin typeface="Tahoma"/>
                <a:cs typeface="Tahoma"/>
              </a:rPr>
              <a:t>minimum</a:t>
            </a:r>
            <a:r>
              <a:rPr dirty="0" sz="2650" spc="125">
                <a:latin typeface="Tahoma"/>
                <a:cs typeface="Tahoma"/>
              </a:rPr>
              <a:t> </a:t>
            </a:r>
            <a:r>
              <a:rPr dirty="0" sz="2650" spc="250">
                <a:latin typeface="Tahoma"/>
                <a:cs typeface="Tahoma"/>
              </a:rPr>
              <a:t>requirements</a:t>
            </a:r>
            <a:r>
              <a:rPr dirty="0" sz="2650" spc="125">
                <a:latin typeface="Tahoma"/>
                <a:cs typeface="Tahoma"/>
              </a:rPr>
              <a:t> </a:t>
            </a:r>
            <a:r>
              <a:rPr dirty="0" sz="2650" spc="180">
                <a:latin typeface="Tahoma"/>
                <a:cs typeface="Tahoma"/>
              </a:rPr>
              <a:t>to</a:t>
            </a:r>
            <a:r>
              <a:rPr dirty="0" sz="2650" spc="125">
                <a:latin typeface="Tahoma"/>
                <a:cs typeface="Tahoma"/>
              </a:rPr>
              <a:t> </a:t>
            </a:r>
            <a:r>
              <a:rPr dirty="0" sz="2650" spc="240">
                <a:latin typeface="Tahoma"/>
                <a:cs typeface="Tahoma"/>
              </a:rPr>
              <a:t>run</a:t>
            </a:r>
            <a:r>
              <a:rPr dirty="0" sz="2650" spc="125">
                <a:latin typeface="Tahoma"/>
                <a:cs typeface="Tahoma"/>
              </a:rPr>
              <a:t> </a:t>
            </a:r>
            <a:r>
              <a:rPr dirty="0" sz="2650" spc="220">
                <a:latin typeface="Tahoma"/>
                <a:cs typeface="Tahoma"/>
              </a:rPr>
              <a:t>Apache </a:t>
            </a:r>
            <a:r>
              <a:rPr dirty="0" sz="2650" spc="-810">
                <a:latin typeface="Tahoma"/>
                <a:cs typeface="Tahoma"/>
              </a:rPr>
              <a:t> </a:t>
            </a:r>
            <a:r>
              <a:rPr dirty="0" sz="2650" spc="170">
                <a:latin typeface="Tahoma"/>
                <a:cs typeface="Tahoma"/>
              </a:rPr>
              <a:t>Spark.</a:t>
            </a:r>
            <a:endParaRPr sz="2650">
              <a:latin typeface="Tahoma"/>
              <a:cs typeface="Tahoma"/>
            </a:endParaRPr>
          </a:p>
          <a:p>
            <a:pPr marL="365125" marR="586105" indent="-353060">
              <a:lnSpc>
                <a:spcPts val="4320"/>
              </a:lnSpc>
              <a:buAutoNum type="arabicPeriod" startAt="2"/>
              <a:tabLst>
                <a:tab pos="365760" algn="l"/>
              </a:tabLst>
            </a:pPr>
            <a:r>
              <a:rPr dirty="0" sz="2650" spc="250">
                <a:latin typeface="Tahoma"/>
                <a:cs typeface="Tahoma"/>
              </a:rPr>
              <a:t>Download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195">
                <a:latin typeface="Tahoma"/>
                <a:cs typeface="Tahoma"/>
              </a:rPr>
              <a:t>the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185">
                <a:latin typeface="Tahoma"/>
                <a:cs typeface="Tahoma"/>
              </a:rPr>
              <a:t>latest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220">
                <a:latin typeface="Tahoma"/>
                <a:cs typeface="Tahoma"/>
              </a:rPr>
              <a:t>version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180">
                <a:latin typeface="Tahoma"/>
                <a:cs typeface="Tahoma"/>
              </a:rPr>
              <a:t>of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220">
                <a:latin typeface="Tahoma"/>
                <a:cs typeface="Tahoma"/>
              </a:rPr>
              <a:t>Apache </a:t>
            </a:r>
            <a:r>
              <a:rPr dirty="0" sz="2650" spc="-810">
                <a:latin typeface="Tahoma"/>
                <a:cs typeface="Tahoma"/>
              </a:rPr>
              <a:t> </a:t>
            </a:r>
            <a:r>
              <a:rPr dirty="0" sz="2650" spc="200">
                <a:latin typeface="Tahoma"/>
                <a:cs typeface="Tahoma"/>
              </a:rPr>
              <a:t>Spark</a:t>
            </a:r>
            <a:r>
              <a:rPr dirty="0" sz="2650" spc="135">
                <a:latin typeface="Tahoma"/>
                <a:cs typeface="Tahoma"/>
              </a:rPr>
              <a:t> </a:t>
            </a:r>
            <a:r>
              <a:rPr dirty="0" sz="2650" spc="254">
                <a:latin typeface="Tahoma"/>
                <a:cs typeface="Tahoma"/>
              </a:rPr>
              <a:t>from</a:t>
            </a:r>
            <a:r>
              <a:rPr dirty="0" sz="2650" spc="135">
                <a:latin typeface="Tahoma"/>
                <a:cs typeface="Tahoma"/>
              </a:rPr>
              <a:t> </a:t>
            </a:r>
            <a:r>
              <a:rPr dirty="0" sz="2650" spc="195">
                <a:latin typeface="Tahoma"/>
                <a:cs typeface="Tahoma"/>
              </a:rPr>
              <a:t>the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195">
                <a:latin typeface="Tahoma"/>
                <a:cs typeface="Tahoma"/>
              </a:rPr>
              <a:t>official</a:t>
            </a:r>
            <a:r>
              <a:rPr dirty="0" sz="2650" spc="135">
                <a:latin typeface="Tahoma"/>
                <a:cs typeface="Tahoma"/>
              </a:rPr>
              <a:t> </a:t>
            </a:r>
            <a:r>
              <a:rPr dirty="0" sz="2650" spc="190">
                <a:latin typeface="Tahoma"/>
                <a:cs typeface="Tahoma"/>
              </a:rPr>
              <a:t>website.</a:t>
            </a:r>
            <a:endParaRPr sz="2650">
              <a:latin typeface="Tahoma"/>
              <a:cs typeface="Tahoma"/>
            </a:endParaRPr>
          </a:p>
          <a:p>
            <a:pPr marL="365125" indent="-353060">
              <a:lnSpc>
                <a:spcPct val="100000"/>
              </a:lnSpc>
              <a:spcBef>
                <a:spcPts val="805"/>
              </a:spcBef>
              <a:buAutoNum type="arabicPeriod" startAt="2"/>
              <a:tabLst>
                <a:tab pos="365760" algn="l"/>
              </a:tabLst>
            </a:pPr>
            <a:r>
              <a:rPr dirty="0" sz="2650" spc="155">
                <a:latin typeface="Tahoma"/>
                <a:cs typeface="Tahoma"/>
              </a:rPr>
              <a:t>Install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50">
                <a:latin typeface="Tahoma"/>
                <a:cs typeface="Tahoma"/>
              </a:rPr>
              <a:t>Java</a:t>
            </a:r>
            <a:r>
              <a:rPr dirty="0" sz="2650" spc="145">
                <a:latin typeface="Tahoma"/>
                <a:cs typeface="Tahoma"/>
              </a:rPr>
              <a:t> </a:t>
            </a:r>
            <a:r>
              <a:rPr dirty="0" sz="2650" spc="130">
                <a:latin typeface="Tahoma"/>
                <a:cs typeface="Tahoma"/>
              </a:rPr>
              <a:t>if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160">
                <a:latin typeface="Tahoma"/>
                <a:cs typeface="Tahoma"/>
              </a:rPr>
              <a:t>it's</a:t>
            </a:r>
            <a:r>
              <a:rPr dirty="0" sz="2650" spc="145">
                <a:latin typeface="Tahoma"/>
                <a:cs typeface="Tahoma"/>
              </a:rPr>
              <a:t> </a:t>
            </a:r>
            <a:r>
              <a:rPr dirty="0" sz="2650" spc="215">
                <a:latin typeface="Tahoma"/>
                <a:cs typeface="Tahoma"/>
              </a:rPr>
              <a:t>not</a:t>
            </a:r>
            <a:r>
              <a:rPr dirty="0" sz="2650" spc="145">
                <a:latin typeface="Tahoma"/>
                <a:cs typeface="Tahoma"/>
              </a:rPr>
              <a:t> </a:t>
            </a:r>
            <a:r>
              <a:rPr dirty="0" sz="2650" spc="210">
                <a:latin typeface="Tahoma"/>
                <a:cs typeface="Tahoma"/>
              </a:rPr>
              <a:t>already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195">
                <a:latin typeface="Tahoma"/>
                <a:cs typeface="Tahoma"/>
              </a:rPr>
              <a:t>installed.</a:t>
            </a:r>
            <a:endParaRPr sz="2650">
              <a:latin typeface="Tahoma"/>
              <a:cs typeface="Tahoma"/>
            </a:endParaRPr>
          </a:p>
          <a:p>
            <a:pPr marL="365125" marR="5080" indent="-353060">
              <a:lnSpc>
                <a:spcPts val="4320"/>
              </a:lnSpc>
              <a:spcBef>
                <a:spcPts val="335"/>
              </a:spcBef>
              <a:buAutoNum type="arabicPeriod" startAt="2"/>
              <a:tabLst>
                <a:tab pos="365760" algn="l"/>
              </a:tabLst>
            </a:pPr>
            <a:r>
              <a:rPr dirty="0" sz="2650" spc="135">
                <a:latin typeface="Tahoma"/>
                <a:cs typeface="Tahoma"/>
              </a:rPr>
              <a:t>Set </a:t>
            </a:r>
            <a:r>
              <a:rPr dirty="0" sz="2650" spc="229">
                <a:latin typeface="Tahoma"/>
                <a:cs typeface="Tahoma"/>
              </a:rPr>
              <a:t>up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245">
                <a:latin typeface="Tahoma"/>
                <a:cs typeface="Tahoma"/>
              </a:rPr>
              <a:t>environment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210">
                <a:latin typeface="Tahoma"/>
                <a:cs typeface="Tahoma"/>
              </a:rPr>
              <a:t>variables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210">
                <a:latin typeface="Tahoma"/>
                <a:cs typeface="Tahoma"/>
              </a:rPr>
              <a:t>for</a:t>
            </a:r>
            <a:r>
              <a:rPr dirty="0" sz="2650" spc="135">
                <a:latin typeface="Tahoma"/>
                <a:cs typeface="Tahoma"/>
              </a:rPr>
              <a:t> </a:t>
            </a:r>
            <a:r>
              <a:rPr dirty="0" sz="2650" spc="50">
                <a:latin typeface="Tahoma"/>
                <a:cs typeface="Tahoma"/>
              </a:rPr>
              <a:t>Java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229">
                <a:latin typeface="Tahoma"/>
                <a:cs typeface="Tahoma"/>
              </a:rPr>
              <a:t>and </a:t>
            </a:r>
            <a:r>
              <a:rPr dirty="0" sz="2650" spc="-810">
                <a:latin typeface="Tahoma"/>
                <a:cs typeface="Tahoma"/>
              </a:rPr>
              <a:t> </a:t>
            </a:r>
            <a:r>
              <a:rPr dirty="0" sz="2650" spc="170">
                <a:latin typeface="Tahoma"/>
                <a:cs typeface="Tahoma"/>
              </a:rPr>
              <a:t>Spark.</a:t>
            </a:r>
            <a:endParaRPr sz="2650">
              <a:latin typeface="Tahoma"/>
              <a:cs typeface="Tahoma"/>
            </a:endParaRPr>
          </a:p>
          <a:p>
            <a:pPr marL="365125" marR="123189" indent="-353060">
              <a:lnSpc>
                <a:spcPts val="4320"/>
              </a:lnSpc>
              <a:buAutoNum type="arabicPeriod" startAt="2"/>
              <a:tabLst>
                <a:tab pos="365760" algn="l"/>
              </a:tabLst>
            </a:pPr>
            <a:r>
              <a:rPr dirty="0" sz="2650" spc="220">
                <a:latin typeface="Tahoma"/>
                <a:cs typeface="Tahoma"/>
              </a:rPr>
              <a:t>Configure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220">
                <a:latin typeface="Tahoma"/>
                <a:cs typeface="Tahoma"/>
              </a:rPr>
              <a:t>Apache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200">
                <a:latin typeface="Tahoma"/>
                <a:cs typeface="Tahoma"/>
              </a:rPr>
              <a:t>Spark</a:t>
            </a:r>
            <a:r>
              <a:rPr dirty="0" sz="2650" spc="145">
                <a:latin typeface="Tahoma"/>
                <a:cs typeface="Tahoma"/>
              </a:rPr>
              <a:t> </a:t>
            </a:r>
            <a:r>
              <a:rPr dirty="0" sz="2650" spc="160">
                <a:latin typeface="Tahoma"/>
                <a:cs typeface="Tahoma"/>
              </a:rPr>
              <a:t>by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229">
                <a:latin typeface="Tahoma"/>
                <a:cs typeface="Tahoma"/>
              </a:rPr>
              <a:t>unzipping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195">
                <a:latin typeface="Tahoma"/>
                <a:cs typeface="Tahoma"/>
              </a:rPr>
              <a:t>the </a:t>
            </a:r>
            <a:r>
              <a:rPr dirty="0" sz="2650" spc="-810">
                <a:latin typeface="Tahoma"/>
                <a:cs typeface="Tahoma"/>
              </a:rPr>
              <a:t> </a:t>
            </a:r>
            <a:r>
              <a:rPr dirty="0" sz="2650" spc="254">
                <a:latin typeface="Tahoma"/>
                <a:cs typeface="Tahoma"/>
              </a:rPr>
              <a:t>downloaded </a:t>
            </a:r>
            <a:r>
              <a:rPr dirty="0" sz="2650" spc="175">
                <a:latin typeface="Tahoma"/>
                <a:cs typeface="Tahoma"/>
              </a:rPr>
              <a:t>file </a:t>
            </a:r>
            <a:r>
              <a:rPr dirty="0" sz="2650" spc="229">
                <a:latin typeface="Tahoma"/>
                <a:cs typeface="Tahoma"/>
              </a:rPr>
              <a:t>and </a:t>
            </a:r>
            <a:r>
              <a:rPr dirty="0" sz="2650" spc="195">
                <a:latin typeface="Tahoma"/>
                <a:cs typeface="Tahoma"/>
              </a:rPr>
              <a:t>adjusting </a:t>
            </a:r>
            <a:r>
              <a:rPr dirty="0" sz="2650" spc="125">
                <a:latin typeface="Tahoma"/>
                <a:cs typeface="Tahoma"/>
              </a:rPr>
              <a:t>it </a:t>
            </a:r>
            <a:r>
              <a:rPr dirty="0" sz="2650" spc="180">
                <a:latin typeface="Tahoma"/>
                <a:cs typeface="Tahoma"/>
              </a:rPr>
              <a:t>to </a:t>
            </a:r>
            <a:r>
              <a:rPr dirty="0" sz="2650" spc="220">
                <a:latin typeface="Tahoma"/>
                <a:cs typeface="Tahoma"/>
              </a:rPr>
              <a:t>your </a:t>
            </a:r>
            <a:r>
              <a:rPr dirty="0" sz="2650" spc="225">
                <a:latin typeface="Tahoma"/>
                <a:cs typeface="Tahoma"/>
              </a:rPr>
              <a:t> </a:t>
            </a:r>
            <a:r>
              <a:rPr dirty="0" sz="2650" spc="215">
                <a:latin typeface="Tahoma"/>
                <a:cs typeface="Tahoma"/>
              </a:rPr>
              <a:t>system</a:t>
            </a:r>
            <a:r>
              <a:rPr dirty="0" sz="2650" spc="135">
                <a:latin typeface="Tahoma"/>
                <a:cs typeface="Tahoma"/>
              </a:rPr>
              <a:t> </a:t>
            </a:r>
            <a:r>
              <a:rPr dirty="0" sz="2650" spc="204">
                <a:latin typeface="Tahoma"/>
                <a:cs typeface="Tahoma"/>
              </a:rPr>
              <a:t>specifications.</a:t>
            </a:r>
            <a:endParaRPr sz="2650">
              <a:latin typeface="Tahoma"/>
              <a:cs typeface="Tahoma"/>
            </a:endParaRPr>
          </a:p>
          <a:p>
            <a:pPr marL="365125" indent="-353060">
              <a:lnSpc>
                <a:spcPct val="100000"/>
              </a:lnSpc>
              <a:spcBef>
                <a:spcPts val="810"/>
              </a:spcBef>
              <a:buAutoNum type="arabicPeriod" startAt="2"/>
              <a:tabLst>
                <a:tab pos="365760" algn="l"/>
              </a:tabLst>
            </a:pPr>
            <a:r>
              <a:rPr dirty="0" sz="2650" spc="170">
                <a:latin typeface="Tahoma"/>
                <a:cs typeface="Tahoma"/>
              </a:rPr>
              <a:t>Start</a:t>
            </a:r>
            <a:r>
              <a:rPr dirty="0" sz="2650" spc="130">
                <a:latin typeface="Tahoma"/>
                <a:cs typeface="Tahoma"/>
              </a:rPr>
              <a:t> </a:t>
            </a:r>
            <a:r>
              <a:rPr dirty="0" sz="2650" spc="220">
                <a:latin typeface="Tahoma"/>
                <a:cs typeface="Tahoma"/>
              </a:rPr>
              <a:t>Apache</a:t>
            </a:r>
            <a:r>
              <a:rPr dirty="0" sz="2650" spc="130">
                <a:latin typeface="Tahoma"/>
                <a:cs typeface="Tahoma"/>
              </a:rPr>
              <a:t> </a:t>
            </a:r>
            <a:r>
              <a:rPr dirty="0" sz="2650" spc="200">
                <a:latin typeface="Tahoma"/>
                <a:cs typeface="Tahoma"/>
              </a:rPr>
              <a:t>Spark</a:t>
            </a:r>
            <a:r>
              <a:rPr dirty="0" sz="2650" spc="135">
                <a:latin typeface="Tahoma"/>
                <a:cs typeface="Tahoma"/>
              </a:rPr>
              <a:t> </a:t>
            </a:r>
            <a:r>
              <a:rPr dirty="0" sz="2650" spc="200">
                <a:latin typeface="Tahoma"/>
                <a:cs typeface="Tahoma"/>
              </a:rPr>
              <a:t>using</a:t>
            </a:r>
            <a:r>
              <a:rPr dirty="0" sz="2650" spc="130">
                <a:latin typeface="Tahoma"/>
                <a:cs typeface="Tahoma"/>
              </a:rPr>
              <a:t> </a:t>
            </a:r>
            <a:r>
              <a:rPr dirty="0" sz="2650" spc="195">
                <a:latin typeface="Tahoma"/>
                <a:cs typeface="Tahoma"/>
              </a:rPr>
              <a:t>the</a:t>
            </a:r>
            <a:r>
              <a:rPr dirty="0" sz="2650" spc="135">
                <a:latin typeface="Tahoma"/>
                <a:cs typeface="Tahoma"/>
              </a:rPr>
              <a:t> </a:t>
            </a:r>
            <a:r>
              <a:rPr dirty="0" sz="2650" spc="280">
                <a:latin typeface="Tahoma"/>
                <a:cs typeface="Tahoma"/>
              </a:rPr>
              <a:t>command</a:t>
            </a:r>
            <a:endParaRPr sz="2650">
              <a:latin typeface="Tahoma"/>
              <a:cs typeface="Tahoma"/>
            </a:endParaRPr>
          </a:p>
          <a:p>
            <a:pPr marL="365125">
              <a:lnSpc>
                <a:spcPct val="100000"/>
              </a:lnSpc>
              <a:spcBef>
                <a:spcPts val="1140"/>
              </a:spcBef>
            </a:pPr>
            <a:r>
              <a:rPr dirty="0" sz="2650" spc="200">
                <a:latin typeface="Tahoma"/>
                <a:cs typeface="Tahoma"/>
              </a:rPr>
              <a:t>line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220">
                <a:latin typeface="Tahoma"/>
                <a:cs typeface="Tahoma"/>
              </a:rPr>
              <a:t>or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225">
                <a:latin typeface="Tahoma"/>
                <a:cs typeface="Tahoma"/>
              </a:rPr>
              <a:t>launch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125">
                <a:latin typeface="Tahoma"/>
                <a:cs typeface="Tahoma"/>
              </a:rPr>
              <a:t>it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145">
                <a:latin typeface="Tahoma"/>
                <a:cs typeface="Tahoma"/>
              </a:rPr>
              <a:t>via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90">
                <a:latin typeface="Tahoma"/>
                <a:cs typeface="Tahoma"/>
              </a:rPr>
              <a:t>a</a:t>
            </a:r>
            <a:r>
              <a:rPr dirty="0" sz="2650" spc="145">
                <a:latin typeface="Tahoma"/>
                <a:cs typeface="Tahoma"/>
              </a:rPr>
              <a:t> </a:t>
            </a:r>
            <a:r>
              <a:rPr dirty="0" sz="2650" spc="250">
                <a:latin typeface="Tahoma"/>
                <a:cs typeface="Tahoma"/>
              </a:rPr>
              <a:t>notebook</a:t>
            </a:r>
            <a:r>
              <a:rPr dirty="0" sz="2650" spc="140">
                <a:latin typeface="Tahoma"/>
                <a:cs typeface="Tahoma"/>
              </a:rPr>
              <a:t> </a:t>
            </a:r>
            <a:r>
              <a:rPr dirty="0" sz="2650" spc="190">
                <a:latin typeface="Tahoma"/>
                <a:cs typeface="Tahoma"/>
              </a:rPr>
              <a:t>interface.</a:t>
            </a:r>
            <a:endParaRPr sz="2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1249" y="3108715"/>
              <a:ext cx="13087349" cy="61531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9257" y="584153"/>
            <a:ext cx="13109575" cy="2049780"/>
          </a:xfrm>
          <a:prstGeom prst="rect"/>
        </p:spPr>
        <p:txBody>
          <a:bodyPr wrap="square" lIns="0" tIns="33019" rIns="0" bIns="0" rtlCol="0" vert="horz">
            <a:spAutoFit/>
          </a:bodyPr>
          <a:lstStyle/>
          <a:p>
            <a:pPr marL="12700" marR="5080" indent="2760345">
              <a:lnSpc>
                <a:spcPts val="7940"/>
              </a:lnSpc>
              <a:spcBef>
                <a:spcPts val="259"/>
              </a:spcBef>
            </a:pPr>
            <a:r>
              <a:rPr dirty="0" spc="-120"/>
              <a:t>S</a:t>
            </a:r>
            <a:r>
              <a:rPr dirty="0" spc="330"/>
              <a:t>p</a:t>
            </a:r>
            <a:r>
              <a:rPr dirty="0" spc="535"/>
              <a:t>a</a:t>
            </a:r>
            <a:r>
              <a:rPr dirty="0" spc="-40"/>
              <a:t>r</a:t>
            </a:r>
            <a:r>
              <a:rPr dirty="0" spc="110"/>
              <a:t>k</a:t>
            </a:r>
            <a:r>
              <a:rPr dirty="0" spc="-540"/>
              <a:t> </a:t>
            </a:r>
            <a:r>
              <a:rPr dirty="0" spc="350"/>
              <a:t>A</a:t>
            </a:r>
            <a:r>
              <a:rPr dirty="0" spc="-50"/>
              <a:t>l</a:t>
            </a:r>
            <a:r>
              <a:rPr dirty="0" spc="330"/>
              <a:t>g</a:t>
            </a:r>
            <a:r>
              <a:rPr dirty="0" spc="135"/>
              <a:t>o</a:t>
            </a:r>
            <a:r>
              <a:rPr dirty="0" spc="-40"/>
              <a:t>r</a:t>
            </a:r>
            <a:r>
              <a:rPr dirty="0" spc="-50"/>
              <a:t>i</a:t>
            </a:r>
            <a:r>
              <a:rPr dirty="0" spc="-65"/>
              <a:t>t</a:t>
            </a:r>
            <a:r>
              <a:rPr dirty="0" spc="225"/>
              <a:t>h</a:t>
            </a:r>
            <a:r>
              <a:rPr dirty="0" spc="715"/>
              <a:t>m</a:t>
            </a:r>
            <a:r>
              <a:rPr dirty="0" spc="-540"/>
              <a:t> </a:t>
            </a:r>
            <a:r>
              <a:rPr dirty="0" spc="-459"/>
              <a:t>:  </a:t>
            </a:r>
            <a:r>
              <a:rPr dirty="0" spc="114"/>
              <a:t>G</a:t>
            </a:r>
            <a:r>
              <a:rPr dirty="0" spc="150"/>
              <a:t>e</a:t>
            </a:r>
            <a:r>
              <a:rPr dirty="0" spc="225"/>
              <a:t>n</a:t>
            </a:r>
            <a:r>
              <a:rPr dirty="0" spc="150"/>
              <a:t>e</a:t>
            </a:r>
            <a:r>
              <a:rPr dirty="0" spc="-40"/>
              <a:t>r</a:t>
            </a:r>
            <a:r>
              <a:rPr dirty="0" spc="535"/>
              <a:t>a</a:t>
            </a:r>
            <a:r>
              <a:rPr dirty="0" spc="-50"/>
              <a:t>li</a:t>
            </a:r>
            <a:r>
              <a:rPr dirty="0" spc="-200"/>
              <a:t>z</a:t>
            </a:r>
            <a:r>
              <a:rPr dirty="0" spc="150"/>
              <a:t>e</a:t>
            </a:r>
            <a:r>
              <a:rPr dirty="0" spc="335"/>
              <a:t>d</a:t>
            </a:r>
            <a:r>
              <a:rPr dirty="0" spc="-540"/>
              <a:t> </a:t>
            </a:r>
            <a:r>
              <a:rPr dirty="0" spc="-635"/>
              <a:t>L</a:t>
            </a:r>
            <a:r>
              <a:rPr dirty="0" spc="-50"/>
              <a:t>i</a:t>
            </a:r>
            <a:r>
              <a:rPr dirty="0" spc="225"/>
              <a:t>n</a:t>
            </a:r>
            <a:r>
              <a:rPr dirty="0" spc="150"/>
              <a:t>e</a:t>
            </a:r>
            <a:r>
              <a:rPr dirty="0" spc="535"/>
              <a:t>a</a:t>
            </a:r>
            <a:r>
              <a:rPr dirty="0" spc="-35"/>
              <a:t>r</a:t>
            </a:r>
            <a:r>
              <a:rPr dirty="0" spc="-540"/>
              <a:t> </a:t>
            </a:r>
            <a:r>
              <a:rPr dirty="0" spc="-490"/>
              <a:t>R</a:t>
            </a:r>
            <a:r>
              <a:rPr dirty="0" spc="150"/>
              <a:t>e</a:t>
            </a:r>
            <a:r>
              <a:rPr dirty="0" spc="330"/>
              <a:t>g</a:t>
            </a:r>
            <a:r>
              <a:rPr dirty="0" spc="-40"/>
              <a:t>r</a:t>
            </a:r>
            <a:r>
              <a:rPr dirty="0" spc="150"/>
              <a:t>e</a:t>
            </a:r>
            <a:r>
              <a:rPr dirty="0" spc="290"/>
              <a:t>ss</a:t>
            </a:r>
            <a:r>
              <a:rPr dirty="0" spc="-50"/>
              <a:t>i</a:t>
            </a:r>
            <a:r>
              <a:rPr dirty="0" spc="135"/>
              <a:t>o</a:t>
            </a:r>
            <a:r>
              <a:rPr dirty="0" spc="229"/>
              <a:t>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9124" y="2295031"/>
            <a:ext cx="10725149" cy="7781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7199" y="663650"/>
            <a:ext cx="9295130" cy="104140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350"/>
              <a:t>A</a:t>
            </a:r>
            <a:r>
              <a:rPr dirty="0" spc="-50"/>
              <a:t>l</a:t>
            </a:r>
            <a:r>
              <a:rPr dirty="0" spc="330"/>
              <a:t>g</a:t>
            </a:r>
            <a:r>
              <a:rPr dirty="0" spc="135"/>
              <a:t>o</a:t>
            </a:r>
            <a:r>
              <a:rPr dirty="0" spc="-40"/>
              <a:t>r</a:t>
            </a:r>
            <a:r>
              <a:rPr dirty="0" spc="-50"/>
              <a:t>i</a:t>
            </a:r>
            <a:r>
              <a:rPr dirty="0" spc="-65"/>
              <a:t>t</a:t>
            </a:r>
            <a:r>
              <a:rPr dirty="0" spc="225"/>
              <a:t>h</a:t>
            </a:r>
            <a:r>
              <a:rPr dirty="0" spc="715"/>
              <a:t>m</a:t>
            </a:r>
            <a:r>
              <a:rPr dirty="0" spc="-540"/>
              <a:t> </a:t>
            </a:r>
            <a:r>
              <a:rPr dirty="0" spc="-495"/>
              <a:t>E</a:t>
            </a:r>
            <a:r>
              <a:rPr dirty="0" spc="-110"/>
              <a:t>x</a:t>
            </a:r>
            <a:r>
              <a:rPr dirty="0" spc="150"/>
              <a:t>e</a:t>
            </a:r>
            <a:r>
              <a:rPr dirty="0" spc="515"/>
              <a:t>c</a:t>
            </a:r>
            <a:r>
              <a:rPr dirty="0" spc="225"/>
              <a:t>u</a:t>
            </a:r>
            <a:r>
              <a:rPr dirty="0" spc="-65"/>
              <a:t>t</a:t>
            </a:r>
            <a:r>
              <a:rPr dirty="0" spc="-50"/>
              <a:t>i</a:t>
            </a:r>
            <a:r>
              <a:rPr dirty="0" spc="135"/>
              <a:t>o</a:t>
            </a:r>
            <a:r>
              <a:rPr dirty="0" spc="229"/>
              <a:t>n</a:t>
            </a:r>
            <a:r>
              <a:rPr dirty="0" spc="-540"/>
              <a:t> </a:t>
            </a:r>
            <a:r>
              <a:rPr dirty="0" spc="-525"/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907" y="239649"/>
            <a:ext cx="13109575" cy="2049780"/>
          </a:xfrm>
          <a:prstGeom prst="rect"/>
        </p:spPr>
        <p:txBody>
          <a:bodyPr wrap="square" lIns="0" tIns="33019" rIns="0" bIns="0" rtlCol="0" vert="horz">
            <a:spAutoFit/>
          </a:bodyPr>
          <a:lstStyle/>
          <a:p>
            <a:pPr marL="12700" marR="5080" indent="674370">
              <a:lnSpc>
                <a:spcPts val="7940"/>
              </a:lnSpc>
              <a:spcBef>
                <a:spcPts val="259"/>
              </a:spcBef>
            </a:pPr>
            <a:r>
              <a:rPr dirty="0" spc="-180"/>
              <a:t>B</a:t>
            </a:r>
            <a:r>
              <a:rPr dirty="0" spc="150"/>
              <a:t>e</a:t>
            </a:r>
            <a:r>
              <a:rPr dirty="0" spc="225"/>
              <a:t>n</a:t>
            </a:r>
            <a:r>
              <a:rPr dirty="0" spc="150"/>
              <a:t>e</a:t>
            </a:r>
            <a:r>
              <a:rPr dirty="0" spc="-150"/>
              <a:t>f</a:t>
            </a:r>
            <a:r>
              <a:rPr dirty="0" spc="-50"/>
              <a:t>i</a:t>
            </a:r>
            <a:r>
              <a:rPr dirty="0" spc="-65"/>
              <a:t>t</a:t>
            </a:r>
            <a:r>
              <a:rPr dirty="0" spc="295"/>
              <a:t>s</a:t>
            </a:r>
            <a:r>
              <a:rPr dirty="0" spc="-540"/>
              <a:t> </a:t>
            </a:r>
            <a:r>
              <a:rPr dirty="0" spc="135"/>
              <a:t>o</a:t>
            </a:r>
            <a:r>
              <a:rPr dirty="0" spc="-145"/>
              <a:t>f</a:t>
            </a:r>
            <a:r>
              <a:rPr dirty="0" spc="-540"/>
              <a:t> </a:t>
            </a:r>
            <a:r>
              <a:rPr dirty="0" spc="-220"/>
              <a:t>H</a:t>
            </a:r>
            <a:r>
              <a:rPr dirty="0" spc="-200"/>
              <a:t>D</a:t>
            </a:r>
            <a:r>
              <a:rPr dirty="0" spc="-225"/>
              <a:t>F</a:t>
            </a:r>
            <a:r>
              <a:rPr dirty="0" spc="-114"/>
              <a:t>S</a:t>
            </a:r>
            <a:r>
              <a:rPr dirty="0" spc="-540"/>
              <a:t> </a:t>
            </a:r>
            <a:r>
              <a:rPr dirty="0" spc="515"/>
              <a:t>c</a:t>
            </a:r>
            <a:r>
              <a:rPr dirty="0" spc="-50"/>
              <a:t>l</a:t>
            </a:r>
            <a:r>
              <a:rPr dirty="0" spc="225"/>
              <a:t>u</a:t>
            </a:r>
            <a:r>
              <a:rPr dirty="0" spc="290"/>
              <a:t>s</a:t>
            </a:r>
            <a:r>
              <a:rPr dirty="0" spc="-65"/>
              <a:t>t</a:t>
            </a:r>
            <a:r>
              <a:rPr dirty="0" spc="150"/>
              <a:t>e</a:t>
            </a:r>
            <a:r>
              <a:rPr dirty="0" spc="-35"/>
              <a:t>r</a:t>
            </a:r>
            <a:r>
              <a:rPr dirty="0" spc="-540"/>
              <a:t> </a:t>
            </a:r>
            <a:r>
              <a:rPr dirty="0" spc="-150"/>
              <a:t>f</a:t>
            </a:r>
            <a:r>
              <a:rPr dirty="0" spc="135"/>
              <a:t>o</a:t>
            </a:r>
            <a:r>
              <a:rPr dirty="0" spc="-25"/>
              <a:t>r  </a:t>
            </a:r>
            <a:r>
              <a:rPr dirty="0" spc="114"/>
              <a:t>G</a:t>
            </a:r>
            <a:r>
              <a:rPr dirty="0" spc="150"/>
              <a:t>e</a:t>
            </a:r>
            <a:r>
              <a:rPr dirty="0" spc="225"/>
              <a:t>n</a:t>
            </a:r>
            <a:r>
              <a:rPr dirty="0" spc="150"/>
              <a:t>e</a:t>
            </a:r>
            <a:r>
              <a:rPr dirty="0" spc="-40"/>
              <a:t>r</a:t>
            </a:r>
            <a:r>
              <a:rPr dirty="0" spc="535"/>
              <a:t>a</a:t>
            </a:r>
            <a:r>
              <a:rPr dirty="0" spc="-50"/>
              <a:t>li</a:t>
            </a:r>
            <a:r>
              <a:rPr dirty="0" spc="-200"/>
              <a:t>z</a:t>
            </a:r>
            <a:r>
              <a:rPr dirty="0" spc="150"/>
              <a:t>e</a:t>
            </a:r>
            <a:r>
              <a:rPr dirty="0" spc="335"/>
              <a:t>d</a:t>
            </a:r>
            <a:r>
              <a:rPr dirty="0" spc="-540"/>
              <a:t> </a:t>
            </a:r>
            <a:r>
              <a:rPr dirty="0" spc="-635"/>
              <a:t>L</a:t>
            </a:r>
            <a:r>
              <a:rPr dirty="0" spc="-50"/>
              <a:t>i</a:t>
            </a:r>
            <a:r>
              <a:rPr dirty="0" spc="225"/>
              <a:t>n</a:t>
            </a:r>
            <a:r>
              <a:rPr dirty="0" spc="150"/>
              <a:t>e</a:t>
            </a:r>
            <a:r>
              <a:rPr dirty="0" spc="535"/>
              <a:t>a</a:t>
            </a:r>
            <a:r>
              <a:rPr dirty="0" spc="-35"/>
              <a:t>r</a:t>
            </a:r>
            <a:r>
              <a:rPr dirty="0" spc="-540"/>
              <a:t> </a:t>
            </a:r>
            <a:r>
              <a:rPr dirty="0" spc="-490"/>
              <a:t>R</a:t>
            </a:r>
            <a:r>
              <a:rPr dirty="0" spc="150"/>
              <a:t>e</a:t>
            </a:r>
            <a:r>
              <a:rPr dirty="0" spc="330"/>
              <a:t>g</a:t>
            </a:r>
            <a:r>
              <a:rPr dirty="0" spc="-40"/>
              <a:t>r</a:t>
            </a:r>
            <a:r>
              <a:rPr dirty="0" spc="150"/>
              <a:t>e</a:t>
            </a:r>
            <a:r>
              <a:rPr dirty="0" spc="290"/>
              <a:t>ss</a:t>
            </a:r>
            <a:r>
              <a:rPr dirty="0" spc="-50"/>
              <a:t>i</a:t>
            </a:r>
            <a:r>
              <a:rPr dirty="0" spc="135"/>
              <a:t>o</a:t>
            </a:r>
            <a:r>
              <a:rPr dirty="0" spc="229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0524" y="3049634"/>
            <a:ext cx="161925" cy="4162425"/>
            <a:chOff x="390524" y="3049634"/>
            <a:chExt cx="161925" cy="4162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524" y="3049634"/>
              <a:ext cx="161925" cy="161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524" y="5335634"/>
              <a:ext cx="161925" cy="161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524" y="7050134"/>
              <a:ext cx="161925" cy="1619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58080" y="2794237"/>
            <a:ext cx="17542510" cy="6883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12065">
              <a:lnSpc>
                <a:spcPct val="105600"/>
              </a:lnSpc>
              <a:spcBef>
                <a:spcPts val="95"/>
              </a:spcBef>
            </a:pPr>
            <a:r>
              <a:rPr dirty="0" sz="3550" spc="120">
                <a:latin typeface="Lucida Sans Unicode"/>
                <a:cs typeface="Lucida Sans Unicode"/>
              </a:rPr>
              <a:t>Capability </a:t>
            </a:r>
            <a:r>
              <a:rPr dirty="0" sz="3550" spc="35">
                <a:latin typeface="Lucida Sans Unicode"/>
                <a:cs typeface="Lucida Sans Unicode"/>
              </a:rPr>
              <a:t>to </a:t>
            </a:r>
            <a:r>
              <a:rPr dirty="0" sz="3550" spc="140">
                <a:latin typeface="Lucida Sans Unicode"/>
                <a:cs typeface="Lucida Sans Unicode"/>
              </a:rPr>
              <a:t>handle </a:t>
            </a:r>
            <a:r>
              <a:rPr dirty="0" sz="3550" spc="114">
                <a:latin typeface="Lucida Sans Unicode"/>
                <a:cs typeface="Lucida Sans Unicode"/>
              </a:rPr>
              <a:t>large </a:t>
            </a:r>
            <a:r>
              <a:rPr dirty="0" sz="3550" spc="260">
                <a:latin typeface="Lucida Sans Unicode"/>
                <a:cs typeface="Lucida Sans Unicode"/>
              </a:rPr>
              <a:t>data </a:t>
            </a:r>
            <a:r>
              <a:rPr dirty="0" sz="3550" spc="50">
                <a:latin typeface="Lucida Sans Unicode"/>
                <a:cs typeface="Lucida Sans Unicode"/>
              </a:rPr>
              <a:t>volumes, </a:t>
            </a:r>
            <a:r>
              <a:rPr dirty="0" sz="3550" spc="105">
                <a:latin typeface="Lucida Sans Unicode"/>
                <a:cs typeface="Lucida Sans Unicode"/>
              </a:rPr>
              <a:t>which </a:t>
            </a:r>
            <a:r>
              <a:rPr dirty="0" sz="3550" spc="-50">
                <a:latin typeface="Lucida Sans Unicode"/>
                <a:cs typeface="Lucida Sans Unicode"/>
              </a:rPr>
              <a:t>is </a:t>
            </a:r>
            <a:r>
              <a:rPr dirty="0" sz="3550" spc="65">
                <a:latin typeface="Lucida Sans Unicode"/>
                <a:cs typeface="Lucida Sans Unicode"/>
              </a:rPr>
              <a:t>critical </a:t>
            </a:r>
            <a:r>
              <a:rPr dirty="0" sz="3550" spc="-55">
                <a:latin typeface="Lucida Sans Unicode"/>
                <a:cs typeface="Lucida Sans Unicode"/>
              </a:rPr>
              <a:t>for </a:t>
            </a:r>
            <a:r>
              <a:rPr dirty="0" sz="3550" spc="-45">
                <a:latin typeface="Lucida Sans Unicode"/>
                <a:cs typeface="Lucida Sans Unicode"/>
              </a:rPr>
              <a:t>GLM </a:t>
            </a:r>
            <a:r>
              <a:rPr dirty="0" sz="3550" spc="75">
                <a:latin typeface="Lucida Sans Unicode"/>
                <a:cs typeface="Lucida Sans Unicode"/>
              </a:rPr>
              <a:t>algorithms </a:t>
            </a:r>
            <a:r>
              <a:rPr dirty="0" sz="3550" spc="-1110">
                <a:latin typeface="Lucida Sans Unicode"/>
                <a:cs typeface="Lucida Sans Unicode"/>
              </a:rPr>
              <a:t> </a:t>
            </a:r>
            <a:r>
              <a:rPr dirty="0" sz="3550" spc="114">
                <a:latin typeface="Lucida Sans Unicode"/>
                <a:cs typeface="Lucida Sans Unicode"/>
              </a:rPr>
              <a:t>that </a:t>
            </a:r>
            <a:r>
              <a:rPr dirty="0" sz="3550" spc="40">
                <a:latin typeface="Lucida Sans Unicode"/>
                <a:cs typeface="Lucida Sans Unicode"/>
              </a:rPr>
              <a:t>require </a:t>
            </a:r>
            <a:r>
              <a:rPr dirty="0" sz="3550" spc="85">
                <a:latin typeface="Lucida Sans Unicode"/>
                <a:cs typeface="Lucida Sans Unicode"/>
              </a:rPr>
              <a:t>substantial </a:t>
            </a:r>
            <a:r>
              <a:rPr dirty="0" sz="3550" spc="260">
                <a:latin typeface="Lucida Sans Unicode"/>
                <a:cs typeface="Lucida Sans Unicode"/>
              </a:rPr>
              <a:t>data </a:t>
            </a:r>
            <a:r>
              <a:rPr dirty="0" sz="3550" spc="35">
                <a:latin typeface="Lucida Sans Unicode"/>
                <a:cs typeface="Lucida Sans Unicode"/>
              </a:rPr>
              <a:t>to </a:t>
            </a:r>
            <a:r>
              <a:rPr dirty="0" sz="3550" spc="40">
                <a:latin typeface="Lucida Sans Unicode"/>
                <a:cs typeface="Lucida Sans Unicode"/>
              </a:rPr>
              <a:t>train </a:t>
            </a:r>
            <a:r>
              <a:rPr dirty="0" sz="3550" spc="229">
                <a:latin typeface="Lucida Sans Unicode"/>
                <a:cs typeface="Lucida Sans Unicode"/>
              </a:rPr>
              <a:t>and </a:t>
            </a:r>
            <a:r>
              <a:rPr dirty="0" sz="3550" spc="130">
                <a:latin typeface="Lucida Sans Unicode"/>
                <a:cs typeface="Lucida Sans Unicode"/>
              </a:rPr>
              <a:t>develop </a:t>
            </a:r>
            <a:r>
              <a:rPr dirty="0" sz="3550" spc="125">
                <a:latin typeface="Lucida Sans Unicode"/>
                <a:cs typeface="Lucida Sans Unicode"/>
              </a:rPr>
              <a:t>models </a:t>
            </a:r>
            <a:r>
              <a:rPr dirty="0" sz="3550" spc="120">
                <a:latin typeface="Lucida Sans Unicode"/>
                <a:cs typeface="Lucida Sans Unicode"/>
              </a:rPr>
              <a:t>accurately. </a:t>
            </a:r>
            <a:r>
              <a:rPr dirty="0" sz="3550" spc="-55">
                <a:latin typeface="Lucida Sans Unicode"/>
                <a:cs typeface="Lucida Sans Unicode"/>
              </a:rPr>
              <a:t>HDFS </a:t>
            </a:r>
            <a:r>
              <a:rPr dirty="0" sz="3550" spc="-50">
                <a:latin typeface="Lucida Sans Unicode"/>
                <a:cs typeface="Lucida Sans Unicode"/>
              </a:rPr>
              <a:t> </a:t>
            </a:r>
            <a:r>
              <a:rPr dirty="0" sz="3550" spc="55">
                <a:latin typeface="Lucida Sans Unicode"/>
                <a:cs typeface="Lucida Sans Unicode"/>
              </a:rPr>
              <a:t>clusters</a:t>
            </a:r>
            <a:r>
              <a:rPr dirty="0" sz="3550" spc="-170">
                <a:latin typeface="Lucida Sans Unicode"/>
                <a:cs typeface="Lucida Sans Unicode"/>
              </a:rPr>
              <a:t> </a:t>
            </a:r>
            <a:r>
              <a:rPr dirty="0" sz="3550" spc="40">
                <a:latin typeface="Lucida Sans Unicode"/>
                <a:cs typeface="Lucida Sans Unicode"/>
              </a:rPr>
              <a:t>store</a:t>
            </a:r>
            <a:r>
              <a:rPr dirty="0" sz="3550" spc="-170">
                <a:latin typeface="Lucida Sans Unicode"/>
                <a:cs typeface="Lucida Sans Unicode"/>
              </a:rPr>
              <a:t> </a:t>
            </a:r>
            <a:r>
              <a:rPr dirty="0" sz="3550" spc="229">
                <a:latin typeface="Lucida Sans Unicode"/>
                <a:cs typeface="Lucida Sans Unicode"/>
              </a:rPr>
              <a:t>and</a:t>
            </a:r>
            <a:r>
              <a:rPr dirty="0" sz="3550" spc="-170">
                <a:latin typeface="Lucida Sans Unicode"/>
                <a:cs typeface="Lucida Sans Unicode"/>
              </a:rPr>
              <a:t> </a:t>
            </a:r>
            <a:r>
              <a:rPr dirty="0" sz="3550" spc="114">
                <a:latin typeface="Lucida Sans Unicode"/>
                <a:cs typeface="Lucida Sans Unicode"/>
              </a:rPr>
              <a:t>process</a:t>
            </a:r>
            <a:r>
              <a:rPr dirty="0" sz="3550" spc="-170">
                <a:latin typeface="Lucida Sans Unicode"/>
                <a:cs typeface="Lucida Sans Unicode"/>
              </a:rPr>
              <a:t> </a:t>
            </a:r>
            <a:r>
              <a:rPr dirty="0" sz="3550" spc="114">
                <a:latin typeface="Lucida Sans Unicode"/>
                <a:cs typeface="Lucida Sans Unicode"/>
              </a:rPr>
              <a:t>large</a:t>
            </a:r>
            <a:r>
              <a:rPr dirty="0" sz="3550" spc="-170">
                <a:latin typeface="Lucida Sans Unicode"/>
                <a:cs typeface="Lucida Sans Unicode"/>
              </a:rPr>
              <a:t> </a:t>
            </a:r>
            <a:r>
              <a:rPr dirty="0" sz="3550" spc="165">
                <a:latin typeface="Lucida Sans Unicode"/>
                <a:cs typeface="Lucida Sans Unicode"/>
              </a:rPr>
              <a:t>datasets</a:t>
            </a:r>
            <a:r>
              <a:rPr dirty="0" sz="3550" spc="-170">
                <a:latin typeface="Lucida Sans Unicode"/>
                <a:cs typeface="Lucida Sans Unicode"/>
              </a:rPr>
              <a:t> </a:t>
            </a:r>
            <a:r>
              <a:rPr dirty="0" sz="3550" spc="140">
                <a:latin typeface="Lucida Sans Unicode"/>
                <a:cs typeface="Lucida Sans Unicode"/>
              </a:rPr>
              <a:t>across</a:t>
            </a:r>
            <a:r>
              <a:rPr dirty="0" sz="3550" spc="-170">
                <a:latin typeface="Lucida Sans Unicode"/>
                <a:cs typeface="Lucida Sans Unicode"/>
              </a:rPr>
              <a:t> </a:t>
            </a:r>
            <a:r>
              <a:rPr dirty="0" sz="3550" spc="254">
                <a:latin typeface="Lucida Sans Unicode"/>
                <a:cs typeface="Lucida Sans Unicode"/>
              </a:rPr>
              <a:t>many</a:t>
            </a:r>
            <a:r>
              <a:rPr dirty="0" sz="3550" spc="-165">
                <a:latin typeface="Lucida Sans Unicode"/>
                <a:cs typeface="Lucida Sans Unicode"/>
              </a:rPr>
              <a:t> </a:t>
            </a:r>
            <a:r>
              <a:rPr dirty="0" sz="3550" spc="125">
                <a:latin typeface="Lucida Sans Unicode"/>
                <a:cs typeface="Lucida Sans Unicode"/>
              </a:rPr>
              <a:t>nodes</a:t>
            </a:r>
            <a:r>
              <a:rPr dirty="0" sz="3550" spc="-170">
                <a:latin typeface="Lucida Sans Unicode"/>
                <a:cs typeface="Lucida Sans Unicode"/>
              </a:rPr>
              <a:t> </a:t>
            </a:r>
            <a:r>
              <a:rPr dirty="0" sz="3550" spc="-40">
                <a:latin typeface="Lucida Sans Unicode"/>
                <a:cs typeface="Lucida Sans Unicode"/>
              </a:rPr>
              <a:t>in</a:t>
            </a:r>
            <a:r>
              <a:rPr dirty="0" sz="3550" spc="-170">
                <a:latin typeface="Lucida Sans Unicode"/>
                <a:cs typeface="Lucida Sans Unicode"/>
              </a:rPr>
              <a:t> </a:t>
            </a:r>
            <a:r>
              <a:rPr dirty="0" sz="3550" spc="450">
                <a:latin typeface="Lucida Sans Unicode"/>
                <a:cs typeface="Lucida Sans Unicode"/>
              </a:rPr>
              <a:t>a</a:t>
            </a:r>
            <a:r>
              <a:rPr dirty="0" sz="3550" spc="-170">
                <a:latin typeface="Lucida Sans Unicode"/>
                <a:cs typeface="Lucida Sans Unicode"/>
              </a:rPr>
              <a:t> </a:t>
            </a:r>
            <a:r>
              <a:rPr dirty="0" sz="3550" spc="35">
                <a:latin typeface="Lucida Sans Unicode"/>
                <a:cs typeface="Lucida Sans Unicode"/>
              </a:rPr>
              <a:t>distributed </a:t>
            </a:r>
            <a:r>
              <a:rPr dirty="0" sz="3550" spc="-1110">
                <a:latin typeface="Lucida Sans Unicode"/>
                <a:cs typeface="Lucida Sans Unicode"/>
              </a:rPr>
              <a:t> </a:t>
            </a:r>
            <a:r>
              <a:rPr dirty="0" sz="3550" spc="90">
                <a:latin typeface="Lucida Sans Unicode"/>
                <a:cs typeface="Lucida Sans Unicode"/>
              </a:rPr>
              <a:t>manner,</a:t>
            </a:r>
            <a:r>
              <a:rPr dirty="0" sz="3550" spc="-175">
                <a:latin typeface="Lucida Sans Unicode"/>
                <a:cs typeface="Lucida Sans Unicode"/>
              </a:rPr>
              <a:t> </a:t>
            </a:r>
            <a:r>
              <a:rPr dirty="0" sz="3550" spc="110">
                <a:latin typeface="Lucida Sans Unicode"/>
                <a:cs typeface="Lucida Sans Unicode"/>
              </a:rPr>
              <a:t>making</a:t>
            </a:r>
            <a:r>
              <a:rPr dirty="0" sz="3550" spc="-175">
                <a:latin typeface="Lucida Sans Unicode"/>
                <a:cs typeface="Lucida Sans Unicode"/>
              </a:rPr>
              <a:t> </a:t>
            </a:r>
            <a:r>
              <a:rPr dirty="0" sz="3550" spc="155">
                <a:latin typeface="Lucida Sans Unicode"/>
                <a:cs typeface="Lucida Sans Unicode"/>
              </a:rPr>
              <a:t>them</a:t>
            </a:r>
            <a:r>
              <a:rPr dirty="0" sz="3550" spc="-170">
                <a:latin typeface="Lucida Sans Unicode"/>
                <a:cs typeface="Lucida Sans Unicode"/>
              </a:rPr>
              <a:t> </a:t>
            </a:r>
            <a:r>
              <a:rPr dirty="0" sz="3550" spc="110">
                <a:latin typeface="Lucida Sans Unicode"/>
                <a:cs typeface="Lucida Sans Unicode"/>
              </a:rPr>
              <a:t>ideal</a:t>
            </a:r>
            <a:r>
              <a:rPr dirty="0" sz="3550" spc="-175">
                <a:latin typeface="Lucida Sans Unicode"/>
                <a:cs typeface="Lucida Sans Unicode"/>
              </a:rPr>
              <a:t> </a:t>
            </a:r>
            <a:r>
              <a:rPr dirty="0" sz="3550" spc="-55">
                <a:latin typeface="Lucida Sans Unicode"/>
                <a:cs typeface="Lucida Sans Unicode"/>
              </a:rPr>
              <a:t>for</a:t>
            </a:r>
            <a:r>
              <a:rPr dirty="0" sz="3550" spc="-170">
                <a:latin typeface="Lucida Sans Unicode"/>
                <a:cs typeface="Lucida Sans Unicode"/>
              </a:rPr>
              <a:t> </a:t>
            </a:r>
            <a:r>
              <a:rPr dirty="0" sz="3550" spc="125">
                <a:latin typeface="Lucida Sans Unicode"/>
                <a:cs typeface="Lucida Sans Unicode"/>
              </a:rPr>
              <a:t>large-scale</a:t>
            </a:r>
            <a:r>
              <a:rPr dirty="0" sz="3550" spc="-175">
                <a:latin typeface="Lucida Sans Unicode"/>
                <a:cs typeface="Lucida Sans Unicode"/>
              </a:rPr>
              <a:t> </a:t>
            </a:r>
            <a:r>
              <a:rPr dirty="0" sz="3550" spc="195">
                <a:latin typeface="Lucida Sans Unicode"/>
                <a:cs typeface="Lucida Sans Unicode"/>
              </a:rPr>
              <a:t>machine</a:t>
            </a:r>
            <a:r>
              <a:rPr dirty="0" sz="3550" spc="-170">
                <a:latin typeface="Lucida Sans Unicode"/>
                <a:cs typeface="Lucida Sans Unicode"/>
              </a:rPr>
              <a:t> </a:t>
            </a:r>
            <a:r>
              <a:rPr dirty="0" sz="3550" spc="20">
                <a:latin typeface="Lucida Sans Unicode"/>
                <a:cs typeface="Lucida Sans Unicode"/>
              </a:rPr>
              <a:t>learning.</a:t>
            </a:r>
            <a:endParaRPr sz="3550">
              <a:latin typeface="Lucida Sans Unicode"/>
              <a:cs typeface="Lucida Sans Unicode"/>
            </a:endParaRPr>
          </a:p>
          <a:p>
            <a:pPr algn="just" marL="12700" marR="8890">
              <a:lnSpc>
                <a:spcPct val="105600"/>
              </a:lnSpc>
            </a:pPr>
            <a:r>
              <a:rPr dirty="0" sz="3550" spc="45">
                <a:latin typeface="Lucida Sans Unicode"/>
                <a:cs typeface="Lucida Sans Unicode"/>
              </a:rPr>
              <a:t>Fault </a:t>
            </a:r>
            <a:r>
              <a:rPr dirty="0" sz="3550" spc="120">
                <a:latin typeface="Lucida Sans Unicode"/>
                <a:cs typeface="Lucida Sans Unicode"/>
              </a:rPr>
              <a:t>tolerance </a:t>
            </a:r>
            <a:r>
              <a:rPr dirty="0" sz="3550" spc="229">
                <a:latin typeface="Lucida Sans Unicode"/>
                <a:cs typeface="Lucida Sans Unicode"/>
              </a:rPr>
              <a:t>and </a:t>
            </a:r>
            <a:r>
              <a:rPr dirty="0" sz="3550" spc="50">
                <a:latin typeface="Lucida Sans Unicode"/>
                <a:cs typeface="Lucida Sans Unicode"/>
              </a:rPr>
              <a:t>high </a:t>
            </a:r>
            <a:r>
              <a:rPr dirty="0" sz="3550" spc="85">
                <a:latin typeface="Lucida Sans Unicode"/>
                <a:cs typeface="Lucida Sans Unicode"/>
              </a:rPr>
              <a:t>availability </a:t>
            </a:r>
            <a:r>
              <a:rPr dirty="0" sz="3550" spc="90">
                <a:latin typeface="Lucida Sans Unicode"/>
                <a:cs typeface="Lucida Sans Unicode"/>
              </a:rPr>
              <a:t>features </a:t>
            </a:r>
            <a:r>
              <a:rPr dirty="0" sz="3550" spc="-365">
                <a:latin typeface="Lucida Sans Unicode"/>
                <a:cs typeface="Lucida Sans Unicode"/>
              </a:rPr>
              <a:t>: </a:t>
            </a:r>
            <a:r>
              <a:rPr dirty="0" sz="3550" spc="-55">
                <a:latin typeface="Lucida Sans Unicode"/>
                <a:cs typeface="Lucida Sans Unicode"/>
              </a:rPr>
              <a:t>HDFS </a:t>
            </a:r>
            <a:r>
              <a:rPr dirty="0" sz="3550" spc="45">
                <a:latin typeface="Lucida Sans Unicode"/>
                <a:cs typeface="Lucida Sans Unicode"/>
              </a:rPr>
              <a:t>stores </a:t>
            </a:r>
            <a:r>
              <a:rPr dirty="0" sz="3550" spc="260">
                <a:latin typeface="Lucida Sans Unicode"/>
                <a:cs typeface="Lucida Sans Unicode"/>
              </a:rPr>
              <a:t>data </a:t>
            </a:r>
            <a:r>
              <a:rPr dirty="0" sz="3550" spc="95">
                <a:latin typeface="Lucida Sans Unicode"/>
                <a:cs typeface="Lucida Sans Unicode"/>
              </a:rPr>
              <a:t>redundantly </a:t>
            </a:r>
            <a:r>
              <a:rPr dirty="0" sz="3550" spc="-1110">
                <a:latin typeface="Lucida Sans Unicode"/>
                <a:cs typeface="Lucida Sans Unicode"/>
              </a:rPr>
              <a:t> </a:t>
            </a:r>
            <a:r>
              <a:rPr dirty="0" sz="3550" spc="140">
                <a:latin typeface="Lucida Sans Unicode"/>
                <a:cs typeface="Lucida Sans Unicode"/>
              </a:rPr>
              <a:t>across </a:t>
            </a:r>
            <a:r>
              <a:rPr dirty="0" sz="3550" spc="105">
                <a:latin typeface="Lucida Sans Unicode"/>
                <a:cs typeface="Lucida Sans Unicode"/>
              </a:rPr>
              <a:t>numerous </a:t>
            </a:r>
            <a:r>
              <a:rPr dirty="0" sz="3550" spc="35">
                <a:latin typeface="Lucida Sans Unicode"/>
                <a:cs typeface="Lucida Sans Unicode"/>
              </a:rPr>
              <a:t>nodes, </a:t>
            </a:r>
            <a:r>
              <a:rPr dirty="0" sz="3550" spc="50">
                <a:latin typeface="Lucida Sans Unicode"/>
                <a:cs typeface="Lucida Sans Unicode"/>
              </a:rPr>
              <a:t>ensuring </a:t>
            </a:r>
            <a:r>
              <a:rPr dirty="0" sz="3550" spc="260">
                <a:latin typeface="Lucida Sans Unicode"/>
                <a:cs typeface="Lucida Sans Unicode"/>
              </a:rPr>
              <a:t>data </a:t>
            </a:r>
            <a:r>
              <a:rPr dirty="0" sz="3550" spc="125">
                <a:latin typeface="Lucida Sans Unicode"/>
                <a:cs typeface="Lucida Sans Unicode"/>
              </a:rPr>
              <a:t>remains </a:t>
            </a:r>
            <a:r>
              <a:rPr dirty="0" sz="3550" spc="155">
                <a:latin typeface="Lucida Sans Unicode"/>
                <a:cs typeface="Lucida Sans Unicode"/>
              </a:rPr>
              <a:t>accessible </a:t>
            </a:r>
            <a:r>
              <a:rPr dirty="0" sz="3550" spc="175">
                <a:latin typeface="Lucida Sans Unicode"/>
                <a:cs typeface="Lucida Sans Unicode"/>
              </a:rPr>
              <a:t>even </a:t>
            </a:r>
            <a:r>
              <a:rPr dirty="0" sz="3550" spc="-145">
                <a:latin typeface="Lucida Sans Unicode"/>
                <a:cs typeface="Lucida Sans Unicode"/>
              </a:rPr>
              <a:t>if</a:t>
            </a:r>
            <a:r>
              <a:rPr dirty="0" sz="3550" spc="-140">
                <a:latin typeface="Lucida Sans Unicode"/>
                <a:cs typeface="Lucida Sans Unicode"/>
              </a:rPr>
              <a:t> </a:t>
            </a:r>
            <a:r>
              <a:rPr dirty="0" sz="3550" spc="185">
                <a:latin typeface="Lucida Sans Unicode"/>
                <a:cs typeface="Lucida Sans Unicode"/>
              </a:rPr>
              <a:t>some </a:t>
            </a:r>
            <a:r>
              <a:rPr dirty="0" sz="3550" spc="190">
                <a:latin typeface="Lucida Sans Unicode"/>
                <a:cs typeface="Lucida Sans Unicode"/>
              </a:rPr>
              <a:t> </a:t>
            </a:r>
            <a:r>
              <a:rPr dirty="0" sz="3550" spc="125">
                <a:latin typeface="Lucida Sans Unicode"/>
                <a:cs typeface="Lucida Sans Unicode"/>
              </a:rPr>
              <a:t>nodes</a:t>
            </a:r>
            <a:r>
              <a:rPr dirty="0" sz="3550" spc="-180">
                <a:latin typeface="Lucida Sans Unicode"/>
                <a:cs typeface="Lucida Sans Unicode"/>
              </a:rPr>
              <a:t> </a:t>
            </a:r>
            <a:r>
              <a:rPr dirty="0" sz="3550" spc="-75">
                <a:latin typeface="Lucida Sans Unicode"/>
                <a:cs typeface="Lucida Sans Unicode"/>
              </a:rPr>
              <a:t>fail.</a:t>
            </a:r>
            <a:endParaRPr sz="355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05600"/>
              </a:lnSpc>
              <a:spcBef>
                <a:spcPts val="5"/>
              </a:spcBef>
            </a:pPr>
            <a:r>
              <a:rPr dirty="0" sz="3550" spc="190">
                <a:latin typeface="Lucida Sans Unicode"/>
                <a:cs typeface="Lucida Sans Unicode"/>
              </a:rPr>
              <a:t>Scalable </a:t>
            </a:r>
            <a:r>
              <a:rPr dirty="0" sz="3550" spc="120">
                <a:latin typeface="Lucida Sans Unicode"/>
                <a:cs typeface="Lucida Sans Unicode"/>
              </a:rPr>
              <a:t>storage </a:t>
            </a:r>
            <a:r>
              <a:rPr dirty="0" sz="3550" spc="5">
                <a:latin typeface="Lucida Sans Unicode"/>
                <a:cs typeface="Lucida Sans Unicode"/>
              </a:rPr>
              <a:t>solution </a:t>
            </a:r>
            <a:r>
              <a:rPr dirty="0" sz="3550" spc="-55">
                <a:latin typeface="Lucida Sans Unicode"/>
                <a:cs typeface="Lucida Sans Unicode"/>
              </a:rPr>
              <a:t>for </a:t>
            </a:r>
            <a:r>
              <a:rPr dirty="0" sz="3550" spc="-140">
                <a:latin typeface="Lucida Sans Unicode"/>
                <a:cs typeface="Lucida Sans Unicode"/>
              </a:rPr>
              <a:t>GLM, </a:t>
            </a:r>
            <a:r>
              <a:rPr dirty="0" sz="3550" spc="105">
                <a:latin typeface="Lucida Sans Unicode"/>
                <a:cs typeface="Lucida Sans Unicode"/>
              </a:rPr>
              <a:t>which </a:t>
            </a:r>
            <a:r>
              <a:rPr dirty="0" sz="3550" spc="150">
                <a:latin typeface="Lucida Sans Unicode"/>
                <a:cs typeface="Lucida Sans Unicode"/>
              </a:rPr>
              <a:t>enables </a:t>
            </a:r>
            <a:r>
              <a:rPr dirty="0" sz="3550" spc="45">
                <a:latin typeface="Lucida Sans Unicode"/>
                <a:cs typeface="Lucida Sans Unicode"/>
              </a:rPr>
              <a:t>organizations </a:t>
            </a:r>
            <a:r>
              <a:rPr dirty="0" sz="3550" spc="35">
                <a:latin typeface="Lucida Sans Unicode"/>
                <a:cs typeface="Lucida Sans Unicode"/>
              </a:rPr>
              <a:t>to </a:t>
            </a:r>
            <a:r>
              <a:rPr dirty="0" sz="3550" spc="265">
                <a:latin typeface="Lucida Sans Unicode"/>
                <a:cs typeface="Lucida Sans Unicode"/>
              </a:rPr>
              <a:t>add </a:t>
            </a:r>
            <a:r>
              <a:rPr dirty="0" sz="3550" spc="140">
                <a:latin typeface="Lucida Sans Unicode"/>
                <a:cs typeface="Lucida Sans Unicode"/>
              </a:rPr>
              <a:t>more </a:t>
            </a:r>
            <a:r>
              <a:rPr dirty="0" sz="3550" spc="-1110">
                <a:latin typeface="Lucida Sans Unicode"/>
                <a:cs typeface="Lucida Sans Unicode"/>
              </a:rPr>
              <a:t> </a:t>
            </a:r>
            <a:r>
              <a:rPr dirty="0" sz="3550" spc="125">
                <a:latin typeface="Lucida Sans Unicode"/>
                <a:cs typeface="Lucida Sans Unicode"/>
              </a:rPr>
              <a:t>nodes</a:t>
            </a:r>
            <a:r>
              <a:rPr dirty="0" sz="3550" spc="-25">
                <a:latin typeface="Lucida Sans Unicode"/>
                <a:cs typeface="Lucida Sans Unicode"/>
              </a:rPr>
              <a:t> </a:t>
            </a:r>
            <a:r>
              <a:rPr dirty="0" sz="3550" spc="250">
                <a:latin typeface="Lucida Sans Unicode"/>
                <a:cs typeface="Lucida Sans Unicode"/>
              </a:rPr>
              <a:t>as</a:t>
            </a:r>
            <a:r>
              <a:rPr dirty="0" sz="3550" spc="-20">
                <a:latin typeface="Lucida Sans Unicode"/>
                <a:cs typeface="Lucida Sans Unicode"/>
              </a:rPr>
              <a:t> </a:t>
            </a:r>
            <a:r>
              <a:rPr dirty="0" sz="3550">
                <a:latin typeface="Lucida Sans Unicode"/>
                <a:cs typeface="Lucida Sans Unicode"/>
              </a:rPr>
              <a:t>their</a:t>
            </a:r>
            <a:r>
              <a:rPr dirty="0" sz="3550" spc="-20">
                <a:latin typeface="Lucida Sans Unicode"/>
                <a:cs typeface="Lucida Sans Unicode"/>
              </a:rPr>
              <a:t> </a:t>
            </a:r>
            <a:r>
              <a:rPr dirty="0" sz="3550" spc="260">
                <a:latin typeface="Lucida Sans Unicode"/>
                <a:cs typeface="Lucida Sans Unicode"/>
              </a:rPr>
              <a:t>data</a:t>
            </a:r>
            <a:r>
              <a:rPr dirty="0" sz="3550" spc="-20">
                <a:latin typeface="Lucida Sans Unicode"/>
                <a:cs typeface="Lucida Sans Unicode"/>
              </a:rPr>
              <a:t> </a:t>
            </a:r>
            <a:r>
              <a:rPr dirty="0" sz="3550" spc="80">
                <a:latin typeface="Lucida Sans Unicode"/>
                <a:cs typeface="Lucida Sans Unicode"/>
              </a:rPr>
              <a:t>requirements</a:t>
            </a:r>
            <a:r>
              <a:rPr dirty="0" sz="3550" spc="-20">
                <a:latin typeface="Lucida Sans Unicode"/>
                <a:cs typeface="Lucida Sans Unicode"/>
              </a:rPr>
              <a:t> </a:t>
            </a:r>
            <a:r>
              <a:rPr dirty="0" sz="3550" spc="35">
                <a:latin typeface="Lucida Sans Unicode"/>
                <a:cs typeface="Lucida Sans Unicode"/>
              </a:rPr>
              <a:t>expand.</a:t>
            </a:r>
            <a:r>
              <a:rPr dirty="0" sz="3550" spc="-20">
                <a:latin typeface="Lucida Sans Unicode"/>
                <a:cs typeface="Lucida Sans Unicode"/>
              </a:rPr>
              <a:t> </a:t>
            </a:r>
            <a:r>
              <a:rPr dirty="0" sz="3550" spc="-45">
                <a:latin typeface="Lucida Sans Unicode"/>
                <a:cs typeface="Lucida Sans Unicode"/>
              </a:rPr>
              <a:t>A</a:t>
            </a:r>
            <a:r>
              <a:rPr dirty="0" sz="3550" spc="-20">
                <a:latin typeface="Lucida Sans Unicode"/>
                <a:cs typeface="Lucida Sans Unicode"/>
              </a:rPr>
              <a:t> </a:t>
            </a:r>
            <a:r>
              <a:rPr dirty="0" sz="3550" spc="170">
                <a:latin typeface="Lucida Sans Unicode"/>
                <a:cs typeface="Lucida Sans Unicode"/>
              </a:rPr>
              <a:t>scalable</a:t>
            </a:r>
            <a:r>
              <a:rPr dirty="0" sz="3550" spc="-20">
                <a:latin typeface="Lucida Sans Unicode"/>
                <a:cs typeface="Lucida Sans Unicode"/>
              </a:rPr>
              <a:t> </a:t>
            </a:r>
            <a:r>
              <a:rPr dirty="0" sz="3550" spc="120">
                <a:latin typeface="Lucida Sans Unicode"/>
                <a:cs typeface="Lucida Sans Unicode"/>
              </a:rPr>
              <a:t>storage</a:t>
            </a:r>
            <a:r>
              <a:rPr dirty="0" sz="3550" spc="-20">
                <a:latin typeface="Lucida Sans Unicode"/>
                <a:cs typeface="Lucida Sans Unicode"/>
              </a:rPr>
              <a:t> </a:t>
            </a:r>
            <a:r>
              <a:rPr dirty="0" sz="3550" spc="5">
                <a:latin typeface="Lucida Sans Unicode"/>
                <a:cs typeface="Lucida Sans Unicode"/>
              </a:rPr>
              <a:t>solution</a:t>
            </a:r>
            <a:r>
              <a:rPr dirty="0" sz="3550" spc="-20">
                <a:latin typeface="Lucida Sans Unicode"/>
                <a:cs typeface="Lucida Sans Unicode"/>
              </a:rPr>
              <a:t> </a:t>
            </a:r>
            <a:r>
              <a:rPr dirty="0" sz="3550" spc="80">
                <a:latin typeface="Lucida Sans Unicode"/>
                <a:cs typeface="Lucida Sans Unicode"/>
              </a:rPr>
              <a:t>allows </a:t>
            </a:r>
            <a:r>
              <a:rPr dirty="0" sz="3550" spc="-1115">
                <a:latin typeface="Lucida Sans Unicode"/>
                <a:cs typeface="Lucida Sans Unicode"/>
              </a:rPr>
              <a:t> </a:t>
            </a:r>
            <a:r>
              <a:rPr dirty="0" sz="3550" spc="45">
                <a:latin typeface="Lucida Sans Unicode"/>
                <a:cs typeface="Lucida Sans Unicode"/>
              </a:rPr>
              <a:t>organizations </a:t>
            </a:r>
            <a:r>
              <a:rPr dirty="0" sz="3550" spc="35">
                <a:latin typeface="Lucida Sans Unicode"/>
                <a:cs typeface="Lucida Sans Unicode"/>
              </a:rPr>
              <a:t>to </a:t>
            </a:r>
            <a:r>
              <a:rPr dirty="0" sz="3550" spc="40">
                <a:latin typeface="Lucida Sans Unicode"/>
                <a:cs typeface="Lucida Sans Unicode"/>
              </a:rPr>
              <a:t>store </a:t>
            </a:r>
            <a:r>
              <a:rPr dirty="0" sz="3550" spc="229">
                <a:latin typeface="Lucida Sans Unicode"/>
                <a:cs typeface="Lucida Sans Unicode"/>
              </a:rPr>
              <a:t>and </a:t>
            </a:r>
            <a:r>
              <a:rPr dirty="0" sz="3550" spc="110">
                <a:latin typeface="Lucida Sans Unicode"/>
                <a:cs typeface="Lucida Sans Unicode"/>
              </a:rPr>
              <a:t>analyze </a:t>
            </a:r>
            <a:r>
              <a:rPr dirty="0" sz="3550" spc="155">
                <a:latin typeface="Lucida Sans Unicode"/>
                <a:cs typeface="Lucida Sans Unicode"/>
              </a:rPr>
              <a:t>vast </a:t>
            </a:r>
            <a:r>
              <a:rPr dirty="0" sz="3550" spc="150">
                <a:latin typeface="Lucida Sans Unicode"/>
                <a:cs typeface="Lucida Sans Unicode"/>
              </a:rPr>
              <a:t>amounts </a:t>
            </a:r>
            <a:r>
              <a:rPr dirty="0" sz="3550" spc="-20">
                <a:latin typeface="Lucida Sans Unicode"/>
                <a:cs typeface="Lucida Sans Unicode"/>
              </a:rPr>
              <a:t>of </a:t>
            </a:r>
            <a:r>
              <a:rPr dirty="0" sz="3550" spc="260">
                <a:latin typeface="Lucida Sans Unicode"/>
                <a:cs typeface="Lucida Sans Unicode"/>
              </a:rPr>
              <a:t>data </a:t>
            </a:r>
            <a:r>
              <a:rPr dirty="0" sz="3550" spc="-15">
                <a:latin typeface="Lucida Sans Unicode"/>
                <a:cs typeface="Lucida Sans Unicode"/>
              </a:rPr>
              <a:t>efficiently, </a:t>
            </a:r>
            <a:r>
              <a:rPr dirty="0" sz="3550" spc="105">
                <a:latin typeface="Lucida Sans Unicode"/>
                <a:cs typeface="Lucida Sans Unicode"/>
              </a:rPr>
              <a:t>which </a:t>
            </a:r>
            <a:r>
              <a:rPr dirty="0" sz="3550" spc="-50">
                <a:latin typeface="Lucida Sans Unicode"/>
                <a:cs typeface="Lucida Sans Unicode"/>
              </a:rPr>
              <a:t>is </a:t>
            </a:r>
            <a:r>
              <a:rPr dirty="0" sz="3550" spc="-1110">
                <a:latin typeface="Lucida Sans Unicode"/>
                <a:cs typeface="Lucida Sans Unicode"/>
              </a:rPr>
              <a:t> </a:t>
            </a:r>
            <a:r>
              <a:rPr dirty="0" sz="3550" spc="110">
                <a:latin typeface="Lucida Sans Unicode"/>
                <a:cs typeface="Lucida Sans Unicode"/>
              </a:rPr>
              <a:t>crucial </a:t>
            </a:r>
            <a:r>
              <a:rPr dirty="0" sz="3550" spc="-55">
                <a:latin typeface="Lucida Sans Unicode"/>
                <a:cs typeface="Lucida Sans Unicode"/>
              </a:rPr>
              <a:t>for</a:t>
            </a:r>
            <a:r>
              <a:rPr dirty="0" sz="3550" spc="-50">
                <a:latin typeface="Lucida Sans Unicode"/>
                <a:cs typeface="Lucida Sans Unicode"/>
              </a:rPr>
              <a:t> </a:t>
            </a:r>
            <a:r>
              <a:rPr dirty="0" sz="3550" spc="195">
                <a:latin typeface="Lucida Sans Unicode"/>
                <a:cs typeface="Lucida Sans Unicode"/>
              </a:rPr>
              <a:t>machine </a:t>
            </a:r>
            <a:r>
              <a:rPr dirty="0" sz="3550" spc="75">
                <a:latin typeface="Lucida Sans Unicode"/>
                <a:cs typeface="Lucida Sans Unicode"/>
              </a:rPr>
              <a:t>learning </a:t>
            </a:r>
            <a:r>
              <a:rPr dirty="0" sz="3550" spc="114">
                <a:latin typeface="Lucida Sans Unicode"/>
                <a:cs typeface="Lucida Sans Unicode"/>
              </a:rPr>
              <a:t>that </a:t>
            </a:r>
            <a:r>
              <a:rPr dirty="0" sz="3550" spc="215">
                <a:latin typeface="Lucida Sans Unicode"/>
                <a:cs typeface="Lucida Sans Unicode"/>
              </a:rPr>
              <a:t>demands </a:t>
            </a:r>
            <a:r>
              <a:rPr dirty="0" sz="3550" spc="40">
                <a:latin typeface="Lucida Sans Unicode"/>
                <a:cs typeface="Lucida Sans Unicode"/>
              </a:rPr>
              <a:t>training </a:t>
            </a:r>
            <a:r>
              <a:rPr dirty="0" sz="3550" spc="125">
                <a:latin typeface="Lucida Sans Unicode"/>
                <a:cs typeface="Lucida Sans Unicode"/>
              </a:rPr>
              <a:t>models </a:t>
            </a:r>
            <a:r>
              <a:rPr dirty="0" sz="3550" spc="45">
                <a:latin typeface="Lucida Sans Unicode"/>
                <a:cs typeface="Lucida Sans Unicode"/>
              </a:rPr>
              <a:t>using </a:t>
            </a:r>
            <a:r>
              <a:rPr dirty="0" sz="3550" spc="114">
                <a:latin typeface="Lucida Sans Unicode"/>
                <a:cs typeface="Lucida Sans Unicode"/>
              </a:rPr>
              <a:t>large </a:t>
            </a:r>
            <a:r>
              <a:rPr dirty="0" sz="3550" spc="120">
                <a:latin typeface="Lucida Sans Unicode"/>
                <a:cs typeface="Lucida Sans Unicode"/>
              </a:rPr>
              <a:t> </a:t>
            </a:r>
            <a:r>
              <a:rPr dirty="0" sz="3550" spc="105">
                <a:latin typeface="Lucida Sans Unicode"/>
                <a:cs typeface="Lucida Sans Unicode"/>
              </a:rPr>
              <a:t>datasets.</a:t>
            </a:r>
            <a:endParaRPr sz="35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6585" y="663650"/>
            <a:ext cx="7374890" cy="104140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10"/>
              <a:t>O</a:t>
            </a:r>
            <a:r>
              <a:rPr dirty="0" spc="225"/>
              <a:t>u</a:t>
            </a:r>
            <a:r>
              <a:rPr dirty="0" spc="-65"/>
              <a:t>t</a:t>
            </a:r>
            <a:r>
              <a:rPr dirty="0" spc="330"/>
              <a:t>p</a:t>
            </a:r>
            <a:r>
              <a:rPr dirty="0" spc="225"/>
              <a:t>u</a:t>
            </a:r>
            <a:r>
              <a:rPr dirty="0" spc="-60"/>
              <a:t>t</a:t>
            </a:r>
            <a:r>
              <a:rPr dirty="0" spc="-540"/>
              <a:t> </a:t>
            </a:r>
            <a:r>
              <a:rPr dirty="0" spc="350"/>
              <a:t>A</a:t>
            </a:r>
            <a:r>
              <a:rPr dirty="0" spc="515"/>
              <a:t>c</a:t>
            </a:r>
            <a:r>
              <a:rPr dirty="0" spc="225"/>
              <a:t>h</a:t>
            </a:r>
            <a:r>
              <a:rPr dirty="0" spc="-50"/>
              <a:t>i</a:t>
            </a:r>
            <a:r>
              <a:rPr dirty="0" spc="150"/>
              <a:t>e</a:t>
            </a:r>
            <a:r>
              <a:rPr dirty="0" spc="315"/>
              <a:t>v</a:t>
            </a:r>
            <a:r>
              <a:rPr dirty="0" spc="150"/>
              <a:t>e</a:t>
            </a:r>
            <a:r>
              <a:rPr dirty="0" spc="335"/>
              <a:t>d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5316" y="2683000"/>
            <a:ext cx="3438524" cy="69437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884" y="3280862"/>
            <a:ext cx="13087349" cy="6391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19" rIns="0" bIns="0" rtlCol="0" vert="horz">
            <a:spAutoFit/>
          </a:bodyPr>
          <a:lstStyle/>
          <a:p>
            <a:pPr marL="12700" marR="5080" indent="473075">
              <a:lnSpc>
                <a:spcPts val="7940"/>
              </a:lnSpc>
              <a:spcBef>
                <a:spcPts val="259"/>
              </a:spcBef>
            </a:pPr>
            <a:r>
              <a:rPr dirty="0" spc="114"/>
              <a:t>G</a:t>
            </a:r>
            <a:r>
              <a:rPr dirty="0" spc="150"/>
              <a:t>e</a:t>
            </a:r>
            <a:r>
              <a:rPr dirty="0" spc="225"/>
              <a:t>n</a:t>
            </a:r>
            <a:r>
              <a:rPr dirty="0" spc="150"/>
              <a:t>e</a:t>
            </a:r>
            <a:r>
              <a:rPr dirty="0" spc="-40"/>
              <a:t>r</a:t>
            </a:r>
            <a:r>
              <a:rPr dirty="0" spc="535"/>
              <a:t>a</a:t>
            </a:r>
            <a:r>
              <a:rPr dirty="0" spc="-50"/>
              <a:t>li</a:t>
            </a:r>
            <a:r>
              <a:rPr dirty="0" spc="-200"/>
              <a:t>z</a:t>
            </a:r>
            <a:r>
              <a:rPr dirty="0" spc="150"/>
              <a:t>e</a:t>
            </a:r>
            <a:r>
              <a:rPr dirty="0" spc="335"/>
              <a:t>d</a:t>
            </a:r>
            <a:r>
              <a:rPr dirty="0" spc="-540"/>
              <a:t> </a:t>
            </a:r>
            <a:r>
              <a:rPr dirty="0" spc="-635"/>
              <a:t>L</a:t>
            </a:r>
            <a:r>
              <a:rPr dirty="0" spc="-50"/>
              <a:t>i</a:t>
            </a:r>
            <a:r>
              <a:rPr dirty="0" spc="225"/>
              <a:t>n</a:t>
            </a:r>
            <a:r>
              <a:rPr dirty="0" spc="150"/>
              <a:t>e</a:t>
            </a:r>
            <a:r>
              <a:rPr dirty="0" spc="535"/>
              <a:t>a</a:t>
            </a:r>
            <a:r>
              <a:rPr dirty="0" spc="-35"/>
              <a:t>r</a:t>
            </a:r>
            <a:r>
              <a:rPr dirty="0" spc="-540"/>
              <a:t> </a:t>
            </a:r>
            <a:r>
              <a:rPr dirty="0" spc="-490"/>
              <a:t>R</a:t>
            </a:r>
            <a:r>
              <a:rPr dirty="0" spc="150"/>
              <a:t>e</a:t>
            </a:r>
            <a:r>
              <a:rPr dirty="0" spc="330"/>
              <a:t>g</a:t>
            </a:r>
            <a:r>
              <a:rPr dirty="0" spc="-40"/>
              <a:t>r</a:t>
            </a:r>
            <a:r>
              <a:rPr dirty="0" spc="150"/>
              <a:t>e</a:t>
            </a:r>
            <a:r>
              <a:rPr dirty="0" spc="290"/>
              <a:t>ss</a:t>
            </a:r>
            <a:r>
              <a:rPr dirty="0" spc="-50"/>
              <a:t>i</a:t>
            </a:r>
            <a:r>
              <a:rPr dirty="0" spc="135"/>
              <a:t>o</a:t>
            </a:r>
            <a:r>
              <a:rPr dirty="0" spc="229"/>
              <a:t>n</a:t>
            </a:r>
            <a:r>
              <a:rPr dirty="0" spc="-540"/>
              <a:t> </a:t>
            </a:r>
            <a:r>
              <a:rPr dirty="0" spc="135"/>
              <a:t>o</a:t>
            </a:r>
            <a:r>
              <a:rPr dirty="0" spc="145"/>
              <a:t>n  </a:t>
            </a:r>
            <a:r>
              <a:rPr dirty="0" spc="215"/>
              <a:t>Sample_Linear_Regression_data: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YUVRAAJ BHAMA IIIT Dharwad</dc:creator>
  <cp:keywords>DAFic1gSwaE,BAFNzEL8VEg</cp:keywords>
  <dc:title>Hadoop</dc:title>
  <dcterms:created xsi:type="dcterms:W3CDTF">2023-05-10T19:59:25Z</dcterms:created>
  <dcterms:modified xsi:type="dcterms:W3CDTF">2023-05-10T19:59:25Z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2023-05-10T00:00:00Z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2023-05-10T00:00:00Z</vt:filetime>
  </property>
</Properties>
</file>