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SQL Analysis on Transaction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Rishi Kukdiya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dataset contains sales transaction records with the following fields:</a:t>
            </a:r>
          </a:p>
          <a:p/>
          <a:p>
            <a:r>
              <a:t>- InvoiceNo: Invoice Number</a:t>
            </a:r>
          </a:p>
          <a:p>
            <a:r>
              <a:t>- StockCode: Item Code</a:t>
            </a:r>
          </a:p>
          <a:p>
            <a:r>
              <a:t>- Description: Item Description</a:t>
            </a:r>
          </a:p>
          <a:p>
            <a:r>
              <a:t>- Quantity: Quantity Purchased</a:t>
            </a:r>
          </a:p>
          <a:p>
            <a:r>
              <a:t>- InvoiceDate: Date and Time of Invoice</a:t>
            </a:r>
          </a:p>
          <a:p>
            <a:r>
              <a:t>- UnitPrice: Price per Unit</a:t>
            </a:r>
          </a:p>
          <a:p>
            <a:r>
              <a:t>- CustomerID: ID of the Customer</a:t>
            </a:r>
          </a:p>
          <a:p>
            <a:r>
              <a:t>- Country: Country of Purchase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Query 1 – Calculate Total Revenue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SQL Query:</a:t>
            </a:r>
          </a:p>
          <a:p>
            <a:r>
              <a:t>SELECT SUM(Quantity * UnitPrice) AS TotalRevenue FROM transactions;</a:t>
            </a:r>
          </a:p>
          <a:p/>
          <a:p>
            <a:r>
              <a:t>Output:</a:t>
            </a:r>
          </a:p>
          <a:p>
            <a:r>
              <a:t>TotalRevenue: 905.04 (example based on dummy data)</a:t>
            </a:r>
          </a:p>
          <a:p/>
          <a:p>
            <a:r>
              <a:t>Insight: This gives the overall revenue generated from all transactions.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Query 2 – Top 5 Selling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SQL Query:</a:t>
            </a:r>
          </a:p>
          <a:p>
            <a:r>
              <a:t>SELECT Description, SUM(Quantity) AS TotalSold</a:t>
            </a:r>
          </a:p>
          <a:p>
            <a:r>
              <a:t>FROM transactions</a:t>
            </a:r>
          </a:p>
          <a:p>
            <a:r>
              <a:t>GROUP BY Description</a:t>
            </a:r>
          </a:p>
          <a:p>
            <a:r>
              <a:t>ORDER BY TotalSold DESC</a:t>
            </a:r>
          </a:p>
          <a:p>
            <a:r>
              <a:t>LIMIT 5;</a:t>
            </a:r>
          </a:p>
          <a:p/>
          <a:p>
            <a:r>
              <a:t>Output:</a:t>
            </a:r>
          </a:p>
          <a:p>
            <a:r>
              <a:t>- CHILLI LIGHTS: 192 units</a:t>
            </a:r>
          </a:p>
          <a:p>
            <a:r>
              <a:t>- PACK OF 72 RETROSPOT CAKE CASES: 120 units</a:t>
            </a:r>
          </a:p>
          <a:p/>
          <a:p>
            <a:r>
              <a:t>Insight: Helps identify the most popular products.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Query 3 – Sales by Country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SQL Query:</a:t>
            </a:r>
          </a:p>
          <a:p>
            <a:r>
              <a:t>SELECT Country, SUM(Quantity * UnitPrice) AS Revenue</a:t>
            </a:r>
          </a:p>
          <a:p>
            <a:r>
              <a:t>FROM transactions</a:t>
            </a:r>
          </a:p>
          <a:p>
            <a:r>
              <a:t>GROUP BY Country</a:t>
            </a:r>
          </a:p>
          <a:p>
            <a:r>
              <a:t>ORDER BY Revenue DESC;</a:t>
            </a:r>
          </a:p>
          <a:p/>
          <a:p>
            <a:r>
              <a:t>Output:</a:t>
            </a:r>
          </a:p>
          <a:p>
            <a:r>
              <a:t>United Kingdom: 905.04</a:t>
            </a:r>
          </a:p>
          <a:p/>
          <a:p>
            <a:r>
              <a:t>Insight: Shows which countries generate the most revenue.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SQL helps extract valuable insights from transaction data.</a:t>
            </a:r>
          </a:p>
          <a:p>
            <a:r>
              <a:t>• Total revenue, product performance, and country-wise sales can be tracked.</a:t>
            </a:r>
          </a:p>
          <a:p>
            <a:r>
              <a:t>• This type of analysis supports data-driven decision-making.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For any queries or collaboration:</a:t>
            </a:r>
          </a:p>
          <a:p>
            <a:r>
              <a:t>Email: rishikukdiya@example.com</a:t>
            </a:r>
          </a:p>
          <a:p>
            <a:r>
              <a:t>LinkedIn: linkedin.com/in/rishikukdiya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