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306" r:id="rId2"/>
    <p:sldId id="308" r:id="rId3"/>
  </p:sldIdLst>
  <p:sldSz cx="9144000" cy="6858000" type="screen4x3"/>
  <p:notesSz cx="6858000" cy="9144000"/>
  <p:defaultTextStyle>
    <a:defPPr>
      <a:defRPr lang="en-AU"/>
    </a:defPPr>
    <a:lvl1pPr algn="l" rtl="0" fontAlgn="base">
      <a:spcBef>
        <a:spcPct val="0"/>
      </a:spcBef>
      <a:spcAft>
        <a:spcPct val="0"/>
      </a:spcAft>
      <a:defRPr sz="2200" b="1" kern="1200">
        <a:solidFill>
          <a:srgbClr val="262626"/>
        </a:solidFill>
        <a:latin typeface="Trebuchet MS" charset="0"/>
        <a:ea typeface="ＭＳ Ｐゴシック" charset="-128"/>
        <a:cs typeface="+mn-cs"/>
      </a:defRPr>
    </a:lvl1pPr>
    <a:lvl2pPr marL="457200" algn="l" rtl="0" fontAlgn="base">
      <a:spcBef>
        <a:spcPct val="0"/>
      </a:spcBef>
      <a:spcAft>
        <a:spcPct val="0"/>
      </a:spcAft>
      <a:defRPr sz="2200" b="1" kern="1200">
        <a:solidFill>
          <a:srgbClr val="262626"/>
        </a:solidFill>
        <a:latin typeface="Trebuchet MS" charset="0"/>
        <a:ea typeface="ＭＳ Ｐゴシック" charset="-128"/>
        <a:cs typeface="+mn-cs"/>
      </a:defRPr>
    </a:lvl2pPr>
    <a:lvl3pPr marL="914400" algn="l" rtl="0" fontAlgn="base">
      <a:spcBef>
        <a:spcPct val="0"/>
      </a:spcBef>
      <a:spcAft>
        <a:spcPct val="0"/>
      </a:spcAft>
      <a:defRPr sz="2200" b="1" kern="1200">
        <a:solidFill>
          <a:srgbClr val="262626"/>
        </a:solidFill>
        <a:latin typeface="Trebuchet MS" charset="0"/>
        <a:ea typeface="ＭＳ Ｐゴシック" charset="-128"/>
        <a:cs typeface="+mn-cs"/>
      </a:defRPr>
    </a:lvl3pPr>
    <a:lvl4pPr marL="1371600" algn="l" rtl="0" fontAlgn="base">
      <a:spcBef>
        <a:spcPct val="0"/>
      </a:spcBef>
      <a:spcAft>
        <a:spcPct val="0"/>
      </a:spcAft>
      <a:defRPr sz="2200" b="1" kern="1200">
        <a:solidFill>
          <a:srgbClr val="262626"/>
        </a:solidFill>
        <a:latin typeface="Trebuchet MS" charset="0"/>
        <a:ea typeface="ＭＳ Ｐゴシック" charset="-128"/>
        <a:cs typeface="+mn-cs"/>
      </a:defRPr>
    </a:lvl4pPr>
    <a:lvl5pPr marL="1828800" algn="l" rtl="0" fontAlgn="base">
      <a:spcBef>
        <a:spcPct val="0"/>
      </a:spcBef>
      <a:spcAft>
        <a:spcPct val="0"/>
      </a:spcAft>
      <a:defRPr sz="2200" b="1" kern="1200">
        <a:solidFill>
          <a:srgbClr val="262626"/>
        </a:solidFill>
        <a:latin typeface="Trebuchet MS" charset="0"/>
        <a:ea typeface="ＭＳ Ｐゴシック" charset="-128"/>
        <a:cs typeface="+mn-cs"/>
      </a:defRPr>
    </a:lvl5pPr>
    <a:lvl6pPr marL="2286000" algn="l" defTabSz="914400" rtl="0" eaLnBrk="1" latinLnBrk="0" hangingPunct="1">
      <a:defRPr sz="2200" b="1" kern="1200">
        <a:solidFill>
          <a:srgbClr val="262626"/>
        </a:solidFill>
        <a:latin typeface="Trebuchet MS" charset="0"/>
        <a:ea typeface="ＭＳ Ｐゴシック" charset="-128"/>
        <a:cs typeface="+mn-cs"/>
      </a:defRPr>
    </a:lvl6pPr>
    <a:lvl7pPr marL="2743200" algn="l" defTabSz="914400" rtl="0" eaLnBrk="1" latinLnBrk="0" hangingPunct="1">
      <a:defRPr sz="2200" b="1" kern="1200">
        <a:solidFill>
          <a:srgbClr val="262626"/>
        </a:solidFill>
        <a:latin typeface="Trebuchet MS" charset="0"/>
        <a:ea typeface="ＭＳ Ｐゴシック" charset="-128"/>
        <a:cs typeface="+mn-cs"/>
      </a:defRPr>
    </a:lvl7pPr>
    <a:lvl8pPr marL="3200400" algn="l" defTabSz="914400" rtl="0" eaLnBrk="1" latinLnBrk="0" hangingPunct="1">
      <a:defRPr sz="2200" b="1" kern="1200">
        <a:solidFill>
          <a:srgbClr val="262626"/>
        </a:solidFill>
        <a:latin typeface="Trebuchet MS" charset="0"/>
        <a:ea typeface="ＭＳ Ｐゴシック" charset="-128"/>
        <a:cs typeface="+mn-cs"/>
      </a:defRPr>
    </a:lvl8pPr>
    <a:lvl9pPr marL="3657600" algn="l" defTabSz="914400" rtl="0" eaLnBrk="1" latinLnBrk="0" hangingPunct="1">
      <a:defRPr sz="2200" b="1" kern="1200">
        <a:solidFill>
          <a:srgbClr val="262626"/>
        </a:solidFill>
        <a:latin typeface="Trebuchet MS" charset="0"/>
        <a:ea typeface="ＭＳ Ｐゴシック" charset="-128"/>
        <a:cs typeface="+mn-cs"/>
      </a:defRPr>
    </a:lvl9pPr>
  </p:defaultTextStyle>
  <p:extLst>
    <p:ext uri="{EFAFB233-063F-42B5-8137-9DF3F51BA10A}">
      <p15:sldGuideLst xmlns:p15="http://schemas.microsoft.com/office/powerpoint/2012/main">
        <p15:guide id="1" orient="horz" pos="2112">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35AD"/>
    <a:srgbClr val="AE9E01"/>
    <a:srgbClr val="80B6FF"/>
    <a:srgbClr val="FFE701"/>
    <a:srgbClr val="6582A9"/>
    <a:srgbClr val="87ADE1"/>
    <a:srgbClr val="CC96C0"/>
    <a:srgbClr val="919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63"/>
  </p:normalViewPr>
  <p:slideViewPr>
    <p:cSldViewPr>
      <p:cViewPr>
        <p:scale>
          <a:sx n="129" d="100"/>
          <a:sy n="129" d="100"/>
        </p:scale>
        <p:origin x="1160" y="160"/>
      </p:cViewPr>
      <p:guideLst>
        <p:guide orient="horz" pos="211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5" d="100"/>
          <a:sy n="85" d="100"/>
        </p:scale>
        <p:origin x="-319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rebuchet MS" pitchFamily="34" charset="0"/>
                <a:ea typeface="+mn-ea"/>
              </a:defRPr>
            </a:lvl1pPr>
          </a:lstStyle>
          <a:p>
            <a:pPr>
              <a:defRPr/>
            </a:pPr>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6FEC8D81-0837-1342-9F43-52A8BAE9D07D}" type="datetime1">
              <a:rPr lang="en-US" altLang="en-US"/>
              <a:pPr/>
              <a:t>11/1/21</a:t>
            </a:fld>
            <a:endParaRPr lang="en-AU"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Trebuchet MS" pitchFamily="34" charset="0"/>
                <a:ea typeface="+mn-ea"/>
              </a:defRPr>
            </a:lvl1pPr>
          </a:lstStyle>
          <a:p>
            <a:pPr>
              <a:defRPr/>
            </a:pPr>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EA6BA31-3D74-8945-A002-7CF3B4DE75AC}" type="slidenum">
              <a:rPr lang="en-AU" altLang="en-US"/>
              <a:pPr/>
              <a:t>‹#›</a:t>
            </a:fld>
            <a:endParaRPr lang="en-AU" altLang="en-US"/>
          </a:p>
        </p:txBody>
      </p:sp>
    </p:spTree>
    <p:extLst>
      <p:ext uri="{BB962C8B-B14F-4D97-AF65-F5344CB8AC3E}">
        <p14:creationId xmlns:p14="http://schemas.microsoft.com/office/powerpoint/2010/main" val="18914173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spcBef>
                <a:spcPct val="20000"/>
              </a:spcBef>
              <a:defRPr sz="1200">
                <a:latin typeface="Trebuchet MS" pitchFamily="34" charset="0"/>
                <a:ea typeface="+mn-ea"/>
              </a:defRPr>
            </a:lvl1pPr>
          </a:lstStyle>
          <a:p>
            <a:pPr>
              <a:defRPr/>
            </a:pPr>
            <a:endParaRPr lang="en-AU"/>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spcBef>
                <a:spcPct val="20000"/>
              </a:spcBef>
              <a:defRPr sz="1200"/>
            </a:lvl1pPr>
          </a:lstStyle>
          <a:p>
            <a:fld id="{BF9CF4BC-373C-7D49-B383-0D182B32BE89}" type="datetime1">
              <a:rPr lang="en-US" altLang="en-US"/>
              <a:pPr/>
              <a:t>11/1/21</a:t>
            </a:fld>
            <a:endParaRPr lang="en-AU"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AU"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spcBef>
                <a:spcPct val="20000"/>
              </a:spcBef>
              <a:defRPr sz="1200">
                <a:latin typeface="Trebuchet MS" pitchFamily="34" charset="0"/>
                <a:ea typeface="+mn-ea"/>
              </a:defRPr>
            </a:lvl1pPr>
          </a:lstStyle>
          <a:p>
            <a:pPr>
              <a:defRPr/>
            </a:pPr>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spcBef>
                <a:spcPct val="20000"/>
              </a:spcBef>
              <a:defRPr sz="1200"/>
            </a:lvl1pPr>
          </a:lstStyle>
          <a:p>
            <a:fld id="{F1C315F8-CBFB-2B48-A7EA-F2492559AF94}" type="slidenum">
              <a:rPr lang="en-AU" altLang="en-US"/>
              <a:pPr/>
              <a:t>‹#›</a:t>
            </a:fld>
            <a:endParaRPr lang="en-AU" altLang="en-US"/>
          </a:p>
        </p:txBody>
      </p:sp>
    </p:spTree>
    <p:extLst>
      <p:ext uri="{BB962C8B-B14F-4D97-AF65-F5344CB8AC3E}">
        <p14:creationId xmlns:p14="http://schemas.microsoft.com/office/powerpoint/2010/main" val="4230417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Subtitle 2"/>
          <p:cNvSpPr txBox="1">
            <a:spLocks/>
          </p:cNvSpPr>
          <p:nvPr userDrawn="1"/>
        </p:nvSpPr>
        <p:spPr>
          <a:xfrm>
            <a:off x="3124200" y="5486400"/>
            <a:ext cx="3276600" cy="762000"/>
          </a:xfrm>
          <a:prstGeom prst="rect">
            <a:avLst/>
          </a:prstGeom>
        </p:spPr>
        <p:txBody>
          <a:bodyPr>
            <a:normAutofit/>
          </a:bodyPr>
          <a:lstStyle>
            <a:lvl1pPr defTabSz="457200" eaLnBrk="0" hangingPunct="0">
              <a:defRPr sz="2200" b="1">
                <a:solidFill>
                  <a:srgbClr val="262626"/>
                </a:solidFill>
                <a:latin typeface="Trebuchet MS" charset="0"/>
                <a:ea typeface="ＭＳ Ｐゴシック" charset="-128"/>
              </a:defRPr>
            </a:lvl1pPr>
            <a:lvl2pPr marL="37931725" indent="-37474525" defTabSz="457200" eaLnBrk="0" hangingPunct="0">
              <a:defRPr sz="2200" b="1">
                <a:solidFill>
                  <a:srgbClr val="262626"/>
                </a:solidFill>
                <a:latin typeface="Trebuchet MS" charset="0"/>
                <a:ea typeface="ＭＳ Ｐゴシック" charset="-128"/>
              </a:defRPr>
            </a:lvl2pPr>
            <a:lvl3pPr eaLnBrk="0" hangingPunct="0">
              <a:defRPr sz="2200" b="1">
                <a:solidFill>
                  <a:srgbClr val="262626"/>
                </a:solidFill>
                <a:latin typeface="Trebuchet MS" charset="0"/>
                <a:ea typeface="ＭＳ Ｐゴシック" charset="-128"/>
              </a:defRPr>
            </a:lvl3pPr>
            <a:lvl4pPr eaLnBrk="0" hangingPunct="0">
              <a:defRPr sz="2200" b="1">
                <a:solidFill>
                  <a:srgbClr val="262626"/>
                </a:solidFill>
                <a:latin typeface="Trebuchet MS" charset="0"/>
                <a:ea typeface="ＭＳ Ｐゴシック" charset="-128"/>
              </a:defRPr>
            </a:lvl4pPr>
            <a:lvl5pPr eaLnBrk="0" hangingPunct="0">
              <a:defRPr sz="2200" b="1">
                <a:solidFill>
                  <a:srgbClr val="262626"/>
                </a:solidFill>
                <a:latin typeface="Trebuchet MS" charset="0"/>
                <a:ea typeface="ＭＳ Ｐゴシック" charset="-128"/>
              </a:defRPr>
            </a:lvl5pPr>
            <a:lvl6pPr marL="457200" eaLnBrk="0" fontAlgn="base" hangingPunct="0">
              <a:spcBef>
                <a:spcPct val="0"/>
              </a:spcBef>
              <a:spcAft>
                <a:spcPct val="0"/>
              </a:spcAft>
              <a:defRPr sz="2200" b="1">
                <a:solidFill>
                  <a:srgbClr val="262626"/>
                </a:solidFill>
                <a:latin typeface="Trebuchet MS" charset="0"/>
                <a:ea typeface="ＭＳ Ｐゴシック" charset="-128"/>
              </a:defRPr>
            </a:lvl6pPr>
            <a:lvl7pPr marL="914400" eaLnBrk="0" fontAlgn="base" hangingPunct="0">
              <a:spcBef>
                <a:spcPct val="0"/>
              </a:spcBef>
              <a:spcAft>
                <a:spcPct val="0"/>
              </a:spcAft>
              <a:defRPr sz="2200" b="1">
                <a:solidFill>
                  <a:srgbClr val="262626"/>
                </a:solidFill>
                <a:latin typeface="Trebuchet MS" charset="0"/>
                <a:ea typeface="ＭＳ Ｐゴシック" charset="-128"/>
              </a:defRPr>
            </a:lvl7pPr>
            <a:lvl8pPr marL="1371600" eaLnBrk="0" fontAlgn="base" hangingPunct="0">
              <a:spcBef>
                <a:spcPct val="0"/>
              </a:spcBef>
              <a:spcAft>
                <a:spcPct val="0"/>
              </a:spcAft>
              <a:defRPr sz="2200" b="1">
                <a:solidFill>
                  <a:srgbClr val="262626"/>
                </a:solidFill>
                <a:latin typeface="Trebuchet MS" charset="0"/>
                <a:ea typeface="ＭＳ Ｐゴシック" charset="-128"/>
              </a:defRPr>
            </a:lvl8pPr>
            <a:lvl9pPr marL="1828800" eaLnBrk="0" fontAlgn="base" hangingPunct="0">
              <a:spcBef>
                <a:spcPct val="0"/>
              </a:spcBef>
              <a:spcAft>
                <a:spcPct val="0"/>
              </a:spcAft>
              <a:defRPr sz="2200" b="1">
                <a:solidFill>
                  <a:srgbClr val="262626"/>
                </a:solidFill>
                <a:latin typeface="Trebuchet MS" charset="0"/>
                <a:ea typeface="ＭＳ Ｐゴシック" charset="-128"/>
              </a:defRPr>
            </a:lvl9pPr>
          </a:lstStyle>
          <a:p>
            <a:pPr algn="ctr" eaLnBrk="1" hangingPunct="1">
              <a:spcBef>
                <a:spcPct val="20000"/>
              </a:spcBef>
              <a:buFont typeface="Arial" charset="0"/>
              <a:buNone/>
            </a:pPr>
            <a:r>
              <a:rPr lang="en-US" altLang="en-US" sz="2900" b="0">
                <a:solidFill>
                  <a:srgbClr val="0D0D0D"/>
                </a:solidFill>
                <a:latin typeface="Arial" charset="0"/>
              </a:rPr>
              <a:t>Ben Melbourne</a:t>
            </a:r>
            <a:br>
              <a:rPr lang="en-US" altLang="en-US" b="0">
                <a:solidFill>
                  <a:srgbClr val="0D0D0D"/>
                </a:solidFill>
                <a:latin typeface="Arial" charset="0"/>
              </a:rPr>
            </a:br>
            <a:r>
              <a:rPr lang="en-US" altLang="en-US" sz="1400" b="0">
                <a:solidFill>
                  <a:srgbClr val="0D0D0D"/>
                </a:solidFill>
                <a:latin typeface="Arial" charset="0"/>
              </a:rPr>
              <a:t>Experience Design Consultant</a:t>
            </a:r>
          </a:p>
          <a:p>
            <a:pPr algn="ctr" eaLnBrk="1" hangingPunct="1">
              <a:spcBef>
                <a:spcPct val="20000"/>
              </a:spcBef>
              <a:buFont typeface="Arial" charset="0"/>
              <a:buNone/>
            </a:pPr>
            <a:endParaRPr lang="en-US" altLang="en-US" b="0">
              <a:solidFill>
                <a:srgbClr val="0D0D0D"/>
              </a:solidFill>
              <a:latin typeface="Arial" charset="0"/>
            </a:endParaRPr>
          </a:p>
        </p:txBody>
      </p:sp>
      <p:pic>
        <p:nvPicPr>
          <p:cNvPr id="4" name="Picture 5" descr="tw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05200" y="6256338"/>
            <a:ext cx="2649538"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ubtitle 2"/>
          <p:cNvSpPr txBox="1">
            <a:spLocks/>
          </p:cNvSpPr>
          <p:nvPr userDrawn="1"/>
        </p:nvSpPr>
        <p:spPr>
          <a:xfrm>
            <a:off x="658813" y="1524000"/>
            <a:ext cx="7977187" cy="1066800"/>
          </a:xfrm>
          <a:prstGeom prst="rect">
            <a:avLst/>
          </a:prstGeom>
        </p:spPr>
        <p:txBody>
          <a:bodyPr/>
          <a:lstStyle>
            <a:lvl1pPr marL="342900" indent="-342900" eaLnBrk="0" hangingPunct="0">
              <a:defRPr sz="2200" b="1">
                <a:solidFill>
                  <a:srgbClr val="262626"/>
                </a:solidFill>
                <a:latin typeface="Trebuchet MS" charset="0"/>
                <a:ea typeface="ＭＳ Ｐゴシック" charset="-128"/>
              </a:defRPr>
            </a:lvl1pPr>
            <a:lvl2pPr marL="37931725" indent="-37474525" eaLnBrk="0" hangingPunct="0">
              <a:defRPr sz="2200" b="1">
                <a:solidFill>
                  <a:srgbClr val="262626"/>
                </a:solidFill>
                <a:latin typeface="Trebuchet MS" charset="0"/>
                <a:ea typeface="ＭＳ Ｐゴシック" charset="-128"/>
              </a:defRPr>
            </a:lvl2pPr>
            <a:lvl3pPr eaLnBrk="0" hangingPunct="0">
              <a:defRPr sz="2200" b="1">
                <a:solidFill>
                  <a:srgbClr val="262626"/>
                </a:solidFill>
                <a:latin typeface="Trebuchet MS" charset="0"/>
                <a:ea typeface="ＭＳ Ｐゴシック" charset="-128"/>
              </a:defRPr>
            </a:lvl3pPr>
            <a:lvl4pPr eaLnBrk="0" hangingPunct="0">
              <a:defRPr sz="2200" b="1">
                <a:solidFill>
                  <a:srgbClr val="262626"/>
                </a:solidFill>
                <a:latin typeface="Trebuchet MS" charset="0"/>
                <a:ea typeface="ＭＳ Ｐゴシック" charset="-128"/>
              </a:defRPr>
            </a:lvl4pPr>
            <a:lvl5pPr eaLnBrk="0" hangingPunct="0">
              <a:defRPr sz="2200" b="1">
                <a:solidFill>
                  <a:srgbClr val="262626"/>
                </a:solidFill>
                <a:latin typeface="Trebuchet MS" charset="0"/>
                <a:ea typeface="ＭＳ Ｐゴシック" charset="-128"/>
              </a:defRPr>
            </a:lvl5pPr>
            <a:lvl6pPr marL="457200" eaLnBrk="0" fontAlgn="base" hangingPunct="0">
              <a:spcBef>
                <a:spcPct val="0"/>
              </a:spcBef>
              <a:spcAft>
                <a:spcPct val="0"/>
              </a:spcAft>
              <a:defRPr sz="2200" b="1">
                <a:solidFill>
                  <a:srgbClr val="262626"/>
                </a:solidFill>
                <a:latin typeface="Trebuchet MS" charset="0"/>
                <a:ea typeface="ＭＳ Ｐゴシック" charset="-128"/>
              </a:defRPr>
            </a:lvl6pPr>
            <a:lvl7pPr marL="914400" eaLnBrk="0" fontAlgn="base" hangingPunct="0">
              <a:spcBef>
                <a:spcPct val="0"/>
              </a:spcBef>
              <a:spcAft>
                <a:spcPct val="0"/>
              </a:spcAft>
              <a:defRPr sz="2200" b="1">
                <a:solidFill>
                  <a:srgbClr val="262626"/>
                </a:solidFill>
                <a:latin typeface="Trebuchet MS" charset="0"/>
                <a:ea typeface="ＭＳ Ｐゴシック" charset="-128"/>
              </a:defRPr>
            </a:lvl7pPr>
            <a:lvl8pPr marL="1371600" eaLnBrk="0" fontAlgn="base" hangingPunct="0">
              <a:spcBef>
                <a:spcPct val="0"/>
              </a:spcBef>
              <a:spcAft>
                <a:spcPct val="0"/>
              </a:spcAft>
              <a:defRPr sz="2200" b="1">
                <a:solidFill>
                  <a:srgbClr val="262626"/>
                </a:solidFill>
                <a:latin typeface="Trebuchet MS" charset="0"/>
                <a:ea typeface="ＭＳ Ｐゴシック" charset="-128"/>
              </a:defRPr>
            </a:lvl8pPr>
            <a:lvl9pPr marL="1828800" eaLnBrk="0" fontAlgn="base" hangingPunct="0">
              <a:spcBef>
                <a:spcPct val="0"/>
              </a:spcBef>
              <a:spcAft>
                <a:spcPct val="0"/>
              </a:spcAft>
              <a:defRPr sz="2200" b="1">
                <a:solidFill>
                  <a:srgbClr val="262626"/>
                </a:solidFill>
                <a:latin typeface="Trebuchet MS" charset="0"/>
                <a:ea typeface="ＭＳ Ｐゴシック" charset="-128"/>
              </a:defRPr>
            </a:lvl9pPr>
          </a:lstStyle>
          <a:p>
            <a:pPr>
              <a:spcBef>
                <a:spcPct val="50000"/>
              </a:spcBef>
            </a:pPr>
            <a:r>
              <a:rPr lang="en-US" altLang="en-US" sz="2700">
                <a:solidFill>
                  <a:srgbClr val="0D0D0D"/>
                </a:solidFill>
                <a:latin typeface="Arial" charset="0"/>
              </a:rPr>
              <a:t>General UX Process Overview</a:t>
            </a:r>
          </a:p>
          <a:p>
            <a:pPr>
              <a:spcBef>
                <a:spcPct val="50000"/>
              </a:spcBef>
            </a:pPr>
            <a:endParaRPr lang="en-US" altLang="en-US" sz="3100">
              <a:solidFill>
                <a:srgbClr val="0D0D0D"/>
              </a:solidFill>
              <a:latin typeface="Arial" charset="0"/>
            </a:endParaRPr>
          </a:p>
        </p:txBody>
      </p:sp>
      <p:sp>
        <p:nvSpPr>
          <p:cNvPr id="14" name="Subtitle 2"/>
          <p:cNvSpPr>
            <a:spLocks noGrp="1"/>
          </p:cNvSpPr>
          <p:nvPr>
            <p:ph type="subTitle" idx="1"/>
          </p:nvPr>
        </p:nvSpPr>
        <p:spPr>
          <a:xfrm>
            <a:off x="658093" y="3106748"/>
            <a:ext cx="7977908" cy="1066800"/>
          </a:xfrm>
          <a:prstGeom prst="rect">
            <a:avLst/>
          </a:prstGeom>
        </p:spPr>
        <p:txBody>
          <a:bodyPr>
            <a:noAutofit/>
          </a:bodyPr>
          <a:lstStyle>
            <a:lvl1pPr>
              <a:defRPr>
                <a:latin typeface="Arial"/>
                <a:cs typeface="Arial"/>
              </a:defRPr>
            </a:lvl1pPr>
          </a:lstStyle>
          <a:p>
            <a:r>
              <a:rPr lang="en-GB"/>
              <a:t>Click to edit Master subtitle style</a:t>
            </a:r>
            <a:endParaRPr lang="en-US" dirty="0"/>
          </a:p>
        </p:txBody>
      </p:sp>
    </p:spTree>
    <p:extLst>
      <p:ext uri="{BB962C8B-B14F-4D97-AF65-F5344CB8AC3E}">
        <p14:creationId xmlns:p14="http://schemas.microsoft.com/office/powerpoint/2010/main" val="1997819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4"/>
          <p:cNvSpPr/>
          <p:nvPr userDrawn="1"/>
        </p:nvSpPr>
        <p:spPr bwMode="auto">
          <a:xfrm>
            <a:off x="12700" y="0"/>
            <a:ext cx="9144000" cy="685800"/>
          </a:xfrm>
          <a:prstGeom prst="rect">
            <a:avLst/>
          </a:prstGeom>
          <a:solidFill>
            <a:schemeClr val="tx1"/>
          </a:solidFill>
          <a:ln>
            <a:headEnd type="none" w="med" len="med"/>
            <a:tailEnd type="none" w="med" len="med"/>
          </a:ln>
          <a:effectLst/>
          <a:scene3d>
            <a:camera prst="orthographicFront">
              <a:rot lat="0" lon="0" rev="0"/>
            </a:camera>
            <a:lightRig rig="threePt" dir="t">
              <a:rot lat="0" lon="0" rev="1200000"/>
            </a:lightRig>
          </a:scene3d>
          <a:sp3d>
            <a:bevelT w="0" h="0"/>
          </a:sp3d>
        </p:spPr>
        <p:style>
          <a:lnRef idx="0">
            <a:schemeClr val="accent1"/>
          </a:lnRef>
          <a:fillRef idx="3">
            <a:schemeClr val="accent1"/>
          </a:fillRef>
          <a:effectRef idx="3">
            <a:schemeClr val="accent1"/>
          </a:effectRef>
          <a:fontRef idx="minor">
            <a:schemeClr val="lt1"/>
          </a:fontRef>
        </p:style>
        <p:txBody>
          <a:bodyPr/>
          <a:lstStyle/>
          <a:p>
            <a:pPr>
              <a:spcBef>
                <a:spcPct val="20000"/>
              </a:spcBef>
              <a:defRPr/>
            </a:pPr>
            <a:endParaRPr lang="en-AU" sz="2000" b="0" dirty="0" err="1">
              <a:solidFill>
                <a:schemeClr val="bg1"/>
              </a:solidFill>
              <a:latin typeface="Arial Narrow" pitchFamily="34" charset="0"/>
            </a:endParaRPr>
          </a:p>
        </p:txBody>
      </p:sp>
      <p:sp>
        <p:nvSpPr>
          <p:cNvPr id="4" name="Content Placeholder 2"/>
          <p:cNvSpPr>
            <a:spLocks noGrp="1"/>
          </p:cNvSpPr>
          <p:nvPr>
            <p:ph idx="1"/>
          </p:nvPr>
        </p:nvSpPr>
        <p:spPr>
          <a:xfrm>
            <a:off x="457200" y="1600201"/>
            <a:ext cx="8229600" cy="4349750"/>
          </a:xfrm>
          <a:prstGeom prst="rect">
            <a:avLst/>
          </a:prstGeom>
        </p:spPr>
        <p:txBody>
          <a:bodyPr/>
          <a:lstStyle>
            <a:lvl1pPr>
              <a:buClr>
                <a:schemeClr val="tx1">
                  <a:lumMod val="95000"/>
                  <a:lumOff val="5000"/>
                </a:schemeClr>
              </a:buClr>
              <a:defRPr sz="2200">
                <a:solidFill>
                  <a:schemeClr val="tx1"/>
                </a:solidFill>
                <a:latin typeface="Arial"/>
                <a:cs typeface="Arial"/>
              </a:defRPr>
            </a:lvl1pPr>
            <a:lvl2pPr>
              <a:buClr>
                <a:schemeClr val="tx1">
                  <a:lumMod val="95000"/>
                  <a:lumOff val="5000"/>
                </a:schemeClr>
              </a:buClr>
              <a:buFont typeface="Arial" pitchFamily="34" charset="0"/>
              <a:buChar char="•"/>
              <a:defRPr sz="1800">
                <a:solidFill>
                  <a:schemeClr val="tx1"/>
                </a:solidFill>
                <a:latin typeface="Arial"/>
                <a:cs typeface="Arial"/>
              </a:defRPr>
            </a:lvl2pPr>
            <a:lvl3pPr>
              <a:buClr>
                <a:schemeClr val="tx1">
                  <a:lumMod val="95000"/>
                  <a:lumOff val="5000"/>
                </a:schemeClr>
              </a:buClr>
              <a:buFont typeface="Arial Narrow" pitchFamily="34" charset="0"/>
              <a:buChar char="–"/>
              <a:defRPr sz="1400" b="0">
                <a:solidFill>
                  <a:schemeClr val="tx1"/>
                </a:solidFill>
                <a:latin typeface="Arial"/>
                <a:cs typeface="Arial"/>
              </a:defRPr>
            </a:lvl3pPr>
            <a:lvl4pPr>
              <a:buClr>
                <a:schemeClr val="tx1">
                  <a:lumMod val="95000"/>
                  <a:lumOff val="5000"/>
                </a:schemeClr>
              </a:buClr>
              <a:defRPr i="0">
                <a:solidFill>
                  <a:schemeClr val="tx1"/>
                </a:solidFill>
                <a:latin typeface="Arial"/>
                <a:cs typeface="Arial"/>
              </a:defRPr>
            </a:lvl4pPr>
            <a:lvl5pPr>
              <a:buClr>
                <a:schemeClr val="tx1">
                  <a:lumMod val="95000"/>
                  <a:lumOff val="5000"/>
                </a:schemeClr>
              </a:buClr>
              <a:buFont typeface="Arial Narrow" pitchFamily="34" charset="0"/>
              <a:buChar char="–"/>
              <a:defRPr>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
        <p:nvSpPr>
          <p:cNvPr id="3" name="Title 1"/>
          <p:cNvSpPr>
            <a:spLocks noGrp="1"/>
          </p:cNvSpPr>
          <p:nvPr>
            <p:ph type="title"/>
          </p:nvPr>
        </p:nvSpPr>
        <p:spPr>
          <a:xfrm>
            <a:off x="457204" y="79375"/>
            <a:ext cx="6186499" cy="490538"/>
          </a:xfrm>
          <a:ln>
            <a:noFill/>
          </a:ln>
        </p:spPr>
        <p:txBody>
          <a:bodyPr/>
          <a:lstStyle>
            <a:lvl1pPr>
              <a:defRPr sz="2400">
                <a:solidFill>
                  <a:schemeClr val="bg1"/>
                </a:solidFill>
              </a:defRPr>
            </a:lvl1pPr>
          </a:lstStyle>
          <a:p>
            <a:r>
              <a:rPr lang="en-GB"/>
              <a:t>Click to edit Master title style</a:t>
            </a:r>
            <a:endParaRPr lang="en-AU" dirty="0"/>
          </a:p>
        </p:txBody>
      </p:sp>
    </p:spTree>
    <p:extLst>
      <p:ext uri="{BB962C8B-B14F-4D97-AF65-F5344CB8AC3E}">
        <p14:creationId xmlns:p14="http://schemas.microsoft.com/office/powerpoint/2010/main" val="14520703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1"/>
          <p:cNvSpPr>
            <a:spLocks noGrp="1" noChangeArrowheads="1"/>
          </p:cNvSpPr>
          <p:nvPr>
            <p:ph type="title"/>
          </p:nvPr>
        </p:nvSpPr>
        <p:spPr bwMode="auto">
          <a:xfrm>
            <a:off x="457200" y="142875"/>
            <a:ext cx="6186488"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AU" altLang="en-US"/>
              <a:t>Slide Heading</a:t>
            </a:r>
          </a:p>
        </p:txBody>
      </p:sp>
      <p:pic>
        <p:nvPicPr>
          <p:cNvPr id="1027" name="Picture 4" descr="twLogo"/>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543800" y="6502400"/>
            <a:ext cx="15367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94" r:id="rId1"/>
    <p:sldLayoutId id="2147483995" r:id="rId2"/>
  </p:sldLayoutIdLst>
  <p:txStyles>
    <p:titleStyle>
      <a:lvl1pPr algn="l" rtl="0" eaLnBrk="1" fontAlgn="base" hangingPunct="1">
        <a:spcBef>
          <a:spcPct val="0"/>
        </a:spcBef>
        <a:spcAft>
          <a:spcPct val="0"/>
        </a:spcAft>
        <a:defRPr sz="3400" b="1">
          <a:solidFill>
            <a:schemeClr val="tx1"/>
          </a:solidFill>
          <a:latin typeface="+mj-lt"/>
          <a:ea typeface="ＭＳ Ｐゴシック" charset="-128"/>
          <a:cs typeface="ＭＳ Ｐゴシック" charset="-128"/>
        </a:defRPr>
      </a:lvl1pPr>
      <a:lvl2pPr algn="l" rtl="0" eaLnBrk="1" fontAlgn="base" hangingPunct="1">
        <a:spcBef>
          <a:spcPct val="0"/>
        </a:spcBef>
        <a:spcAft>
          <a:spcPct val="0"/>
        </a:spcAft>
        <a:defRPr sz="3400" b="1">
          <a:solidFill>
            <a:schemeClr val="tx1"/>
          </a:solidFill>
          <a:latin typeface="Arial" charset="0"/>
          <a:ea typeface="ＭＳ Ｐゴシック" charset="-128"/>
          <a:cs typeface="ＭＳ Ｐゴシック" charset="-128"/>
        </a:defRPr>
      </a:lvl2pPr>
      <a:lvl3pPr algn="l" rtl="0" eaLnBrk="1" fontAlgn="base" hangingPunct="1">
        <a:spcBef>
          <a:spcPct val="0"/>
        </a:spcBef>
        <a:spcAft>
          <a:spcPct val="0"/>
        </a:spcAft>
        <a:defRPr sz="3400" b="1">
          <a:solidFill>
            <a:schemeClr val="tx1"/>
          </a:solidFill>
          <a:latin typeface="Arial" charset="0"/>
          <a:ea typeface="ＭＳ Ｐゴシック" charset="-128"/>
          <a:cs typeface="ＭＳ Ｐゴシック" charset="-128"/>
        </a:defRPr>
      </a:lvl3pPr>
      <a:lvl4pPr algn="l" rtl="0" eaLnBrk="1" fontAlgn="base" hangingPunct="1">
        <a:spcBef>
          <a:spcPct val="0"/>
        </a:spcBef>
        <a:spcAft>
          <a:spcPct val="0"/>
        </a:spcAft>
        <a:defRPr sz="3400" b="1">
          <a:solidFill>
            <a:schemeClr val="tx1"/>
          </a:solidFill>
          <a:latin typeface="Arial" charset="0"/>
          <a:ea typeface="ＭＳ Ｐゴシック" charset="-128"/>
          <a:cs typeface="ＭＳ Ｐゴシック" charset="-128"/>
        </a:defRPr>
      </a:lvl4pPr>
      <a:lvl5pPr algn="l" rtl="0" eaLnBrk="1" fontAlgn="base" hangingPunct="1">
        <a:spcBef>
          <a:spcPct val="0"/>
        </a:spcBef>
        <a:spcAft>
          <a:spcPct val="0"/>
        </a:spcAft>
        <a:defRPr sz="3400" b="1">
          <a:solidFill>
            <a:schemeClr val="tx1"/>
          </a:solidFill>
          <a:latin typeface="Arial" charset="0"/>
          <a:ea typeface="ＭＳ Ｐゴシック" charset="-128"/>
          <a:cs typeface="ＭＳ Ｐゴシック" charset="-128"/>
        </a:defRPr>
      </a:lvl5pPr>
      <a:lvl6pPr marL="457200" algn="l" rtl="0" eaLnBrk="1" fontAlgn="base" hangingPunct="1">
        <a:spcBef>
          <a:spcPct val="0"/>
        </a:spcBef>
        <a:spcAft>
          <a:spcPct val="0"/>
        </a:spcAft>
        <a:defRPr sz="2800" b="1">
          <a:solidFill>
            <a:schemeClr val="bg1"/>
          </a:solidFill>
          <a:latin typeface="Arial" charset="0"/>
        </a:defRPr>
      </a:lvl6pPr>
      <a:lvl7pPr marL="914400" algn="l" rtl="0" eaLnBrk="1" fontAlgn="base" hangingPunct="1">
        <a:spcBef>
          <a:spcPct val="0"/>
        </a:spcBef>
        <a:spcAft>
          <a:spcPct val="0"/>
        </a:spcAft>
        <a:defRPr sz="2800" b="1">
          <a:solidFill>
            <a:schemeClr val="bg1"/>
          </a:solidFill>
          <a:latin typeface="Arial" charset="0"/>
        </a:defRPr>
      </a:lvl7pPr>
      <a:lvl8pPr marL="1371600" algn="l" rtl="0" eaLnBrk="1" fontAlgn="base" hangingPunct="1">
        <a:spcBef>
          <a:spcPct val="0"/>
        </a:spcBef>
        <a:spcAft>
          <a:spcPct val="0"/>
        </a:spcAft>
        <a:defRPr sz="2800" b="1">
          <a:solidFill>
            <a:schemeClr val="bg1"/>
          </a:solidFill>
          <a:latin typeface="Arial" charset="0"/>
        </a:defRPr>
      </a:lvl8pPr>
      <a:lvl9pPr marL="1828800" algn="l" rtl="0" eaLnBrk="1" fontAlgn="base" hangingPunct="1">
        <a:spcBef>
          <a:spcPct val="0"/>
        </a:spcBef>
        <a:spcAft>
          <a:spcPct val="0"/>
        </a:spcAft>
        <a:defRPr sz="2800" b="1">
          <a:solidFill>
            <a:schemeClr val="bg1"/>
          </a:solidFill>
          <a:latin typeface="Arial" charset="0"/>
        </a:defRPr>
      </a:lvl9pPr>
    </p:titleStyle>
    <p:bodyStyle>
      <a:lvl1pPr marL="342900" indent="-342900" algn="l" rtl="0" eaLnBrk="1" fontAlgn="base" hangingPunct="1">
        <a:spcBef>
          <a:spcPct val="50000"/>
        </a:spcBef>
        <a:spcAft>
          <a:spcPct val="0"/>
        </a:spcAft>
        <a:buFont typeface="Wingdings" charset="2"/>
        <a:buChar char="§"/>
        <a:defRPr sz="2400">
          <a:solidFill>
            <a:schemeClr val="tx1"/>
          </a:solidFill>
          <a:latin typeface="+mn-lt"/>
          <a:ea typeface="ＭＳ Ｐゴシック" charset="-128"/>
          <a:cs typeface="ＭＳ Ｐゴシック" charset="-128"/>
        </a:defRPr>
      </a:lvl1pPr>
      <a:lvl2pPr marL="742950" indent="-285750" algn="l" rtl="0" eaLnBrk="1" fontAlgn="base" hangingPunct="1">
        <a:spcBef>
          <a:spcPct val="25000"/>
        </a:spcBef>
        <a:spcAft>
          <a:spcPct val="0"/>
        </a:spcAft>
        <a:buFont typeface="Wingdings" charset="2"/>
        <a:buChar char="§"/>
        <a:defRPr sz="20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15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15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14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347134" y="990600"/>
            <a:ext cx="2396065" cy="2590800"/>
          </a:xfrm>
          <a:prstGeom prst="rect">
            <a:avLst/>
          </a:prstGeom>
          <a:solidFill>
            <a:schemeClr val="bg1">
              <a:lumMod val="75000"/>
            </a:schemeClr>
          </a:solidFill>
          <a:ln>
            <a:solidFill>
              <a:srgbClr val="245BAF"/>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accent1"/>
          </a:lnRef>
          <a:fillRef idx="3">
            <a:schemeClr val="accent1"/>
          </a:fillRef>
          <a:effectRef idx="3">
            <a:schemeClr val="accent1"/>
          </a:effectRef>
          <a:fontRef idx="minor">
            <a:schemeClr val="lt1"/>
          </a:fontRef>
        </p:style>
        <p:txBody>
          <a:bodyPr/>
          <a:lstStyle/>
          <a:p>
            <a:pPr>
              <a:spcBef>
                <a:spcPct val="20000"/>
              </a:spcBef>
              <a:defRPr/>
            </a:pPr>
            <a:endParaRPr lang="en-AU" sz="2000" b="0" dirty="0">
              <a:solidFill>
                <a:schemeClr val="bg1"/>
              </a:solidFill>
              <a:latin typeface="Arial Narrow" pitchFamily="34" charset="0"/>
            </a:endParaRPr>
          </a:p>
        </p:txBody>
      </p:sp>
      <p:sp>
        <p:nvSpPr>
          <p:cNvPr id="12" name="Shape 1038"/>
          <p:cNvSpPr>
            <a:spLocks/>
          </p:cNvSpPr>
          <p:nvPr/>
        </p:nvSpPr>
        <p:spPr bwMode="auto">
          <a:xfrm>
            <a:off x="762000" y="1103313"/>
            <a:ext cx="1524000" cy="2473325"/>
          </a:xfrm>
          <a:custGeom>
            <a:avLst/>
            <a:gdLst>
              <a:gd name="T0" fmla="*/ 0 w 526"/>
              <a:gd name="T1" fmla="*/ 2265362 h 854"/>
              <a:gd name="T2" fmla="*/ 228147 w 526"/>
              <a:gd name="T3" fmla="*/ 1697695 h 854"/>
              <a:gd name="T4" fmla="*/ 185701 w 526"/>
              <a:gd name="T5" fmla="*/ 1697695 h 854"/>
              <a:gd name="T6" fmla="*/ 148561 w 526"/>
              <a:gd name="T7" fmla="*/ 1665864 h 854"/>
              <a:gd name="T8" fmla="*/ 90198 w 526"/>
              <a:gd name="T9" fmla="*/ 1604853 h 854"/>
              <a:gd name="T10" fmla="*/ 111421 w 526"/>
              <a:gd name="T11" fmla="*/ 1533231 h 854"/>
              <a:gd name="T12" fmla="*/ 140602 w 526"/>
              <a:gd name="T13" fmla="*/ 1493441 h 854"/>
              <a:gd name="T14" fmla="*/ 145908 w 526"/>
              <a:gd name="T15" fmla="*/ 1448346 h 854"/>
              <a:gd name="T16" fmla="*/ 129991 w 526"/>
              <a:gd name="T17" fmla="*/ 1397946 h 854"/>
              <a:gd name="T18" fmla="*/ 127338 w 526"/>
              <a:gd name="T19" fmla="*/ 1299798 h 854"/>
              <a:gd name="T20" fmla="*/ 132644 w 526"/>
              <a:gd name="T21" fmla="*/ 1228176 h 854"/>
              <a:gd name="T22" fmla="*/ 244065 w 526"/>
              <a:gd name="T23" fmla="*/ 888637 h 854"/>
              <a:gd name="T24" fmla="*/ 313039 w 526"/>
              <a:gd name="T25" fmla="*/ 838237 h 854"/>
              <a:gd name="T26" fmla="*/ 379361 w 526"/>
              <a:gd name="T27" fmla="*/ 801100 h 854"/>
              <a:gd name="T28" fmla="*/ 416502 w 526"/>
              <a:gd name="T29" fmla="*/ 681731 h 854"/>
              <a:gd name="T30" fmla="*/ 472212 w 526"/>
              <a:gd name="T31" fmla="*/ 575625 h 854"/>
              <a:gd name="T32" fmla="*/ 432419 w 526"/>
              <a:gd name="T33" fmla="*/ 482782 h 854"/>
              <a:gd name="T34" fmla="*/ 421807 w 526"/>
              <a:gd name="T35" fmla="*/ 424424 h 854"/>
              <a:gd name="T36" fmla="*/ 395279 w 526"/>
              <a:gd name="T37" fmla="*/ 376676 h 854"/>
              <a:gd name="T38" fmla="*/ 371403 w 526"/>
              <a:gd name="T39" fmla="*/ 196296 h 854"/>
              <a:gd name="T40" fmla="*/ 443030 w 526"/>
              <a:gd name="T41" fmla="*/ 58358 h 854"/>
              <a:gd name="T42" fmla="*/ 543840 w 526"/>
              <a:gd name="T43" fmla="*/ 7958 h 854"/>
              <a:gd name="T44" fmla="*/ 663219 w 526"/>
              <a:gd name="T45" fmla="*/ 2653 h 854"/>
              <a:gd name="T46" fmla="*/ 761376 w 526"/>
              <a:gd name="T47" fmla="*/ 53053 h 854"/>
              <a:gd name="T48" fmla="*/ 814433 w 526"/>
              <a:gd name="T49" fmla="*/ 153854 h 854"/>
              <a:gd name="T50" fmla="*/ 825045 w 526"/>
              <a:gd name="T51" fmla="*/ 236086 h 854"/>
              <a:gd name="T52" fmla="*/ 819739 w 526"/>
              <a:gd name="T53" fmla="*/ 291791 h 854"/>
              <a:gd name="T54" fmla="*/ 830350 w 526"/>
              <a:gd name="T55" fmla="*/ 307707 h 854"/>
              <a:gd name="T56" fmla="*/ 833003 w 526"/>
              <a:gd name="T57" fmla="*/ 389939 h 854"/>
              <a:gd name="T58" fmla="*/ 811780 w 526"/>
              <a:gd name="T59" fmla="*/ 448298 h 854"/>
              <a:gd name="T60" fmla="*/ 785251 w 526"/>
              <a:gd name="T61" fmla="*/ 466866 h 854"/>
              <a:gd name="T62" fmla="*/ 785251 w 526"/>
              <a:gd name="T63" fmla="*/ 501351 h 854"/>
              <a:gd name="T64" fmla="*/ 875449 w 526"/>
              <a:gd name="T65" fmla="*/ 583583 h 854"/>
              <a:gd name="T66" fmla="*/ 941771 w 526"/>
              <a:gd name="T67" fmla="*/ 684383 h 854"/>
              <a:gd name="T68" fmla="*/ 1061150 w 526"/>
              <a:gd name="T69" fmla="*/ 718868 h 854"/>
              <a:gd name="T70" fmla="*/ 1175224 w 526"/>
              <a:gd name="T71" fmla="*/ 779879 h 854"/>
              <a:gd name="T72" fmla="*/ 1238893 w 526"/>
              <a:gd name="T73" fmla="*/ 920469 h 854"/>
              <a:gd name="T74" fmla="*/ 1307868 w 526"/>
              <a:gd name="T75" fmla="*/ 1193692 h 854"/>
              <a:gd name="T76" fmla="*/ 1331744 w 526"/>
              <a:gd name="T77" fmla="*/ 1273271 h 854"/>
              <a:gd name="T78" fmla="*/ 1352967 w 526"/>
              <a:gd name="T79" fmla="*/ 1344893 h 854"/>
              <a:gd name="T80" fmla="*/ 1337049 w 526"/>
              <a:gd name="T81" fmla="*/ 1408557 h 854"/>
              <a:gd name="T82" fmla="*/ 1315826 w 526"/>
              <a:gd name="T83" fmla="*/ 1429778 h 854"/>
              <a:gd name="T84" fmla="*/ 1345008 w 526"/>
              <a:gd name="T85" fmla="*/ 1464262 h 854"/>
              <a:gd name="T86" fmla="*/ 1368884 w 526"/>
              <a:gd name="T87" fmla="*/ 1517315 h 854"/>
              <a:gd name="T88" fmla="*/ 1352967 w 526"/>
              <a:gd name="T89" fmla="*/ 1565063 h 854"/>
              <a:gd name="T90" fmla="*/ 1379496 w 526"/>
              <a:gd name="T91" fmla="*/ 1631379 h 854"/>
              <a:gd name="T92" fmla="*/ 1382149 w 526"/>
              <a:gd name="T93" fmla="*/ 1673822 h 854"/>
              <a:gd name="T94" fmla="*/ 1352967 w 526"/>
              <a:gd name="T95" fmla="*/ 1721569 h 854"/>
              <a:gd name="T96" fmla="*/ 1387454 w 526"/>
              <a:gd name="T97" fmla="*/ 1795843 h 854"/>
              <a:gd name="T98" fmla="*/ 1315826 w 526"/>
              <a:gd name="T99" fmla="*/ 1875423 h 854"/>
              <a:gd name="T100" fmla="*/ 1302562 w 526"/>
              <a:gd name="T101" fmla="*/ 1838286 h 854"/>
              <a:gd name="T102" fmla="*/ 1265422 w 526"/>
              <a:gd name="T103" fmla="*/ 1859507 h 854"/>
              <a:gd name="T104" fmla="*/ 1238893 w 526"/>
              <a:gd name="T105" fmla="*/ 1856854 h 854"/>
              <a:gd name="T106" fmla="*/ 1222976 w 526"/>
              <a:gd name="T107" fmla="*/ 1899297 h 854"/>
              <a:gd name="T108" fmla="*/ 1212364 w 526"/>
              <a:gd name="T109" fmla="*/ 1933781 h 854"/>
              <a:gd name="T110" fmla="*/ 1185836 w 526"/>
              <a:gd name="T111" fmla="*/ 1960307 h 854"/>
              <a:gd name="T112" fmla="*/ 1212364 w 526"/>
              <a:gd name="T113" fmla="*/ 2260057 h 854"/>
              <a:gd name="T114" fmla="*/ 0 w 526"/>
              <a:gd name="T115" fmla="*/ 2265362 h 8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26"/>
              <a:gd name="T175" fmla="*/ 0 h 854"/>
              <a:gd name="T176" fmla="*/ 526 w 526"/>
              <a:gd name="T177" fmla="*/ 854 h 85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26" h="854">
                <a:moveTo>
                  <a:pt x="0" y="854"/>
                </a:moveTo>
                <a:cubicBezTo>
                  <a:pt x="86" y="640"/>
                  <a:pt x="86" y="640"/>
                  <a:pt x="86" y="640"/>
                </a:cubicBezTo>
                <a:cubicBezTo>
                  <a:pt x="70" y="640"/>
                  <a:pt x="70" y="640"/>
                  <a:pt x="70" y="640"/>
                </a:cubicBezTo>
                <a:cubicBezTo>
                  <a:pt x="70" y="640"/>
                  <a:pt x="61" y="630"/>
                  <a:pt x="56" y="628"/>
                </a:cubicBezTo>
                <a:cubicBezTo>
                  <a:pt x="51" y="626"/>
                  <a:pt x="35" y="615"/>
                  <a:pt x="34" y="605"/>
                </a:cubicBezTo>
                <a:cubicBezTo>
                  <a:pt x="32" y="596"/>
                  <a:pt x="39" y="582"/>
                  <a:pt x="42" y="578"/>
                </a:cubicBezTo>
                <a:cubicBezTo>
                  <a:pt x="44" y="575"/>
                  <a:pt x="53" y="563"/>
                  <a:pt x="53" y="563"/>
                </a:cubicBezTo>
                <a:cubicBezTo>
                  <a:pt x="55" y="546"/>
                  <a:pt x="55" y="546"/>
                  <a:pt x="55" y="546"/>
                </a:cubicBezTo>
                <a:cubicBezTo>
                  <a:pt x="55" y="546"/>
                  <a:pt x="49" y="531"/>
                  <a:pt x="49" y="527"/>
                </a:cubicBezTo>
                <a:cubicBezTo>
                  <a:pt x="49" y="524"/>
                  <a:pt x="48" y="490"/>
                  <a:pt x="48" y="490"/>
                </a:cubicBezTo>
                <a:cubicBezTo>
                  <a:pt x="48" y="490"/>
                  <a:pt x="49" y="467"/>
                  <a:pt x="50" y="463"/>
                </a:cubicBezTo>
                <a:cubicBezTo>
                  <a:pt x="51" y="460"/>
                  <a:pt x="88" y="339"/>
                  <a:pt x="92" y="335"/>
                </a:cubicBezTo>
                <a:cubicBezTo>
                  <a:pt x="95" y="332"/>
                  <a:pt x="118" y="316"/>
                  <a:pt x="118" y="316"/>
                </a:cubicBezTo>
                <a:cubicBezTo>
                  <a:pt x="143" y="302"/>
                  <a:pt x="143" y="302"/>
                  <a:pt x="143" y="302"/>
                </a:cubicBezTo>
                <a:cubicBezTo>
                  <a:pt x="143" y="302"/>
                  <a:pt x="150" y="270"/>
                  <a:pt x="157" y="257"/>
                </a:cubicBezTo>
                <a:cubicBezTo>
                  <a:pt x="164" y="244"/>
                  <a:pt x="178" y="217"/>
                  <a:pt x="178" y="217"/>
                </a:cubicBezTo>
                <a:cubicBezTo>
                  <a:pt x="178" y="217"/>
                  <a:pt x="164" y="186"/>
                  <a:pt x="163" y="182"/>
                </a:cubicBezTo>
                <a:cubicBezTo>
                  <a:pt x="162" y="179"/>
                  <a:pt x="159" y="160"/>
                  <a:pt x="159" y="160"/>
                </a:cubicBezTo>
                <a:cubicBezTo>
                  <a:pt x="159" y="160"/>
                  <a:pt x="150" y="147"/>
                  <a:pt x="149" y="142"/>
                </a:cubicBezTo>
                <a:cubicBezTo>
                  <a:pt x="147" y="137"/>
                  <a:pt x="137" y="103"/>
                  <a:pt x="140" y="74"/>
                </a:cubicBezTo>
                <a:cubicBezTo>
                  <a:pt x="144" y="46"/>
                  <a:pt x="162" y="28"/>
                  <a:pt x="167" y="22"/>
                </a:cubicBezTo>
                <a:cubicBezTo>
                  <a:pt x="173" y="16"/>
                  <a:pt x="199" y="6"/>
                  <a:pt x="205" y="3"/>
                </a:cubicBezTo>
                <a:cubicBezTo>
                  <a:pt x="211" y="1"/>
                  <a:pt x="236" y="0"/>
                  <a:pt x="250" y="1"/>
                </a:cubicBezTo>
                <a:cubicBezTo>
                  <a:pt x="265" y="2"/>
                  <a:pt x="282" y="14"/>
                  <a:pt x="287" y="20"/>
                </a:cubicBezTo>
                <a:cubicBezTo>
                  <a:pt x="292" y="26"/>
                  <a:pt x="306" y="48"/>
                  <a:pt x="307" y="58"/>
                </a:cubicBezTo>
                <a:cubicBezTo>
                  <a:pt x="309" y="67"/>
                  <a:pt x="311" y="83"/>
                  <a:pt x="311" y="89"/>
                </a:cubicBezTo>
                <a:cubicBezTo>
                  <a:pt x="311" y="94"/>
                  <a:pt x="309" y="110"/>
                  <a:pt x="309" y="110"/>
                </a:cubicBezTo>
                <a:cubicBezTo>
                  <a:pt x="309" y="110"/>
                  <a:pt x="311" y="111"/>
                  <a:pt x="313" y="116"/>
                </a:cubicBezTo>
                <a:cubicBezTo>
                  <a:pt x="316" y="121"/>
                  <a:pt x="317" y="138"/>
                  <a:pt x="314" y="147"/>
                </a:cubicBezTo>
                <a:cubicBezTo>
                  <a:pt x="314" y="147"/>
                  <a:pt x="312" y="161"/>
                  <a:pt x="306" y="169"/>
                </a:cubicBezTo>
                <a:cubicBezTo>
                  <a:pt x="303" y="174"/>
                  <a:pt x="296" y="175"/>
                  <a:pt x="296" y="176"/>
                </a:cubicBezTo>
                <a:cubicBezTo>
                  <a:pt x="293" y="181"/>
                  <a:pt x="296" y="189"/>
                  <a:pt x="296" y="189"/>
                </a:cubicBezTo>
                <a:cubicBezTo>
                  <a:pt x="296" y="189"/>
                  <a:pt x="324" y="208"/>
                  <a:pt x="330" y="220"/>
                </a:cubicBezTo>
                <a:cubicBezTo>
                  <a:pt x="336" y="232"/>
                  <a:pt x="355" y="258"/>
                  <a:pt x="355" y="258"/>
                </a:cubicBezTo>
                <a:cubicBezTo>
                  <a:pt x="355" y="258"/>
                  <a:pt x="386" y="266"/>
                  <a:pt x="400" y="271"/>
                </a:cubicBezTo>
                <a:cubicBezTo>
                  <a:pt x="414" y="276"/>
                  <a:pt x="439" y="289"/>
                  <a:pt x="443" y="294"/>
                </a:cubicBezTo>
                <a:cubicBezTo>
                  <a:pt x="446" y="298"/>
                  <a:pt x="465" y="342"/>
                  <a:pt x="467" y="347"/>
                </a:cubicBezTo>
                <a:cubicBezTo>
                  <a:pt x="470" y="352"/>
                  <a:pt x="491" y="441"/>
                  <a:pt x="493" y="450"/>
                </a:cubicBezTo>
                <a:cubicBezTo>
                  <a:pt x="496" y="460"/>
                  <a:pt x="498" y="476"/>
                  <a:pt x="502" y="480"/>
                </a:cubicBezTo>
                <a:cubicBezTo>
                  <a:pt x="505" y="483"/>
                  <a:pt x="510" y="499"/>
                  <a:pt x="510" y="507"/>
                </a:cubicBezTo>
                <a:cubicBezTo>
                  <a:pt x="510" y="515"/>
                  <a:pt x="508" y="531"/>
                  <a:pt x="504" y="531"/>
                </a:cubicBezTo>
                <a:cubicBezTo>
                  <a:pt x="501" y="531"/>
                  <a:pt x="496" y="539"/>
                  <a:pt x="496" y="539"/>
                </a:cubicBezTo>
                <a:cubicBezTo>
                  <a:pt x="496" y="539"/>
                  <a:pt x="505" y="545"/>
                  <a:pt x="507" y="552"/>
                </a:cubicBezTo>
                <a:cubicBezTo>
                  <a:pt x="508" y="559"/>
                  <a:pt x="517" y="564"/>
                  <a:pt x="516" y="572"/>
                </a:cubicBezTo>
                <a:cubicBezTo>
                  <a:pt x="515" y="580"/>
                  <a:pt x="510" y="590"/>
                  <a:pt x="510" y="590"/>
                </a:cubicBezTo>
                <a:cubicBezTo>
                  <a:pt x="510" y="590"/>
                  <a:pt x="520" y="604"/>
                  <a:pt x="520" y="615"/>
                </a:cubicBezTo>
                <a:cubicBezTo>
                  <a:pt x="520" y="626"/>
                  <a:pt x="526" y="623"/>
                  <a:pt x="521" y="631"/>
                </a:cubicBezTo>
                <a:cubicBezTo>
                  <a:pt x="516" y="640"/>
                  <a:pt x="510" y="649"/>
                  <a:pt x="510" y="649"/>
                </a:cubicBezTo>
                <a:cubicBezTo>
                  <a:pt x="523" y="677"/>
                  <a:pt x="523" y="677"/>
                  <a:pt x="523" y="677"/>
                </a:cubicBezTo>
                <a:cubicBezTo>
                  <a:pt x="496" y="707"/>
                  <a:pt x="496" y="707"/>
                  <a:pt x="496" y="707"/>
                </a:cubicBezTo>
                <a:cubicBezTo>
                  <a:pt x="491" y="693"/>
                  <a:pt x="491" y="693"/>
                  <a:pt x="491" y="693"/>
                </a:cubicBezTo>
                <a:cubicBezTo>
                  <a:pt x="477" y="701"/>
                  <a:pt x="477" y="701"/>
                  <a:pt x="477" y="701"/>
                </a:cubicBezTo>
                <a:cubicBezTo>
                  <a:pt x="467" y="700"/>
                  <a:pt x="467" y="700"/>
                  <a:pt x="467" y="700"/>
                </a:cubicBezTo>
                <a:cubicBezTo>
                  <a:pt x="461" y="716"/>
                  <a:pt x="461" y="716"/>
                  <a:pt x="461" y="716"/>
                </a:cubicBezTo>
                <a:cubicBezTo>
                  <a:pt x="461" y="716"/>
                  <a:pt x="459" y="723"/>
                  <a:pt x="457" y="729"/>
                </a:cubicBezTo>
                <a:cubicBezTo>
                  <a:pt x="454" y="735"/>
                  <a:pt x="447" y="739"/>
                  <a:pt x="447" y="739"/>
                </a:cubicBezTo>
                <a:cubicBezTo>
                  <a:pt x="457" y="852"/>
                  <a:pt x="457" y="852"/>
                  <a:pt x="457" y="852"/>
                </a:cubicBezTo>
                <a:lnTo>
                  <a:pt x="0" y="854"/>
                </a:lnTo>
                <a:close/>
              </a:path>
            </a:pathLst>
          </a:custGeom>
          <a:solidFill>
            <a:srgbClr val="660066"/>
          </a:solidFill>
          <a:ln w="9">
            <a:solidFill>
              <a:schemeClr val="accent4">
                <a:lumMod val="50000"/>
              </a:schemeClr>
            </a:solidFill>
            <a:miter lim="800000"/>
            <a:headEnd/>
            <a:tailEnd/>
          </a:ln>
        </p:spPr>
        <p:txBody>
          <a:bodyPr/>
          <a:lstStyle/>
          <a:p>
            <a:pPr>
              <a:defRPr/>
            </a:pPr>
            <a:endParaRPr lang="en-US" dirty="0">
              <a:latin typeface="Calibri" charset="0"/>
              <a:ea typeface="+mn-ea"/>
            </a:endParaRPr>
          </a:p>
        </p:txBody>
      </p:sp>
      <p:sp>
        <p:nvSpPr>
          <p:cNvPr id="13" name="TextBox 12"/>
          <p:cNvSpPr txBox="1"/>
          <p:nvPr/>
        </p:nvSpPr>
        <p:spPr>
          <a:xfrm>
            <a:off x="206376" y="4709397"/>
            <a:ext cx="2743200" cy="1938992"/>
          </a:xfrm>
          <a:prstGeom prst="rect">
            <a:avLst/>
          </a:prstGeom>
          <a:noFill/>
        </p:spPr>
        <p:txBody>
          <a:bodyPr>
            <a:spAutoFit/>
          </a:bodyPr>
          <a:lstStyle>
            <a:lvl1pPr eaLnBrk="0" hangingPunct="0">
              <a:defRPr sz="2200" b="1">
                <a:solidFill>
                  <a:srgbClr val="262626"/>
                </a:solidFill>
                <a:latin typeface="Trebuchet MS" charset="0"/>
                <a:ea typeface="ＭＳ Ｐゴシック" charset="-128"/>
              </a:defRPr>
            </a:lvl1pPr>
            <a:lvl2pPr marL="37931725" indent="-37474525" eaLnBrk="0" hangingPunct="0">
              <a:defRPr sz="2200" b="1">
                <a:solidFill>
                  <a:srgbClr val="262626"/>
                </a:solidFill>
                <a:latin typeface="Trebuchet MS" charset="0"/>
                <a:ea typeface="ＭＳ Ｐゴシック" charset="-128"/>
              </a:defRPr>
            </a:lvl2pPr>
            <a:lvl3pPr eaLnBrk="0" hangingPunct="0">
              <a:defRPr sz="2200" b="1">
                <a:solidFill>
                  <a:srgbClr val="262626"/>
                </a:solidFill>
                <a:latin typeface="Trebuchet MS" charset="0"/>
                <a:ea typeface="ＭＳ Ｐゴシック" charset="-128"/>
              </a:defRPr>
            </a:lvl3pPr>
            <a:lvl4pPr eaLnBrk="0" hangingPunct="0">
              <a:defRPr sz="2200" b="1">
                <a:solidFill>
                  <a:srgbClr val="262626"/>
                </a:solidFill>
                <a:latin typeface="Trebuchet MS" charset="0"/>
                <a:ea typeface="ＭＳ Ｐゴシック" charset="-128"/>
              </a:defRPr>
            </a:lvl4pPr>
            <a:lvl5pPr eaLnBrk="0" hangingPunct="0">
              <a:defRPr sz="2200" b="1">
                <a:solidFill>
                  <a:srgbClr val="262626"/>
                </a:solidFill>
                <a:latin typeface="Trebuchet MS" charset="0"/>
                <a:ea typeface="ＭＳ Ｐゴシック" charset="-128"/>
              </a:defRPr>
            </a:lvl5pPr>
            <a:lvl6pPr marL="457200" eaLnBrk="0" fontAlgn="base" hangingPunct="0">
              <a:spcBef>
                <a:spcPct val="0"/>
              </a:spcBef>
              <a:spcAft>
                <a:spcPct val="0"/>
              </a:spcAft>
              <a:defRPr sz="2200" b="1">
                <a:solidFill>
                  <a:srgbClr val="262626"/>
                </a:solidFill>
                <a:latin typeface="Trebuchet MS" charset="0"/>
                <a:ea typeface="ＭＳ Ｐゴシック" charset="-128"/>
              </a:defRPr>
            </a:lvl6pPr>
            <a:lvl7pPr marL="914400" eaLnBrk="0" fontAlgn="base" hangingPunct="0">
              <a:spcBef>
                <a:spcPct val="0"/>
              </a:spcBef>
              <a:spcAft>
                <a:spcPct val="0"/>
              </a:spcAft>
              <a:defRPr sz="2200" b="1">
                <a:solidFill>
                  <a:srgbClr val="262626"/>
                </a:solidFill>
                <a:latin typeface="Trebuchet MS" charset="0"/>
                <a:ea typeface="ＭＳ Ｐゴシック" charset="-128"/>
              </a:defRPr>
            </a:lvl7pPr>
            <a:lvl8pPr marL="1371600" eaLnBrk="0" fontAlgn="base" hangingPunct="0">
              <a:spcBef>
                <a:spcPct val="0"/>
              </a:spcBef>
              <a:spcAft>
                <a:spcPct val="0"/>
              </a:spcAft>
              <a:defRPr sz="2200" b="1">
                <a:solidFill>
                  <a:srgbClr val="262626"/>
                </a:solidFill>
                <a:latin typeface="Trebuchet MS" charset="0"/>
                <a:ea typeface="ＭＳ Ｐゴシック" charset="-128"/>
              </a:defRPr>
            </a:lvl8pPr>
            <a:lvl9pPr marL="1828800" eaLnBrk="0" fontAlgn="base" hangingPunct="0">
              <a:spcBef>
                <a:spcPct val="0"/>
              </a:spcBef>
              <a:spcAft>
                <a:spcPct val="0"/>
              </a:spcAft>
              <a:defRPr sz="2200" b="1">
                <a:solidFill>
                  <a:srgbClr val="262626"/>
                </a:solidFill>
                <a:latin typeface="Trebuchet MS" charset="0"/>
                <a:ea typeface="ＭＳ Ｐゴシック" charset="-128"/>
              </a:defRPr>
            </a:lvl9pPr>
          </a:lstStyle>
          <a:p>
            <a:pPr eaLnBrk="1" hangingPunct="1"/>
            <a:r>
              <a:rPr lang="en-US" altLang="en-US" sz="1200" b="0" dirty="0">
                <a:solidFill>
                  <a:srgbClr val="595959"/>
                </a:solidFill>
                <a:latin typeface="Arial Narrow" charset="0"/>
              </a:rPr>
              <a:t>Jack </a:t>
            </a:r>
            <a:r>
              <a:rPr lang="en-US" altLang="en-US" sz="1200" b="0" dirty="0" err="1">
                <a:solidFill>
                  <a:srgbClr val="595959"/>
                </a:solidFill>
                <a:latin typeface="Arial Narrow" charset="0"/>
              </a:rPr>
              <a:t>Donalds</a:t>
            </a:r>
            <a:r>
              <a:rPr lang="en-US" altLang="en-US" sz="1200" b="0" dirty="0">
                <a:solidFill>
                  <a:srgbClr val="595959"/>
                </a:solidFill>
                <a:latin typeface="Arial Narrow" charset="0"/>
              </a:rPr>
              <a:t> it’s a researcher in China that proposes solutions to agricultural obstacles through data analysis. He works in a company far from the farm location where the data is manually collected.</a:t>
            </a:r>
          </a:p>
          <a:p>
            <a:pPr eaLnBrk="1" hangingPunct="1"/>
            <a:endParaRPr lang="en-US" altLang="en-US" sz="1200" b="0" dirty="0">
              <a:solidFill>
                <a:srgbClr val="595959"/>
              </a:solidFill>
              <a:latin typeface="Arial Narrow" charset="0"/>
            </a:endParaRPr>
          </a:p>
          <a:p>
            <a:pPr eaLnBrk="1" hangingPunct="1"/>
            <a:r>
              <a:rPr lang="en-US" altLang="en-US" sz="1200" b="0" dirty="0">
                <a:solidFill>
                  <a:srgbClr val="595959"/>
                </a:solidFill>
                <a:latin typeface="Arial Narrow" charset="0"/>
              </a:rPr>
              <a:t>Since he is a researcher, he is an expert in agricultural concepts but lacks experience in software development with moderate skills in using basic computer applications.</a:t>
            </a:r>
          </a:p>
        </p:txBody>
      </p:sp>
      <p:sp>
        <p:nvSpPr>
          <p:cNvPr id="14" name="Content Placeholder 1"/>
          <p:cNvSpPr txBox="1">
            <a:spLocks/>
          </p:cNvSpPr>
          <p:nvPr/>
        </p:nvSpPr>
        <p:spPr>
          <a:xfrm>
            <a:off x="3272348" y="1956052"/>
            <a:ext cx="2895600" cy="4114800"/>
          </a:xfrm>
          <a:prstGeom prst="rect">
            <a:avLst/>
          </a:prstGeom>
        </p:spPr>
        <p:txBody>
          <a:bodyPr/>
          <a:lstStyle>
            <a:lvl1pPr marL="342900" indent="-342900" eaLnBrk="0" hangingPunct="0">
              <a:defRPr sz="2200" b="1">
                <a:solidFill>
                  <a:srgbClr val="262626"/>
                </a:solidFill>
                <a:latin typeface="Trebuchet MS" charset="0"/>
                <a:ea typeface="ＭＳ Ｐゴシック" charset="-128"/>
              </a:defRPr>
            </a:lvl1pPr>
            <a:lvl2pPr marL="37931725" indent="-37474525" eaLnBrk="0" hangingPunct="0">
              <a:defRPr sz="2200" b="1">
                <a:solidFill>
                  <a:srgbClr val="262626"/>
                </a:solidFill>
                <a:latin typeface="Trebuchet MS" charset="0"/>
                <a:ea typeface="ＭＳ Ｐゴシック" charset="-128"/>
              </a:defRPr>
            </a:lvl2pPr>
            <a:lvl3pPr eaLnBrk="0" hangingPunct="0">
              <a:defRPr sz="2200" b="1">
                <a:solidFill>
                  <a:srgbClr val="262626"/>
                </a:solidFill>
                <a:latin typeface="Trebuchet MS" charset="0"/>
                <a:ea typeface="ＭＳ Ｐゴシック" charset="-128"/>
              </a:defRPr>
            </a:lvl3pPr>
            <a:lvl4pPr eaLnBrk="0" hangingPunct="0">
              <a:defRPr sz="2200" b="1">
                <a:solidFill>
                  <a:srgbClr val="262626"/>
                </a:solidFill>
                <a:latin typeface="Trebuchet MS" charset="0"/>
                <a:ea typeface="ＭＳ Ｐゴシック" charset="-128"/>
              </a:defRPr>
            </a:lvl4pPr>
            <a:lvl5pPr eaLnBrk="0" hangingPunct="0">
              <a:defRPr sz="2200" b="1">
                <a:solidFill>
                  <a:srgbClr val="262626"/>
                </a:solidFill>
                <a:latin typeface="Trebuchet MS" charset="0"/>
                <a:ea typeface="ＭＳ Ｐゴシック" charset="-128"/>
              </a:defRPr>
            </a:lvl5pPr>
            <a:lvl6pPr marL="457200" eaLnBrk="0" fontAlgn="base" hangingPunct="0">
              <a:spcBef>
                <a:spcPct val="0"/>
              </a:spcBef>
              <a:spcAft>
                <a:spcPct val="0"/>
              </a:spcAft>
              <a:defRPr sz="2200" b="1">
                <a:solidFill>
                  <a:srgbClr val="262626"/>
                </a:solidFill>
                <a:latin typeface="Trebuchet MS" charset="0"/>
                <a:ea typeface="ＭＳ Ｐゴシック" charset="-128"/>
              </a:defRPr>
            </a:lvl6pPr>
            <a:lvl7pPr marL="914400" eaLnBrk="0" fontAlgn="base" hangingPunct="0">
              <a:spcBef>
                <a:spcPct val="0"/>
              </a:spcBef>
              <a:spcAft>
                <a:spcPct val="0"/>
              </a:spcAft>
              <a:defRPr sz="2200" b="1">
                <a:solidFill>
                  <a:srgbClr val="262626"/>
                </a:solidFill>
                <a:latin typeface="Trebuchet MS" charset="0"/>
                <a:ea typeface="ＭＳ Ｐゴシック" charset="-128"/>
              </a:defRPr>
            </a:lvl7pPr>
            <a:lvl8pPr marL="1371600" eaLnBrk="0" fontAlgn="base" hangingPunct="0">
              <a:spcBef>
                <a:spcPct val="0"/>
              </a:spcBef>
              <a:spcAft>
                <a:spcPct val="0"/>
              </a:spcAft>
              <a:defRPr sz="2200" b="1">
                <a:solidFill>
                  <a:srgbClr val="262626"/>
                </a:solidFill>
                <a:latin typeface="Trebuchet MS" charset="0"/>
                <a:ea typeface="ＭＳ Ｐゴシック" charset="-128"/>
              </a:defRPr>
            </a:lvl8pPr>
            <a:lvl9pPr marL="1828800" eaLnBrk="0" fontAlgn="base" hangingPunct="0">
              <a:spcBef>
                <a:spcPct val="0"/>
              </a:spcBef>
              <a:spcAft>
                <a:spcPct val="0"/>
              </a:spcAft>
              <a:defRPr sz="2200" b="1">
                <a:solidFill>
                  <a:srgbClr val="262626"/>
                </a:solidFill>
                <a:latin typeface="Trebuchet MS" charset="0"/>
                <a:ea typeface="ＭＳ Ｐゴシック" charset="-128"/>
              </a:defRPr>
            </a:lvl9pPr>
          </a:lstStyle>
          <a:p>
            <a:pPr>
              <a:spcBef>
                <a:spcPct val="50000"/>
              </a:spcBef>
              <a:buClr>
                <a:srgbClr val="0070C0"/>
              </a:buClr>
              <a:buFont typeface="Wingdings" charset="2"/>
              <a:buNone/>
            </a:pPr>
            <a:r>
              <a:rPr lang="en-US" altLang="en-US" sz="1400" dirty="0">
                <a:solidFill>
                  <a:srgbClr val="595959"/>
                </a:solidFill>
                <a:latin typeface="Arial Narrow" charset="0"/>
              </a:rPr>
              <a:t>Motivations</a:t>
            </a:r>
          </a:p>
          <a:p>
            <a:pPr>
              <a:spcBef>
                <a:spcPts val="325"/>
              </a:spcBef>
              <a:buClr>
                <a:srgbClr val="0070C0"/>
              </a:buClr>
              <a:buFont typeface="Wingdings" charset="2"/>
              <a:buChar char="§"/>
            </a:pPr>
            <a:r>
              <a:rPr lang="en-GB" altLang="en-US" sz="1200" b="0" dirty="0">
                <a:solidFill>
                  <a:srgbClr val="595959"/>
                </a:solidFill>
                <a:latin typeface="Arial Narrow" charset="0"/>
              </a:rPr>
              <a:t>To increase sustainability of food </a:t>
            </a:r>
            <a:r>
              <a:rPr lang="en-GB" sz="1200" b="0" dirty="0">
                <a:solidFill>
                  <a:srgbClr val="595959"/>
                </a:solidFill>
                <a:latin typeface="Arial Narrow" charset="0"/>
              </a:rPr>
              <a:t>for global population</a:t>
            </a:r>
            <a:r>
              <a:rPr lang="en-US" altLang="en-US" sz="1200" b="0" dirty="0">
                <a:solidFill>
                  <a:srgbClr val="595959"/>
                </a:solidFill>
                <a:latin typeface="Arial Narrow" charset="0"/>
              </a:rPr>
              <a:t>.</a:t>
            </a:r>
          </a:p>
          <a:p>
            <a:pPr>
              <a:spcBef>
                <a:spcPts val="325"/>
              </a:spcBef>
              <a:buClr>
                <a:srgbClr val="0070C0"/>
              </a:buClr>
              <a:buFont typeface="Wingdings" charset="2"/>
              <a:buChar char="§"/>
            </a:pPr>
            <a:r>
              <a:rPr lang="en-US" altLang="en-US" sz="1200" b="0" dirty="0">
                <a:solidFill>
                  <a:srgbClr val="595959"/>
                </a:solidFill>
                <a:latin typeface="Arial Narrow" charset="0"/>
              </a:rPr>
              <a:t>To </a:t>
            </a:r>
            <a:r>
              <a:rPr lang="en-US" altLang="en-US" sz="1200" b="0" dirty="0" err="1">
                <a:solidFill>
                  <a:srgbClr val="595959"/>
                </a:solidFill>
                <a:latin typeface="Arial Narrow" charset="0"/>
              </a:rPr>
              <a:t>maximise</a:t>
            </a:r>
            <a:r>
              <a:rPr lang="en-US" altLang="en-US" sz="1200" b="0" dirty="0">
                <a:solidFill>
                  <a:srgbClr val="595959"/>
                </a:solidFill>
                <a:latin typeface="Arial Narrow" charset="0"/>
              </a:rPr>
              <a:t> efficiency of farm processes.</a:t>
            </a:r>
          </a:p>
          <a:p>
            <a:pPr marL="0" indent="0">
              <a:spcBef>
                <a:spcPts val="325"/>
              </a:spcBef>
              <a:buClr>
                <a:srgbClr val="0070C0"/>
              </a:buClr>
            </a:pPr>
            <a:r>
              <a:rPr lang="en-US" altLang="en-US" sz="1400" dirty="0">
                <a:solidFill>
                  <a:srgbClr val="595959"/>
                </a:solidFill>
                <a:latin typeface="Arial Narrow" charset="0"/>
              </a:rPr>
              <a:t>Goals</a:t>
            </a:r>
          </a:p>
          <a:p>
            <a:pPr>
              <a:spcBef>
                <a:spcPts val="325"/>
              </a:spcBef>
              <a:buClr>
                <a:srgbClr val="0070C0"/>
              </a:buClr>
              <a:buFont typeface="Wingdings" charset="2"/>
              <a:buChar char="§"/>
            </a:pPr>
            <a:r>
              <a:rPr lang="en-US" altLang="en-US" sz="1200" b="0" dirty="0">
                <a:solidFill>
                  <a:srgbClr val="595959"/>
                </a:solidFill>
                <a:latin typeface="Arial Narrow" charset="0"/>
              </a:rPr>
              <a:t>To ensure farm accountability. </a:t>
            </a:r>
          </a:p>
          <a:p>
            <a:pPr>
              <a:spcBef>
                <a:spcPts val="325"/>
              </a:spcBef>
              <a:buClr>
                <a:srgbClr val="0070C0"/>
              </a:buClr>
              <a:buFont typeface="Wingdings" charset="2"/>
              <a:buChar char="§"/>
            </a:pPr>
            <a:r>
              <a:rPr lang="en-US" altLang="en-US" sz="1200" b="0" dirty="0">
                <a:solidFill>
                  <a:srgbClr val="595959"/>
                </a:solidFill>
                <a:latin typeface="Arial Narrow" charset="0"/>
              </a:rPr>
              <a:t>To better understand collected data.</a:t>
            </a:r>
          </a:p>
          <a:p>
            <a:pPr>
              <a:spcBef>
                <a:spcPts val="325"/>
              </a:spcBef>
              <a:buClr>
                <a:srgbClr val="0070C0"/>
              </a:buClr>
              <a:buFont typeface="Wingdings" charset="2"/>
              <a:buChar char="§"/>
            </a:pPr>
            <a:r>
              <a:rPr lang="en-US" altLang="en-US" sz="1200" b="0" dirty="0">
                <a:solidFill>
                  <a:srgbClr val="595959"/>
                </a:solidFill>
                <a:latin typeface="Arial Narrow" charset="0"/>
              </a:rPr>
              <a:t>To </a:t>
            </a:r>
            <a:r>
              <a:rPr lang="en-US" altLang="en-US" sz="1200" b="0" dirty="0" err="1">
                <a:solidFill>
                  <a:srgbClr val="595959"/>
                </a:solidFill>
                <a:latin typeface="Arial Narrow" charset="0"/>
              </a:rPr>
              <a:t>optimise</a:t>
            </a:r>
            <a:r>
              <a:rPr lang="en-US" altLang="en-US" sz="1200" b="0" dirty="0">
                <a:solidFill>
                  <a:srgbClr val="595959"/>
                </a:solidFill>
                <a:latin typeface="Arial Narrow" charset="0"/>
              </a:rPr>
              <a:t> crop yield based on results.</a:t>
            </a:r>
          </a:p>
          <a:p>
            <a:pPr>
              <a:spcBef>
                <a:spcPts val="325"/>
              </a:spcBef>
              <a:buClr>
                <a:srgbClr val="0070C0"/>
              </a:buClr>
              <a:buFont typeface="Wingdings" charset="2"/>
              <a:buNone/>
            </a:pPr>
            <a:r>
              <a:rPr lang="en-US" altLang="en-US" sz="1400" dirty="0">
                <a:solidFill>
                  <a:srgbClr val="595959"/>
                </a:solidFill>
                <a:latin typeface="Arial Narrow" charset="0"/>
              </a:rPr>
              <a:t>Pain points</a:t>
            </a:r>
          </a:p>
          <a:p>
            <a:pPr>
              <a:spcBef>
                <a:spcPts val="325"/>
              </a:spcBef>
              <a:buClr>
                <a:srgbClr val="0070C0"/>
              </a:buClr>
              <a:buFont typeface="Wingdings" charset="2"/>
              <a:buChar char="§"/>
            </a:pPr>
            <a:r>
              <a:rPr lang="en-US" altLang="en-US" sz="1200" b="0" dirty="0">
                <a:solidFill>
                  <a:srgbClr val="595959"/>
                </a:solidFill>
                <a:latin typeface="Arial Narrow" charset="0"/>
              </a:rPr>
              <a:t>Inaccurate current models or predictions outputted. </a:t>
            </a:r>
          </a:p>
          <a:p>
            <a:pPr>
              <a:spcBef>
                <a:spcPts val="325"/>
              </a:spcBef>
              <a:buClr>
                <a:srgbClr val="0070C0"/>
              </a:buClr>
              <a:buFont typeface="Wingdings" charset="2"/>
              <a:buChar char="§"/>
            </a:pPr>
            <a:r>
              <a:rPr lang="en-US" altLang="en-US" sz="1200" b="0" dirty="0">
                <a:solidFill>
                  <a:srgbClr val="595959"/>
                </a:solidFill>
                <a:latin typeface="Arial Narrow" charset="0"/>
              </a:rPr>
              <a:t>Uncomfortable work environment (prefers working in an office over in a field).</a:t>
            </a:r>
          </a:p>
          <a:p>
            <a:pPr>
              <a:spcBef>
                <a:spcPts val="325"/>
              </a:spcBef>
              <a:buClr>
                <a:srgbClr val="0070C0"/>
              </a:buClr>
              <a:buFont typeface="Wingdings" charset="2"/>
              <a:buChar char="§"/>
            </a:pPr>
            <a:r>
              <a:rPr lang="en-US" altLang="en-US" sz="1200" b="0" dirty="0">
                <a:solidFill>
                  <a:srgbClr val="595959"/>
                </a:solidFill>
                <a:latin typeface="Arial Narrow" charset="0"/>
              </a:rPr>
              <a:t>Lack of readability and simplicity of data display.</a:t>
            </a:r>
          </a:p>
          <a:p>
            <a:pPr>
              <a:spcBef>
                <a:spcPts val="325"/>
              </a:spcBef>
              <a:buClr>
                <a:srgbClr val="0070C0"/>
              </a:buClr>
              <a:buFont typeface="Wingdings" charset="2"/>
              <a:buChar char="§"/>
            </a:pPr>
            <a:r>
              <a:rPr lang="en-US" altLang="en-US" sz="1200" b="0" dirty="0">
                <a:solidFill>
                  <a:srgbClr val="595959"/>
                </a:solidFill>
                <a:latin typeface="Arial Narrow" charset="0"/>
              </a:rPr>
              <a:t>Constant need to commute between farm and office (this may waste time and energy).</a:t>
            </a:r>
          </a:p>
        </p:txBody>
      </p:sp>
      <p:sp>
        <p:nvSpPr>
          <p:cNvPr id="15" name="TextBox 14"/>
          <p:cNvSpPr txBox="1"/>
          <p:nvPr/>
        </p:nvSpPr>
        <p:spPr>
          <a:xfrm>
            <a:off x="3352800" y="871538"/>
            <a:ext cx="3124200" cy="830997"/>
          </a:xfrm>
          <a:prstGeom prst="rect">
            <a:avLst/>
          </a:prstGeom>
          <a:noFill/>
        </p:spPr>
        <p:txBody>
          <a:bodyPr>
            <a:spAutoFit/>
          </a:bodyPr>
          <a:lstStyle>
            <a:lvl1pPr eaLnBrk="0" hangingPunct="0">
              <a:tabLst>
                <a:tab pos="719138" algn="l"/>
              </a:tabLst>
              <a:defRPr sz="2200" b="1">
                <a:solidFill>
                  <a:srgbClr val="262626"/>
                </a:solidFill>
                <a:latin typeface="Trebuchet MS" charset="0"/>
                <a:ea typeface="ＭＳ Ｐゴシック" charset="-128"/>
              </a:defRPr>
            </a:lvl1pPr>
            <a:lvl2pPr marL="37931725" indent="-37474525" eaLnBrk="0" hangingPunct="0">
              <a:tabLst>
                <a:tab pos="719138" algn="l"/>
              </a:tabLst>
              <a:defRPr sz="2200" b="1">
                <a:solidFill>
                  <a:srgbClr val="262626"/>
                </a:solidFill>
                <a:latin typeface="Trebuchet MS" charset="0"/>
                <a:ea typeface="ＭＳ Ｐゴシック" charset="-128"/>
              </a:defRPr>
            </a:lvl2pPr>
            <a:lvl3pPr eaLnBrk="0" hangingPunct="0">
              <a:tabLst>
                <a:tab pos="719138" algn="l"/>
              </a:tabLst>
              <a:defRPr sz="2200" b="1">
                <a:solidFill>
                  <a:srgbClr val="262626"/>
                </a:solidFill>
                <a:latin typeface="Trebuchet MS" charset="0"/>
                <a:ea typeface="ＭＳ Ｐゴシック" charset="-128"/>
              </a:defRPr>
            </a:lvl3pPr>
            <a:lvl4pPr eaLnBrk="0" hangingPunct="0">
              <a:tabLst>
                <a:tab pos="719138" algn="l"/>
              </a:tabLst>
              <a:defRPr sz="2200" b="1">
                <a:solidFill>
                  <a:srgbClr val="262626"/>
                </a:solidFill>
                <a:latin typeface="Trebuchet MS" charset="0"/>
                <a:ea typeface="ＭＳ Ｐゴシック" charset="-128"/>
              </a:defRPr>
            </a:lvl4pPr>
            <a:lvl5pPr eaLnBrk="0" hangingPunct="0">
              <a:tabLst>
                <a:tab pos="719138" algn="l"/>
              </a:tabLst>
              <a:defRPr sz="2200" b="1">
                <a:solidFill>
                  <a:srgbClr val="262626"/>
                </a:solidFill>
                <a:latin typeface="Trebuchet MS" charset="0"/>
                <a:ea typeface="ＭＳ Ｐゴシック" charset="-128"/>
              </a:defRPr>
            </a:lvl5pPr>
            <a:lvl6pPr marL="457200" eaLnBrk="0" fontAlgn="base" hangingPunct="0">
              <a:spcBef>
                <a:spcPct val="0"/>
              </a:spcBef>
              <a:spcAft>
                <a:spcPct val="0"/>
              </a:spcAft>
              <a:tabLst>
                <a:tab pos="719138" algn="l"/>
              </a:tabLst>
              <a:defRPr sz="2200" b="1">
                <a:solidFill>
                  <a:srgbClr val="262626"/>
                </a:solidFill>
                <a:latin typeface="Trebuchet MS" charset="0"/>
                <a:ea typeface="ＭＳ Ｐゴシック" charset="-128"/>
              </a:defRPr>
            </a:lvl6pPr>
            <a:lvl7pPr marL="914400" eaLnBrk="0" fontAlgn="base" hangingPunct="0">
              <a:spcBef>
                <a:spcPct val="0"/>
              </a:spcBef>
              <a:spcAft>
                <a:spcPct val="0"/>
              </a:spcAft>
              <a:tabLst>
                <a:tab pos="719138" algn="l"/>
              </a:tabLst>
              <a:defRPr sz="2200" b="1">
                <a:solidFill>
                  <a:srgbClr val="262626"/>
                </a:solidFill>
                <a:latin typeface="Trebuchet MS" charset="0"/>
                <a:ea typeface="ＭＳ Ｐゴシック" charset="-128"/>
              </a:defRPr>
            </a:lvl7pPr>
            <a:lvl8pPr marL="1371600" eaLnBrk="0" fontAlgn="base" hangingPunct="0">
              <a:spcBef>
                <a:spcPct val="0"/>
              </a:spcBef>
              <a:spcAft>
                <a:spcPct val="0"/>
              </a:spcAft>
              <a:tabLst>
                <a:tab pos="719138" algn="l"/>
              </a:tabLst>
              <a:defRPr sz="2200" b="1">
                <a:solidFill>
                  <a:srgbClr val="262626"/>
                </a:solidFill>
                <a:latin typeface="Trebuchet MS" charset="0"/>
                <a:ea typeface="ＭＳ Ｐゴシック" charset="-128"/>
              </a:defRPr>
            </a:lvl8pPr>
            <a:lvl9pPr marL="1828800" eaLnBrk="0" fontAlgn="base" hangingPunct="0">
              <a:spcBef>
                <a:spcPct val="0"/>
              </a:spcBef>
              <a:spcAft>
                <a:spcPct val="0"/>
              </a:spcAft>
              <a:tabLst>
                <a:tab pos="719138" algn="l"/>
              </a:tabLst>
              <a:defRPr sz="2200" b="1">
                <a:solidFill>
                  <a:srgbClr val="262626"/>
                </a:solidFill>
                <a:latin typeface="Trebuchet MS" charset="0"/>
                <a:ea typeface="ＭＳ Ｐゴシック" charset="-128"/>
              </a:defRPr>
            </a:lvl9pPr>
          </a:lstStyle>
          <a:p>
            <a:pPr eaLnBrk="1" hangingPunct="1"/>
            <a:r>
              <a:rPr lang="en-AU" altLang="en-US" sz="1600" dirty="0">
                <a:solidFill>
                  <a:srgbClr val="595959"/>
                </a:solidFill>
                <a:latin typeface="Arial Narrow" charset="0"/>
              </a:rPr>
              <a:t>Name</a:t>
            </a:r>
            <a:r>
              <a:rPr lang="en-AU" altLang="en-US" sz="1600" b="0" dirty="0">
                <a:solidFill>
                  <a:srgbClr val="595959"/>
                </a:solidFill>
                <a:latin typeface="Arial Narrow" charset="0"/>
              </a:rPr>
              <a:t>	Mr Jack </a:t>
            </a:r>
            <a:r>
              <a:rPr lang="en-AU" altLang="en-US" sz="1600" b="0" dirty="0" err="1">
                <a:solidFill>
                  <a:srgbClr val="595959"/>
                </a:solidFill>
                <a:latin typeface="Arial Narrow" charset="0"/>
              </a:rPr>
              <a:t>Donalds</a:t>
            </a:r>
            <a:endParaRPr lang="en-AU" altLang="en-US" sz="1600" b="0" dirty="0">
              <a:solidFill>
                <a:srgbClr val="595959"/>
              </a:solidFill>
              <a:latin typeface="Arial Narrow" charset="0"/>
            </a:endParaRPr>
          </a:p>
          <a:p>
            <a:pPr eaLnBrk="1" hangingPunct="1"/>
            <a:r>
              <a:rPr lang="en-AU" altLang="en-US" sz="1600" dirty="0">
                <a:solidFill>
                  <a:srgbClr val="595959"/>
                </a:solidFill>
                <a:latin typeface="Arial Narrow" charset="0"/>
              </a:rPr>
              <a:t>Type</a:t>
            </a:r>
            <a:r>
              <a:rPr lang="en-AU" altLang="en-US" sz="1600" b="0" dirty="0">
                <a:solidFill>
                  <a:srgbClr val="595959"/>
                </a:solidFill>
                <a:latin typeface="Arial Narrow" charset="0"/>
              </a:rPr>
              <a:t>	Employed at </a:t>
            </a:r>
            <a:r>
              <a:rPr lang="en-AU" altLang="en-US" sz="1600" b="0" dirty="0" err="1">
                <a:solidFill>
                  <a:srgbClr val="595959"/>
                </a:solidFill>
                <a:latin typeface="Arial Narrow" charset="0"/>
              </a:rPr>
              <a:t>beB</a:t>
            </a:r>
            <a:endParaRPr lang="en-AU" altLang="en-US" sz="1600" b="0" dirty="0">
              <a:solidFill>
                <a:srgbClr val="595959"/>
              </a:solidFill>
              <a:latin typeface="Arial Narrow" charset="0"/>
            </a:endParaRPr>
          </a:p>
          <a:p>
            <a:pPr eaLnBrk="1" hangingPunct="1"/>
            <a:r>
              <a:rPr lang="en-AU" altLang="en-US" sz="1600" dirty="0">
                <a:solidFill>
                  <a:srgbClr val="595959"/>
                </a:solidFill>
                <a:latin typeface="Arial Narrow" charset="0"/>
              </a:rPr>
              <a:t>Role</a:t>
            </a:r>
            <a:r>
              <a:rPr lang="en-AU" altLang="en-US" sz="1600" b="0" dirty="0">
                <a:solidFill>
                  <a:srgbClr val="595959"/>
                </a:solidFill>
                <a:latin typeface="Arial Narrow" charset="0"/>
              </a:rPr>
              <a:t>	</a:t>
            </a:r>
            <a:r>
              <a:rPr lang="en-AU" altLang="en-US" sz="1400" b="0" dirty="0">
                <a:solidFill>
                  <a:srgbClr val="595959"/>
                </a:solidFill>
                <a:latin typeface="Arial Narrow" charset="0"/>
              </a:rPr>
              <a:t>Agricultural Research Scientist</a:t>
            </a:r>
            <a:endParaRPr lang="en-US" altLang="en-US" sz="1600" b="0" dirty="0">
              <a:solidFill>
                <a:srgbClr val="595959"/>
              </a:solidFill>
              <a:latin typeface="Arial Narrow" charset="0"/>
            </a:endParaRPr>
          </a:p>
        </p:txBody>
      </p:sp>
      <p:sp>
        <p:nvSpPr>
          <p:cNvPr id="16" name="TextBox 15"/>
          <p:cNvSpPr txBox="1"/>
          <p:nvPr/>
        </p:nvSpPr>
        <p:spPr>
          <a:xfrm>
            <a:off x="288059" y="3689351"/>
            <a:ext cx="3073668" cy="1323439"/>
          </a:xfrm>
          <a:prstGeom prst="rect">
            <a:avLst/>
          </a:prstGeom>
          <a:noFill/>
        </p:spPr>
        <p:txBody>
          <a:bodyPr wrap="square">
            <a:spAutoFit/>
          </a:bodyPr>
          <a:lstStyle>
            <a:lvl1pPr eaLnBrk="0" hangingPunct="0">
              <a:defRPr sz="2200" b="1">
                <a:solidFill>
                  <a:srgbClr val="262626"/>
                </a:solidFill>
                <a:latin typeface="Trebuchet MS" charset="0"/>
                <a:ea typeface="ＭＳ Ｐゴシック" charset="-128"/>
              </a:defRPr>
            </a:lvl1pPr>
            <a:lvl2pPr marL="37931725" indent="-37474525" eaLnBrk="0" hangingPunct="0">
              <a:defRPr sz="2200" b="1">
                <a:solidFill>
                  <a:srgbClr val="262626"/>
                </a:solidFill>
                <a:latin typeface="Trebuchet MS" charset="0"/>
                <a:ea typeface="ＭＳ Ｐゴシック" charset="-128"/>
              </a:defRPr>
            </a:lvl2pPr>
            <a:lvl3pPr eaLnBrk="0" hangingPunct="0">
              <a:defRPr sz="2200" b="1">
                <a:solidFill>
                  <a:srgbClr val="262626"/>
                </a:solidFill>
                <a:latin typeface="Trebuchet MS" charset="0"/>
                <a:ea typeface="ＭＳ Ｐゴシック" charset="-128"/>
              </a:defRPr>
            </a:lvl3pPr>
            <a:lvl4pPr eaLnBrk="0" hangingPunct="0">
              <a:defRPr sz="2200" b="1">
                <a:solidFill>
                  <a:srgbClr val="262626"/>
                </a:solidFill>
                <a:latin typeface="Trebuchet MS" charset="0"/>
                <a:ea typeface="ＭＳ Ｐゴシック" charset="-128"/>
              </a:defRPr>
            </a:lvl4pPr>
            <a:lvl5pPr eaLnBrk="0" hangingPunct="0">
              <a:defRPr sz="2200" b="1">
                <a:solidFill>
                  <a:srgbClr val="262626"/>
                </a:solidFill>
                <a:latin typeface="Trebuchet MS" charset="0"/>
                <a:ea typeface="ＭＳ Ｐゴシック" charset="-128"/>
              </a:defRPr>
            </a:lvl5pPr>
            <a:lvl6pPr marL="457200" eaLnBrk="0" fontAlgn="base" hangingPunct="0">
              <a:spcBef>
                <a:spcPct val="0"/>
              </a:spcBef>
              <a:spcAft>
                <a:spcPct val="0"/>
              </a:spcAft>
              <a:defRPr sz="2200" b="1">
                <a:solidFill>
                  <a:srgbClr val="262626"/>
                </a:solidFill>
                <a:latin typeface="Trebuchet MS" charset="0"/>
                <a:ea typeface="ＭＳ Ｐゴシック" charset="-128"/>
              </a:defRPr>
            </a:lvl6pPr>
            <a:lvl7pPr marL="914400" eaLnBrk="0" fontAlgn="base" hangingPunct="0">
              <a:spcBef>
                <a:spcPct val="0"/>
              </a:spcBef>
              <a:spcAft>
                <a:spcPct val="0"/>
              </a:spcAft>
              <a:defRPr sz="2200" b="1">
                <a:solidFill>
                  <a:srgbClr val="262626"/>
                </a:solidFill>
                <a:latin typeface="Trebuchet MS" charset="0"/>
                <a:ea typeface="ＭＳ Ｐゴシック" charset="-128"/>
              </a:defRPr>
            </a:lvl7pPr>
            <a:lvl8pPr marL="1371600" eaLnBrk="0" fontAlgn="base" hangingPunct="0">
              <a:spcBef>
                <a:spcPct val="0"/>
              </a:spcBef>
              <a:spcAft>
                <a:spcPct val="0"/>
              </a:spcAft>
              <a:defRPr sz="2200" b="1">
                <a:solidFill>
                  <a:srgbClr val="262626"/>
                </a:solidFill>
                <a:latin typeface="Trebuchet MS" charset="0"/>
                <a:ea typeface="ＭＳ Ｐゴシック" charset="-128"/>
              </a:defRPr>
            </a:lvl8pPr>
            <a:lvl9pPr marL="1828800" eaLnBrk="0" fontAlgn="base" hangingPunct="0">
              <a:spcBef>
                <a:spcPct val="0"/>
              </a:spcBef>
              <a:spcAft>
                <a:spcPct val="0"/>
              </a:spcAft>
              <a:defRPr sz="2200" b="1">
                <a:solidFill>
                  <a:srgbClr val="262626"/>
                </a:solidFill>
                <a:latin typeface="Trebuchet MS" charset="0"/>
                <a:ea typeface="ＭＳ Ｐゴシック" charset="-128"/>
              </a:defRPr>
            </a:lvl9pPr>
          </a:lstStyle>
          <a:p>
            <a:pPr eaLnBrk="1" hangingPunct="1"/>
            <a:r>
              <a:rPr lang="en-US" altLang="en-US" sz="2000" i="1" dirty="0">
                <a:solidFill>
                  <a:srgbClr val="595959"/>
                </a:solidFill>
                <a:latin typeface="Arial Narrow" charset="0"/>
              </a:rPr>
              <a:t>“I believe that there is always a way to improve farm processes</a:t>
            </a:r>
            <a:r>
              <a:rPr lang="en-US" altLang="en-US" sz="2000" b="0" i="1" dirty="0">
                <a:solidFill>
                  <a:srgbClr val="595959"/>
                </a:solidFill>
                <a:latin typeface="Arial Narrow" charset="0"/>
              </a:rPr>
              <a:t>.</a:t>
            </a:r>
            <a:r>
              <a:rPr lang="en-US" altLang="en-US" sz="2000" i="1" dirty="0">
                <a:solidFill>
                  <a:srgbClr val="595959"/>
                </a:solidFill>
                <a:latin typeface="Arial Narrow" charset="0"/>
              </a:rPr>
              <a:t>” </a:t>
            </a:r>
          </a:p>
          <a:p>
            <a:pPr eaLnBrk="1" hangingPunct="1"/>
            <a:endParaRPr lang="en-US" altLang="en-US" sz="2000" b="0" i="1" dirty="0">
              <a:solidFill>
                <a:srgbClr val="595959"/>
              </a:solidFill>
              <a:latin typeface="Arial Narrow" charset="0"/>
            </a:endParaRPr>
          </a:p>
        </p:txBody>
      </p:sp>
      <p:sp>
        <p:nvSpPr>
          <p:cNvPr id="17" name="TextBox 16"/>
          <p:cNvSpPr txBox="1"/>
          <p:nvPr/>
        </p:nvSpPr>
        <p:spPr>
          <a:xfrm>
            <a:off x="6478588" y="869950"/>
            <a:ext cx="2209800" cy="493713"/>
          </a:xfrm>
          <a:prstGeom prst="rect">
            <a:avLst/>
          </a:prstGeom>
          <a:noFill/>
        </p:spPr>
        <p:txBody>
          <a:bodyPr>
            <a:spAutoFit/>
          </a:bodyPr>
          <a:lstStyle>
            <a:lvl1pPr eaLnBrk="0" hangingPunct="0">
              <a:defRPr sz="2200" b="1">
                <a:solidFill>
                  <a:srgbClr val="262626"/>
                </a:solidFill>
                <a:latin typeface="Trebuchet MS" charset="0"/>
                <a:ea typeface="ＭＳ Ｐゴシック" charset="-128"/>
              </a:defRPr>
            </a:lvl1pPr>
            <a:lvl2pPr marL="37931725" indent="-37474525" eaLnBrk="0" hangingPunct="0">
              <a:defRPr sz="2200" b="1">
                <a:solidFill>
                  <a:srgbClr val="262626"/>
                </a:solidFill>
                <a:latin typeface="Trebuchet MS" charset="0"/>
                <a:ea typeface="ＭＳ Ｐゴシック" charset="-128"/>
              </a:defRPr>
            </a:lvl2pPr>
            <a:lvl3pPr eaLnBrk="0" hangingPunct="0">
              <a:defRPr sz="2200" b="1">
                <a:solidFill>
                  <a:srgbClr val="262626"/>
                </a:solidFill>
                <a:latin typeface="Trebuchet MS" charset="0"/>
                <a:ea typeface="ＭＳ Ｐゴシック" charset="-128"/>
              </a:defRPr>
            </a:lvl3pPr>
            <a:lvl4pPr eaLnBrk="0" hangingPunct="0">
              <a:defRPr sz="2200" b="1">
                <a:solidFill>
                  <a:srgbClr val="262626"/>
                </a:solidFill>
                <a:latin typeface="Trebuchet MS" charset="0"/>
                <a:ea typeface="ＭＳ Ｐゴシック" charset="-128"/>
              </a:defRPr>
            </a:lvl4pPr>
            <a:lvl5pPr eaLnBrk="0" hangingPunct="0">
              <a:defRPr sz="2200" b="1">
                <a:solidFill>
                  <a:srgbClr val="262626"/>
                </a:solidFill>
                <a:latin typeface="Trebuchet MS" charset="0"/>
                <a:ea typeface="ＭＳ Ｐゴシック" charset="-128"/>
              </a:defRPr>
            </a:lvl5pPr>
            <a:lvl6pPr marL="457200" eaLnBrk="0" fontAlgn="base" hangingPunct="0">
              <a:spcBef>
                <a:spcPct val="0"/>
              </a:spcBef>
              <a:spcAft>
                <a:spcPct val="0"/>
              </a:spcAft>
              <a:defRPr sz="2200" b="1">
                <a:solidFill>
                  <a:srgbClr val="262626"/>
                </a:solidFill>
                <a:latin typeface="Trebuchet MS" charset="0"/>
                <a:ea typeface="ＭＳ Ｐゴシック" charset="-128"/>
              </a:defRPr>
            </a:lvl6pPr>
            <a:lvl7pPr marL="914400" eaLnBrk="0" fontAlgn="base" hangingPunct="0">
              <a:spcBef>
                <a:spcPct val="0"/>
              </a:spcBef>
              <a:spcAft>
                <a:spcPct val="0"/>
              </a:spcAft>
              <a:defRPr sz="2200" b="1">
                <a:solidFill>
                  <a:srgbClr val="262626"/>
                </a:solidFill>
                <a:latin typeface="Trebuchet MS" charset="0"/>
                <a:ea typeface="ＭＳ Ｐゴシック" charset="-128"/>
              </a:defRPr>
            </a:lvl7pPr>
            <a:lvl8pPr marL="1371600" eaLnBrk="0" fontAlgn="base" hangingPunct="0">
              <a:spcBef>
                <a:spcPct val="0"/>
              </a:spcBef>
              <a:spcAft>
                <a:spcPct val="0"/>
              </a:spcAft>
              <a:defRPr sz="2200" b="1">
                <a:solidFill>
                  <a:srgbClr val="262626"/>
                </a:solidFill>
                <a:latin typeface="Trebuchet MS" charset="0"/>
                <a:ea typeface="ＭＳ Ｐゴシック" charset="-128"/>
              </a:defRPr>
            </a:lvl8pPr>
            <a:lvl9pPr marL="1828800" eaLnBrk="0" fontAlgn="base" hangingPunct="0">
              <a:spcBef>
                <a:spcPct val="0"/>
              </a:spcBef>
              <a:spcAft>
                <a:spcPct val="0"/>
              </a:spcAft>
              <a:defRPr sz="2200" b="1">
                <a:solidFill>
                  <a:srgbClr val="262626"/>
                </a:solidFill>
                <a:latin typeface="Trebuchet MS" charset="0"/>
                <a:ea typeface="ＭＳ Ｐゴシック" charset="-128"/>
              </a:defRPr>
            </a:lvl9pPr>
          </a:lstStyle>
          <a:p>
            <a:pPr eaLnBrk="1" hangingPunct="1"/>
            <a:r>
              <a:rPr lang="en-AU" altLang="en-US" sz="1400">
                <a:solidFill>
                  <a:srgbClr val="595959"/>
                </a:solidFill>
                <a:latin typeface="Arial Narrow" charset="0"/>
              </a:rPr>
              <a:t>Behaviours</a:t>
            </a:r>
          </a:p>
          <a:p>
            <a:pPr eaLnBrk="1" hangingPunct="1"/>
            <a:endParaRPr lang="en-US" altLang="en-US" sz="1200" b="0">
              <a:solidFill>
                <a:srgbClr val="595959"/>
              </a:solidFill>
              <a:latin typeface="Arial Narrow" charset="0"/>
            </a:endParaRPr>
          </a:p>
        </p:txBody>
      </p:sp>
      <p:grpSp>
        <p:nvGrpSpPr>
          <p:cNvPr id="6155" name="Group 25"/>
          <p:cNvGrpSpPr>
            <a:grpSpLocks/>
          </p:cNvGrpSpPr>
          <p:nvPr/>
        </p:nvGrpSpPr>
        <p:grpSpPr bwMode="auto">
          <a:xfrm>
            <a:off x="6476999" y="1257049"/>
            <a:ext cx="2412304" cy="617538"/>
            <a:chOff x="228600" y="4064001"/>
            <a:chExt cx="2411763" cy="617495"/>
          </a:xfrm>
        </p:grpSpPr>
        <p:grpSp>
          <p:nvGrpSpPr>
            <p:cNvPr id="6214" name="Group 20"/>
            <p:cNvGrpSpPr>
              <a:grpSpLocks/>
            </p:cNvGrpSpPr>
            <p:nvPr/>
          </p:nvGrpSpPr>
          <p:grpSpPr bwMode="auto">
            <a:xfrm>
              <a:off x="347636" y="4343382"/>
              <a:ext cx="2134709" cy="152389"/>
              <a:chOff x="457701" y="4267182"/>
              <a:chExt cx="2134709" cy="152389"/>
            </a:xfrm>
          </p:grpSpPr>
          <p:cxnSp>
            <p:nvCxnSpPr>
              <p:cNvPr id="24" name="Straight Connector 23"/>
              <p:cNvCxnSpPr/>
              <p:nvPr/>
            </p:nvCxnSpPr>
            <p:spPr bwMode="auto">
              <a:xfrm>
                <a:off x="457701" y="4343377"/>
                <a:ext cx="2133121" cy="1588"/>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bwMode="auto">
              <a:xfrm rot="5400000" flipH="1" flipV="1">
                <a:off x="382300" y="4342583"/>
                <a:ext cx="152389"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bwMode="auto">
              <a:xfrm rot="5400000" flipH="1" flipV="1">
                <a:off x="2515422" y="4342583"/>
                <a:ext cx="152389"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20" name="TextBox 19"/>
            <p:cNvSpPr txBox="1"/>
            <p:nvPr/>
          </p:nvSpPr>
          <p:spPr>
            <a:xfrm>
              <a:off x="246059" y="4465611"/>
              <a:ext cx="990378" cy="215885"/>
            </a:xfrm>
            <a:prstGeom prst="rect">
              <a:avLst/>
            </a:prstGeom>
            <a:noFill/>
          </p:spPr>
          <p:txBody>
            <a:bodyPr>
              <a:spAutoFit/>
            </a:bodyPr>
            <a:lstStyle/>
            <a:p>
              <a:pPr>
                <a:defRPr/>
              </a:pPr>
              <a:r>
                <a:rPr lang="en-AU" sz="800" b="0" dirty="0">
                  <a:solidFill>
                    <a:schemeClr val="tx1">
                      <a:lumMod val="65000"/>
                      <a:lumOff val="35000"/>
                    </a:schemeClr>
                  </a:solidFill>
                  <a:latin typeface="Arial Narrow" pitchFamily="34" charset="0"/>
                  <a:ea typeface="+mn-ea"/>
                </a:rPr>
                <a:t>Not proficient </a:t>
              </a:r>
            </a:p>
          </p:txBody>
        </p:sp>
        <p:sp>
          <p:nvSpPr>
            <p:cNvPr id="21" name="TextBox 20"/>
            <p:cNvSpPr txBox="1"/>
            <p:nvPr/>
          </p:nvSpPr>
          <p:spPr>
            <a:xfrm>
              <a:off x="1490380" y="4465611"/>
              <a:ext cx="1091955" cy="215885"/>
            </a:xfrm>
            <a:prstGeom prst="rect">
              <a:avLst/>
            </a:prstGeom>
            <a:noFill/>
          </p:spPr>
          <p:txBody>
            <a:bodyPr>
              <a:spAutoFit/>
            </a:bodyPr>
            <a:lstStyle/>
            <a:p>
              <a:pPr algn="r">
                <a:defRPr/>
              </a:pPr>
              <a:r>
                <a:rPr lang="en-AU" sz="800" b="0" dirty="0">
                  <a:solidFill>
                    <a:schemeClr val="tx1">
                      <a:lumMod val="65000"/>
                      <a:lumOff val="35000"/>
                    </a:schemeClr>
                  </a:solidFill>
                  <a:latin typeface="Arial Narrow" pitchFamily="34" charset="0"/>
                  <a:ea typeface="+mn-ea"/>
                </a:rPr>
                <a:t>Proficient</a:t>
              </a:r>
            </a:p>
          </p:txBody>
        </p:sp>
        <p:sp>
          <p:nvSpPr>
            <p:cNvPr id="22" name="TextBox 21"/>
            <p:cNvSpPr txBox="1"/>
            <p:nvPr/>
          </p:nvSpPr>
          <p:spPr>
            <a:xfrm>
              <a:off x="228600" y="4064001"/>
              <a:ext cx="2411763" cy="261592"/>
            </a:xfrm>
            <a:prstGeom prst="rect">
              <a:avLst/>
            </a:prstGeom>
            <a:noFill/>
          </p:spPr>
          <p:txBody>
            <a:bodyPr wrap="square">
              <a:spAutoFit/>
            </a:bodyPr>
            <a:lstStyle/>
            <a:p>
              <a:pPr>
                <a:defRPr/>
              </a:pPr>
              <a:r>
                <a:rPr lang="en-AU" sz="1100" b="0" dirty="0">
                  <a:solidFill>
                    <a:schemeClr val="tx1">
                      <a:lumMod val="65000"/>
                      <a:lumOff val="35000"/>
                    </a:schemeClr>
                  </a:solidFill>
                  <a:latin typeface="Arial Narrow" pitchFamily="34" charset="0"/>
                  <a:ea typeface="+mn-ea"/>
                </a:rPr>
                <a:t>Proficiency in using computer applications</a:t>
              </a:r>
            </a:p>
          </p:txBody>
        </p:sp>
        <p:sp>
          <p:nvSpPr>
            <p:cNvPr id="23" name="Rounded Rectangle 22"/>
            <p:cNvSpPr/>
            <p:nvPr/>
          </p:nvSpPr>
          <p:spPr bwMode="auto">
            <a:xfrm>
              <a:off x="1905136" y="4318868"/>
              <a:ext cx="80433" cy="173567"/>
            </a:xfrm>
            <a:prstGeom prst="roundRect">
              <a:avLst/>
            </a:prstGeom>
            <a:solidFill>
              <a:srgbClr val="660066"/>
            </a:solidFill>
            <a:ln>
              <a:headEnd type="none" w="med" len="med"/>
              <a:tailEnd type="none" w="med" len="med"/>
            </a:ln>
            <a:effectLst>
              <a:outerShdw blurRad="25400" dist="12700" dir="2700000" algn="tl" rotWithShape="0">
                <a:srgbClr val="000000">
                  <a:alpha val="43000"/>
                </a:srgbClr>
              </a:outerShdw>
            </a:effectLst>
          </p:spPr>
          <p:style>
            <a:lnRef idx="0">
              <a:schemeClr val="accent1"/>
            </a:lnRef>
            <a:fillRef idx="3">
              <a:schemeClr val="accent1"/>
            </a:fillRef>
            <a:effectRef idx="3">
              <a:schemeClr val="accent1"/>
            </a:effectRef>
            <a:fontRef idx="minor">
              <a:schemeClr val="lt1"/>
            </a:fontRef>
          </p:style>
          <p:txBody>
            <a:bodyPr/>
            <a:lstStyle/>
            <a:p>
              <a:pPr>
                <a:spcBef>
                  <a:spcPct val="20000"/>
                </a:spcBef>
                <a:defRPr/>
              </a:pPr>
              <a:endParaRPr lang="en-AU" sz="2000" b="0" dirty="0" err="1">
                <a:solidFill>
                  <a:schemeClr val="bg1"/>
                </a:solidFill>
                <a:latin typeface="Arial Narrow" pitchFamily="34" charset="0"/>
              </a:endParaRPr>
            </a:p>
          </p:txBody>
        </p:sp>
      </p:grpSp>
      <p:grpSp>
        <p:nvGrpSpPr>
          <p:cNvPr id="6156" name="Group 35"/>
          <p:cNvGrpSpPr>
            <a:grpSpLocks/>
          </p:cNvGrpSpPr>
          <p:nvPr/>
        </p:nvGrpSpPr>
        <p:grpSpPr bwMode="auto">
          <a:xfrm>
            <a:off x="6477000" y="1998663"/>
            <a:ext cx="2354263" cy="617537"/>
            <a:chOff x="228600" y="4064001"/>
            <a:chExt cx="2353735" cy="617495"/>
          </a:xfrm>
        </p:grpSpPr>
        <p:grpSp>
          <p:nvGrpSpPr>
            <p:cNvPr id="6204" name="Group 36"/>
            <p:cNvGrpSpPr>
              <a:grpSpLocks/>
            </p:cNvGrpSpPr>
            <p:nvPr/>
          </p:nvGrpSpPr>
          <p:grpSpPr bwMode="auto">
            <a:xfrm>
              <a:off x="347636" y="4343382"/>
              <a:ext cx="2134708" cy="152390"/>
              <a:chOff x="457701" y="4267182"/>
              <a:chExt cx="2134708" cy="152390"/>
            </a:xfrm>
          </p:grpSpPr>
          <p:cxnSp>
            <p:nvCxnSpPr>
              <p:cNvPr id="33" name="Straight Connector 32"/>
              <p:cNvCxnSpPr/>
              <p:nvPr/>
            </p:nvCxnSpPr>
            <p:spPr bwMode="auto">
              <a:xfrm>
                <a:off x="457701" y="4343377"/>
                <a:ext cx="2133121"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bwMode="auto">
              <a:xfrm rot="5400000" flipH="1" flipV="1">
                <a:off x="382300"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bwMode="auto">
              <a:xfrm rot="5400000" flipH="1" flipV="1">
                <a:off x="2515421"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29" name="TextBox 28"/>
            <p:cNvSpPr txBox="1"/>
            <p:nvPr/>
          </p:nvSpPr>
          <p:spPr>
            <a:xfrm>
              <a:off x="246059" y="4465611"/>
              <a:ext cx="990378" cy="215885"/>
            </a:xfrm>
            <a:prstGeom prst="rect">
              <a:avLst/>
            </a:prstGeom>
            <a:noFill/>
          </p:spPr>
          <p:txBody>
            <a:bodyPr>
              <a:spAutoFit/>
            </a:bodyPr>
            <a:lstStyle/>
            <a:p>
              <a:pPr>
                <a:defRPr/>
              </a:pPr>
              <a:r>
                <a:rPr lang="en-AU" sz="800" b="0" dirty="0">
                  <a:solidFill>
                    <a:schemeClr val="tx1">
                      <a:lumMod val="65000"/>
                      <a:lumOff val="35000"/>
                    </a:schemeClr>
                  </a:solidFill>
                  <a:latin typeface="Arial Narrow" pitchFamily="34" charset="0"/>
                  <a:ea typeface="+mn-ea"/>
                </a:rPr>
                <a:t>Not experienced</a:t>
              </a:r>
            </a:p>
          </p:txBody>
        </p:sp>
        <p:sp>
          <p:nvSpPr>
            <p:cNvPr id="30" name="TextBox 29"/>
            <p:cNvSpPr txBox="1"/>
            <p:nvPr/>
          </p:nvSpPr>
          <p:spPr>
            <a:xfrm>
              <a:off x="1490380" y="4465611"/>
              <a:ext cx="1091955" cy="215885"/>
            </a:xfrm>
            <a:prstGeom prst="rect">
              <a:avLst/>
            </a:prstGeom>
            <a:noFill/>
          </p:spPr>
          <p:txBody>
            <a:bodyPr>
              <a:spAutoFit/>
            </a:bodyPr>
            <a:lstStyle/>
            <a:p>
              <a:pPr algn="r">
                <a:defRPr/>
              </a:pPr>
              <a:r>
                <a:rPr lang="en-AU" sz="800" b="0" dirty="0">
                  <a:solidFill>
                    <a:schemeClr val="tx1">
                      <a:lumMod val="65000"/>
                      <a:lumOff val="35000"/>
                    </a:schemeClr>
                  </a:solidFill>
                  <a:latin typeface="Arial Narrow" pitchFamily="34" charset="0"/>
                  <a:ea typeface="+mn-ea"/>
                </a:rPr>
                <a:t>Very experienced</a:t>
              </a:r>
            </a:p>
          </p:txBody>
        </p:sp>
        <p:sp>
          <p:nvSpPr>
            <p:cNvPr id="31" name="TextBox 30"/>
            <p:cNvSpPr txBox="1"/>
            <p:nvPr/>
          </p:nvSpPr>
          <p:spPr>
            <a:xfrm>
              <a:off x="228600" y="4064001"/>
              <a:ext cx="2133121" cy="261919"/>
            </a:xfrm>
            <a:prstGeom prst="rect">
              <a:avLst/>
            </a:prstGeom>
            <a:noFill/>
          </p:spPr>
          <p:txBody>
            <a:bodyPr>
              <a:spAutoFit/>
            </a:bodyPr>
            <a:lstStyle/>
            <a:p>
              <a:pPr>
                <a:defRPr/>
              </a:pPr>
              <a:r>
                <a:rPr lang="en-AU" sz="1100" b="0" dirty="0">
                  <a:solidFill>
                    <a:schemeClr val="tx1">
                      <a:lumMod val="65000"/>
                      <a:lumOff val="35000"/>
                    </a:schemeClr>
                  </a:solidFill>
                  <a:latin typeface="Arial Narrow" pitchFamily="34" charset="0"/>
                  <a:ea typeface="+mn-ea"/>
                </a:rPr>
                <a:t>Experiences with agriculture</a:t>
              </a:r>
            </a:p>
          </p:txBody>
        </p:sp>
        <p:sp>
          <p:nvSpPr>
            <p:cNvPr id="32" name="Rounded Rectangle 31"/>
            <p:cNvSpPr/>
            <p:nvPr/>
          </p:nvSpPr>
          <p:spPr bwMode="auto">
            <a:xfrm>
              <a:off x="1818381" y="4353488"/>
              <a:ext cx="80433" cy="173567"/>
            </a:xfrm>
            <a:prstGeom prst="roundRect">
              <a:avLst/>
            </a:prstGeom>
            <a:solidFill>
              <a:srgbClr val="660066"/>
            </a:solidFill>
            <a:ln>
              <a:headEnd type="none" w="med" len="med"/>
              <a:tailEnd type="none" w="med" len="med"/>
            </a:ln>
            <a:effectLst>
              <a:outerShdw blurRad="25400" dist="12700" dir="2700000" algn="tl" rotWithShape="0">
                <a:srgbClr val="000000">
                  <a:alpha val="43000"/>
                </a:srgbClr>
              </a:outerShdw>
            </a:effectLst>
          </p:spPr>
          <p:style>
            <a:lnRef idx="0">
              <a:schemeClr val="accent1"/>
            </a:lnRef>
            <a:fillRef idx="3">
              <a:schemeClr val="accent1"/>
            </a:fillRef>
            <a:effectRef idx="3">
              <a:schemeClr val="accent1"/>
            </a:effectRef>
            <a:fontRef idx="minor">
              <a:schemeClr val="lt1"/>
            </a:fontRef>
          </p:style>
          <p:txBody>
            <a:bodyPr/>
            <a:lstStyle/>
            <a:p>
              <a:pPr>
                <a:spcBef>
                  <a:spcPct val="20000"/>
                </a:spcBef>
                <a:defRPr/>
              </a:pPr>
              <a:endParaRPr lang="en-AU" sz="2000" b="0" dirty="0" err="1">
                <a:solidFill>
                  <a:schemeClr val="bg1"/>
                </a:solidFill>
                <a:latin typeface="Arial Narrow" pitchFamily="34" charset="0"/>
              </a:endParaRPr>
            </a:p>
          </p:txBody>
        </p:sp>
      </p:grpSp>
      <p:grpSp>
        <p:nvGrpSpPr>
          <p:cNvPr id="6157" name="Group 44"/>
          <p:cNvGrpSpPr>
            <a:grpSpLocks/>
          </p:cNvGrpSpPr>
          <p:nvPr/>
        </p:nvGrpSpPr>
        <p:grpSpPr bwMode="auto">
          <a:xfrm>
            <a:off x="6477000" y="2836863"/>
            <a:ext cx="2354263" cy="617537"/>
            <a:chOff x="228600" y="4064001"/>
            <a:chExt cx="2353735" cy="617495"/>
          </a:xfrm>
        </p:grpSpPr>
        <p:grpSp>
          <p:nvGrpSpPr>
            <p:cNvPr id="6194" name="Group 45"/>
            <p:cNvGrpSpPr>
              <a:grpSpLocks/>
            </p:cNvGrpSpPr>
            <p:nvPr/>
          </p:nvGrpSpPr>
          <p:grpSpPr bwMode="auto">
            <a:xfrm>
              <a:off x="347636" y="4343382"/>
              <a:ext cx="2134708" cy="152390"/>
              <a:chOff x="457701" y="4267182"/>
              <a:chExt cx="2134708" cy="152390"/>
            </a:xfrm>
          </p:grpSpPr>
          <p:cxnSp>
            <p:nvCxnSpPr>
              <p:cNvPr id="42" name="Straight Connector 41"/>
              <p:cNvCxnSpPr/>
              <p:nvPr/>
            </p:nvCxnSpPr>
            <p:spPr bwMode="auto">
              <a:xfrm>
                <a:off x="457701" y="4343377"/>
                <a:ext cx="2133121"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bwMode="auto">
              <a:xfrm rot="5400000" flipH="1" flipV="1">
                <a:off x="382300"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bwMode="auto">
              <a:xfrm rot="5400000" flipH="1" flipV="1">
                <a:off x="2515421"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38" name="TextBox 37"/>
            <p:cNvSpPr txBox="1"/>
            <p:nvPr/>
          </p:nvSpPr>
          <p:spPr>
            <a:xfrm>
              <a:off x="246059" y="4465611"/>
              <a:ext cx="990378" cy="215885"/>
            </a:xfrm>
            <a:prstGeom prst="rect">
              <a:avLst/>
            </a:prstGeom>
            <a:noFill/>
          </p:spPr>
          <p:txBody>
            <a:bodyPr>
              <a:spAutoFit/>
            </a:bodyPr>
            <a:lstStyle/>
            <a:p>
              <a:pPr>
                <a:defRPr/>
              </a:pPr>
              <a:r>
                <a:rPr lang="en-AU" sz="800" b="0" dirty="0">
                  <a:solidFill>
                    <a:schemeClr val="tx1">
                      <a:lumMod val="65000"/>
                      <a:lumOff val="35000"/>
                    </a:schemeClr>
                  </a:solidFill>
                  <a:latin typeface="Arial Narrow" pitchFamily="34" charset="0"/>
                  <a:ea typeface="+mn-ea"/>
                </a:rPr>
                <a:t>Lazy</a:t>
              </a:r>
            </a:p>
          </p:txBody>
        </p:sp>
        <p:sp>
          <p:nvSpPr>
            <p:cNvPr id="39" name="TextBox 38"/>
            <p:cNvSpPr txBox="1"/>
            <p:nvPr/>
          </p:nvSpPr>
          <p:spPr>
            <a:xfrm>
              <a:off x="1490380" y="4465611"/>
              <a:ext cx="1091955" cy="215885"/>
            </a:xfrm>
            <a:prstGeom prst="rect">
              <a:avLst/>
            </a:prstGeom>
            <a:noFill/>
          </p:spPr>
          <p:txBody>
            <a:bodyPr>
              <a:spAutoFit/>
            </a:bodyPr>
            <a:lstStyle/>
            <a:p>
              <a:pPr algn="r">
                <a:defRPr/>
              </a:pPr>
              <a:r>
                <a:rPr lang="en-AU" sz="800" b="0" dirty="0">
                  <a:solidFill>
                    <a:schemeClr val="tx1">
                      <a:lumMod val="65000"/>
                      <a:lumOff val="35000"/>
                    </a:schemeClr>
                  </a:solidFill>
                  <a:latin typeface="Arial Narrow" pitchFamily="34" charset="0"/>
                  <a:ea typeface="+mn-ea"/>
                </a:rPr>
                <a:t>Hardworking</a:t>
              </a:r>
            </a:p>
          </p:txBody>
        </p:sp>
        <p:sp>
          <p:nvSpPr>
            <p:cNvPr id="40" name="TextBox 39"/>
            <p:cNvSpPr txBox="1"/>
            <p:nvPr/>
          </p:nvSpPr>
          <p:spPr>
            <a:xfrm>
              <a:off x="228600" y="4064001"/>
              <a:ext cx="2133121" cy="261919"/>
            </a:xfrm>
            <a:prstGeom prst="rect">
              <a:avLst/>
            </a:prstGeom>
            <a:noFill/>
          </p:spPr>
          <p:txBody>
            <a:bodyPr>
              <a:spAutoFit/>
            </a:bodyPr>
            <a:lstStyle/>
            <a:p>
              <a:pPr>
                <a:defRPr/>
              </a:pPr>
              <a:r>
                <a:rPr lang="en-AU" sz="1100" b="0" dirty="0">
                  <a:solidFill>
                    <a:schemeClr val="tx1">
                      <a:lumMod val="65000"/>
                      <a:lumOff val="35000"/>
                    </a:schemeClr>
                  </a:solidFill>
                  <a:latin typeface="Arial Narrow" pitchFamily="34" charset="0"/>
                  <a:ea typeface="+mn-ea"/>
                </a:rPr>
                <a:t>Level of commitment</a:t>
              </a:r>
            </a:p>
          </p:txBody>
        </p:sp>
        <p:sp>
          <p:nvSpPr>
            <p:cNvPr id="41" name="Rounded Rectangle 40"/>
            <p:cNvSpPr/>
            <p:nvPr/>
          </p:nvSpPr>
          <p:spPr bwMode="auto">
            <a:xfrm>
              <a:off x="985384" y="4321895"/>
              <a:ext cx="80433" cy="173567"/>
            </a:xfrm>
            <a:prstGeom prst="roundRect">
              <a:avLst/>
            </a:prstGeom>
            <a:solidFill>
              <a:srgbClr val="660066"/>
            </a:solidFill>
            <a:ln>
              <a:headEnd type="none" w="med" len="med"/>
              <a:tailEnd type="none" w="med" len="med"/>
            </a:ln>
            <a:effectLst>
              <a:outerShdw blurRad="25400" dist="12700" dir="2700000" algn="tl" rotWithShape="0">
                <a:srgbClr val="000000">
                  <a:alpha val="43000"/>
                </a:srgbClr>
              </a:outerShdw>
            </a:effectLst>
          </p:spPr>
          <p:style>
            <a:lnRef idx="0">
              <a:schemeClr val="accent1"/>
            </a:lnRef>
            <a:fillRef idx="3">
              <a:schemeClr val="accent1"/>
            </a:fillRef>
            <a:effectRef idx="3">
              <a:schemeClr val="accent1"/>
            </a:effectRef>
            <a:fontRef idx="minor">
              <a:schemeClr val="lt1"/>
            </a:fontRef>
          </p:style>
          <p:txBody>
            <a:bodyPr/>
            <a:lstStyle/>
            <a:p>
              <a:pPr>
                <a:spcBef>
                  <a:spcPct val="20000"/>
                </a:spcBef>
                <a:defRPr/>
              </a:pPr>
              <a:endParaRPr lang="en-AU" sz="2000" b="0" dirty="0" err="1">
                <a:solidFill>
                  <a:schemeClr val="bg1"/>
                </a:solidFill>
                <a:latin typeface="Arial Narrow" pitchFamily="34" charset="0"/>
              </a:endParaRPr>
            </a:p>
          </p:txBody>
        </p:sp>
      </p:grpSp>
      <p:grpSp>
        <p:nvGrpSpPr>
          <p:cNvPr id="6158" name="Group 53"/>
          <p:cNvGrpSpPr>
            <a:grpSpLocks/>
          </p:cNvGrpSpPr>
          <p:nvPr/>
        </p:nvGrpSpPr>
        <p:grpSpPr bwMode="auto">
          <a:xfrm>
            <a:off x="6477000" y="3649663"/>
            <a:ext cx="2354263" cy="617537"/>
            <a:chOff x="228600" y="4064001"/>
            <a:chExt cx="2353735" cy="617495"/>
          </a:xfrm>
        </p:grpSpPr>
        <p:grpSp>
          <p:nvGrpSpPr>
            <p:cNvPr id="6184" name="Group 54"/>
            <p:cNvGrpSpPr>
              <a:grpSpLocks/>
            </p:cNvGrpSpPr>
            <p:nvPr/>
          </p:nvGrpSpPr>
          <p:grpSpPr bwMode="auto">
            <a:xfrm>
              <a:off x="347636" y="4343382"/>
              <a:ext cx="2134708" cy="152390"/>
              <a:chOff x="457701" y="4267182"/>
              <a:chExt cx="2134708" cy="152390"/>
            </a:xfrm>
          </p:grpSpPr>
          <p:cxnSp>
            <p:nvCxnSpPr>
              <p:cNvPr id="51" name="Straight Connector 50"/>
              <p:cNvCxnSpPr/>
              <p:nvPr/>
            </p:nvCxnSpPr>
            <p:spPr bwMode="auto">
              <a:xfrm>
                <a:off x="457701" y="4343377"/>
                <a:ext cx="2133121"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bwMode="auto">
              <a:xfrm rot="5400000" flipH="1" flipV="1">
                <a:off x="382300"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bwMode="auto">
              <a:xfrm rot="5400000" flipH="1" flipV="1">
                <a:off x="2515421"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47" name="TextBox 46"/>
            <p:cNvSpPr txBox="1"/>
            <p:nvPr/>
          </p:nvSpPr>
          <p:spPr>
            <a:xfrm>
              <a:off x="246059" y="4465611"/>
              <a:ext cx="990378" cy="215885"/>
            </a:xfrm>
            <a:prstGeom prst="rect">
              <a:avLst/>
            </a:prstGeom>
            <a:noFill/>
          </p:spPr>
          <p:txBody>
            <a:bodyPr>
              <a:spAutoFit/>
            </a:bodyPr>
            <a:lstStyle/>
            <a:p>
              <a:pPr>
                <a:defRPr/>
              </a:pPr>
              <a:r>
                <a:rPr lang="en-AU" sz="800" b="0" dirty="0">
                  <a:solidFill>
                    <a:schemeClr val="tx1">
                      <a:lumMod val="65000"/>
                      <a:lumOff val="35000"/>
                    </a:schemeClr>
                  </a:solidFill>
                  <a:latin typeface="Arial Narrow" pitchFamily="34" charset="0"/>
                  <a:ea typeface="+mn-ea"/>
                </a:rPr>
                <a:t>Low</a:t>
              </a:r>
            </a:p>
          </p:txBody>
        </p:sp>
        <p:sp>
          <p:nvSpPr>
            <p:cNvPr id="48" name="TextBox 47"/>
            <p:cNvSpPr txBox="1"/>
            <p:nvPr/>
          </p:nvSpPr>
          <p:spPr>
            <a:xfrm>
              <a:off x="1490380" y="4465611"/>
              <a:ext cx="1091955" cy="215885"/>
            </a:xfrm>
            <a:prstGeom prst="rect">
              <a:avLst/>
            </a:prstGeom>
            <a:noFill/>
          </p:spPr>
          <p:txBody>
            <a:bodyPr>
              <a:spAutoFit/>
            </a:bodyPr>
            <a:lstStyle/>
            <a:p>
              <a:pPr algn="r">
                <a:defRPr/>
              </a:pPr>
              <a:r>
                <a:rPr lang="en-AU" sz="800" b="0" dirty="0">
                  <a:solidFill>
                    <a:schemeClr val="tx1">
                      <a:lumMod val="65000"/>
                      <a:lumOff val="35000"/>
                    </a:schemeClr>
                  </a:solidFill>
                  <a:latin typeface="Arial Narrow" pitchFamily="34" charset="0"/>
                  <a:ea typeface="+mn-ea"/>
                </a:rPr>
                <a:t>High</a:t>
              </a:r>
            </a:p>
          </p:txBody>
        </p:sp>
        <p:sp>
          <p:nvSpPr>
            <p:cNvPr id="49" name="TextBox 48"/>
            <p:cNvSpPr txBox="1"/>
            <p:nvPr/>
          </p:nvSpPr>
          <p:spPr>
            <a:xfrm>
              <a:off x="228600" y="4064001"/>
              <a:ext cx="2133121" cy="261919"/>
            </a:xfrm>
            <a:prstGeom prst="rect">
              <a:avLst/>
            </a:prstGeom>
            <a:noFill/>
          </p:spPr>
          <p:txBody>
            <a:bodyPr>
              <a:spAutoFit/>
            </a:bodyPr>
            <a:lstStyle/>
            <a:p>
              <a:pPr>
                <a:defRPr/>
              </a:pPr>
              <a:r>
                <a:rPr lang="en-AU" sz="1100" b="0" dirty="0">
                  <a:solidFill>
                    <a:schemeClr val="tx1">
                      <a:lumMod val="65000"/>
                      <a:lumOff val="35000"/>
                    </a:schemeClr>
                  </a:solidFill>
                  <a:latin typeface="Arial Narrow" pitchFamily="34" charset="0"/>
                  <a:ea typeface="+mn-ea"/>
                </a:rPr>
                <a:t>Income</a:t>
              </a:r>
            </a:p>
          </p:txBody>
        </p:sp>
        <p:sp>
          <p:nvSpPr>
            <p:cNvPr id="50" name="Rounded Rectangle 49"/>
            <p:cNvSpPr/>
            <p:nvPr/>
          </p:nvSpPr>
          <p:spPr bwMode="auto">
            <a:xfrm>
              <a:off x="1559509" y="4340982"/>
              <a:ext cx="80433" cy="173567"/>
            </a:xfrm>
            <a:prstGeom prst="roundRect">
              <a:avLst/>
            </a:prstGeom>
            <a:solidFill>
              <a:srgbClr val="660066"/>
            </a:solidFill>
            <a:ln>
              <a:headEnd type="none" w="med" len="med"/>
              <a:tailEnd type="none" w="med" len="med"/>
            </a:ln>
            <a:effectLst>
              <a:outerShdw blurRad="25400" dist="12700" dir="2700000" algn="tl" rotWithShape="0">
                <a:srgbClr val="000000">
                  <a:alpha val="43000"/>
                </a:srgbClr>
              </a:outerShdw>
            </a:effectLst>
          </p:spPr>
          <p:style>
            <a:lnRef idx="0">
              <a:schemeClr val="accent1"/>
            </a:lnRef>
            <a:fillRef idx="3">
              <a:schemeClr val="accent1"/>
            </a:fillRef>
            <a:effectRef idx="3">
              <a:schemeClr val="accent1"/>
            </a:effectRef>
            <a:fontRef idx="minor">
              <a:schemeClr val="lt1"/>
            </a:fontRef>
          </p:style>
          <p:txBody>
            <a:bodyPr/>
            <a:lstStyle/>
            <a:p>
              <a:pPr>
                <a:spcBef>
                  <a:spcPct val="20000"/>
                </a:spcBef>
                <a:defRPr/>
              </a:pPr>
              <a:endParaRPr lang="en-AU" sz="2000" b="0" dirty="0" err="1">
                <a:solidFill>
                  <a:schemeClr val="bg1"/>
                </a:solidFill>
                <a:latin typeface="Arial Narrow" pitchFamily="34" charset="0"/>
              </a:endParaRPr>
            </a:p>
          </p:txBody>
        </p:sp>
      </p:grpSp>
      <p:cxnSp>
        <p:nvCxnSpPr>
          <p:cNvPr id="54" name="Straight Connector 53"/>
          <p:cNvCxnSpPr/>
          <p:nvPr/>
        </p:nvCxnSpPr>
        <p:spPr bwMode="auto">
          <a:xfrm rot="5400000">
            <a:off x="380207" y="3734594"/>
            <a:ext cx="5486400" cy="1587"/>
          </a:xfrm>
          <a:prstGeom prst="line">
            <a:avLst/>
          </a:prstGeom>
          <a:ln w="12700" cap="flat" cmpd="sng" algn="ctr">
            <a:solidFill>
              <a:schemeClr val="tx2">
                <a:lumMod val="20000"/>
                <a:lumOff val="80000"/>
              </a:schemeClr>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grpSp>
        <p:nvGrpSpPr>
          <p:cNvPr id="6160" name="Group 65"/>
          <p:cNvGrpSpPr>
            <a:grpSpLocks/>
          </p:cNvGrpSpPr>
          <p:nvPr/>
        </p:nvGrpSpPr>
        <p:grpSpPr bwMode="auto">
          <a:xfrm>
            <a:off x="6477000" y="4513263"/>
            <a:ext cx="2354263" cy="617537"/>
            <a:chOff x="228600" y="4064001"/>
            <a:chExt cx="2353735" cy="617495"/>
          </a:xfrm>
        </p:grpSpPr>
        <p:grpSp>
          <p:nvGrpSpPr>
            <p:cNvPr id="6174" name="Group 66"/>
            <p:cNvGrpSpPr>
              <a:grpSpLocks/>
            </p:cNvGrpSpPr>
            <p:nvPr/>
          </p:nvGrpSpPr>
          <p:grpSpPr bwMode="auto">
            <a:xfrm>
              <a:off x="347636" y="4343382"/>
              <a:ext cx="2134708" cy="152390"/>
              <a:chOff x="457701" y="4267182"/>
              <a:chExt cx="2134708" cy="152390"/>
            </a:xfrm>
          </p:grpSpPr>
          <p:cxnSp>
            <p:nvCxnSpPr>
              <p:cNvPr id="61" name="Straight Connector 60"/>
              <p:cNvCxnSpPr/>
              <p:nvPr/>
            </p:nvCxnSpPr>
            <p:spPr bwMode="auto">
              <a:xfrm>
                <a:off x="457701" y="4343377"/>
                <a:ext cx="2133121"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bwMode="auto">
              <a:xfrm rot="5400000" flipH="1" flipV="1">
                <a:off x="382300"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bwMode="auto">
              <a:xfrm rot="5400000" flipH="1" flipV="1">
                <a:off x="2515421"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57" name="TextBox 56"/>
            <p:cNvSpPr txBox="1"/>
            <p:nvPr/>
          </p:nvSpPr>
          <p:spPr>
            <a:xfrm>
              <a:off x="246059" y="4465611"/>
              <a:ext cx="990378" cy="215885"/>
            </a:xfrm>
            <a:prstGeom prst="rect">
              <a:avLst/>
            </a:prstGeom>
            <a:noFill/>
          </p:spPr>
          <p:txBody>
            <a:bodyPr>
              <a:spAutoFit/>
            </a:bodyPr>
            <a:lstStyle/>
            <a:p>
              <a:pPr>
                <a:defRPr/>
              </a:pPr>
              <a:r>
                <a:rPr lang="en-AU" sz="800" b="0" dirty="0">
                  <a:solidFill>
                    <a:schemeClr val="tx1">
                      <a:lumMod val="65000"/>
                      <a:lumOff val="35000"/>
                    </a:schemeClr>
                  </a:solidFill>
                  <a:latin typeface="Arial Narrow" pitchFamily="34" charset="0"/>
                  <a:ea typeface="+mn-ea"/>
                </a:rPr>
                <a:t>Beginner</a:t>
              </a:r>
            </a:p>
          </p:txBody>
        </p:sp>
        <p:sp>
          <p:nvSpPr>
            <p:cNvPr id="58" name="TextBox 57"/>
            <p:cNvSpPr txBox="1"/>
            <p:nvPr/>
          </p:nvSpPr>
          <p:spPr>
            <a:xfrm>
              <a:off x="1490380" y="4465611"/>
              <a:ext cx="1091955" cy="215885"/>
            </a:xfrm>
            <a:prstGeom prst="rect">
              <a:avLst/>
            </a:prstGeom>
            <a:noFill/>
          </p:spPr>
          <p:txBody>
            <a:bodyPr>
              <a:spAutoFit/>
            </a:bodyPr>
            <a:lstStyle/>
            <a:p>
              <a:pPr algn="r">
                <a:defRPr/>
              </a:pPr>
              <a:r>
                <a:rPr lang="en-AU" sz="800" b="0" dirty="0">
                  <a:solidFill>
                    <a:schemeClr val="tx1">
                      <a:lumMod val="65000"/>
                      <a:lumOff val="35000"/>
                    </a:schemeClr>
                  </a:solidFill>
                  <a:latin typeface="Arial Narrow" pitchFamily="34" charset="0"/>
                  <a:ea typeface="+mn-ea"/>
                </a:rPr>
                <a:t>Expert</a:t>
              </a:r>
            </a:p>
          </p:txBody>
        </p:sp>
        <p:sp>
          <p:nvSpPr>
            <p:cNvPr id="59" name="TextBox 58"/>
            <p:cNvSpPr txBox="1"/>
            <p:nvPr/>
          </p:nvSpPr>
          <p:spPr>
            <a:xfrm>
              <a:off x="228600" y="4064001"/>
              <a:ext cx="2352146" cy="261592"/>
            </a:xfrm>
            <a:prstGeom prst="rect">
              <a:avLst/>
            </a:prstGeom>
            <a:noFill/>
          </p:spPr>
          <p:txBody>
            <a:bodyPr wrap="square">
              <a:spAutoFit/>
            </a:bodyPr>
            <a:lstStyle/>
            <a:p>
              <a:pPr>
                <a:defRPr/>
              </a:pPr>
              <a:r>
                <a:rPr lang="en-AU" sz="1100" b="0" dirty="0">
                  <a:solidFill>
                    <a:schemeClr val="tx1">
                      <a:lumMod val="65000"/>
                      <a:lumOff val="35000"/>
                    </a:schemeClr>
                  </a:solidFill>
                  <a:latin typeface="Arial Narrow" pitchFamily="34" charset="0"/>
                  <a:ea typeface="+mn-ea"/>
                </a:rPr>
                <a:t>Understanding of software development</a:t>
              </a:r>
            </a:p>
          </p:txBody>
        </p:sp>
        <p:sp>
          <p:nvSpPr>
            <p:cNvPr id="60" name="Rounded Rectangle 59"/>
            <p:cNvSpPr/>
            <p:nvPr/>
          </p:nvSpPr>
          <p:spPr bwMode="auto">
            <a:xfrm>
              <a:off x="672180" y="4340818"/>
              <a:ext cx="80433" cy="173567"/>
            </a:xfrm>
            <a:prstGeom prst="roundRect">
              <a:avLst/>
            </a:prstGeom>
            <a:solidFill>
              <a:srgbClr val="660066"/>
            </a:solidFill>
            <a:ln>
              <a:headEnd type="none" w="med" len="med"/>
              <a:tailEnd type="none" w="med" len="med"/>
            </a:ln>
            <a:effectLst>
              <a:outerShdw blurRad="25400" dist="12700" dir="2700000" algn="tl" rotWithShape="0">
                <a:srgbClr val="000000">
                  <a:alpha val="43000"/>
                </a:srgbClr>
              </a:outerShdw>
            </a:effectLst>
          </p:spPr>
          <p:style>
            <a:lnRef idx="0">
              <a:schemeClr val="accent1"/>
            </a:lnRef>
            <a:fillRef idx="3">
              <a:schemeClr val="accent1"/>
            </a:fillRef>
            <a:effectRef idx="3">
              <a:schemeClr val="accent1"/>
            </a:effectRef>
            <a:fontRef idx="minor">
              <a:schemeClr val="lt1"/>
            </a:fontRef>
          </p:style>
          <p:txBody>
            <a:bodyPr/>
            <a:lstStyle/>
            <a:p>
              <a:pPr>
                <a:spcBef>
                  <a:spcPct val="20000"/>
                </a:spcBef>
                <a:defRPr/>
              </a:pPr>
              <a:endParaRPr lang="en-AU" sz="2000" b="0" dirty="0" err="1">
                <a:solidFill>
                  <a:schemeClr val="bg1"/>
                </a:solidFill>
                <a:latin typeface="Arial Narrow" pitchFamily="34" charset="0"/>
              </a:endParaRPr>
            </a:p>
          </p:txBody>
        </p:sp>
      </p:grpSp>
      <p:grpSp>
        <p:nvGrpSpPr>
          <p:cNvPr id="6161" name="Group 74"/>
          <p:cNvGrpSpPr>
            <a:grpSpLocks/>
          </p:cNvGrpSpPr>
          <p:nvPr/>
        </p:nvGrpSpPr>
        <p:grpSpPr bwMode="auto">
          <a:xfrm>
            <a:off x="6477000" y="5326063"/>
            <a:ext cx="2354263" cy="617537"/>
            <a:chOff x="228600" y="4064001"/>
            <a:chExt cx="2353735" cy="617495"/>
          </a:xfrm>
        </p:grpSpPr>
        <p:grpSp>
          <p:nvGrpSpPr>
            <p:cNvPr id="6164" name="Group 75"/>
            <p:cNvGrpSpPr>
              <a:grpSpLocks/>
            </p:cNvGrpSpPr>
            <p:nvPr/>
          </p:nvGrpSpPr>
          <p:grpSpPr bwMode="auto">
            <a:xfrm>
              <a:off x="347636" y="4343382"/>
              <a:ext cx="2134708" cy="152390"/>
              <a:chOff x="457701" y="4267182"/>
              <a:chExt cx="2134708" cy="152390"/>
            </a:xfrm>
          </p:grpSpPr>
          <p:cxnSp>
            <p:nvCxnSpPr>
              <p:cNvPr id="70" name="Straight Connector 69"/>
              <p:cNvCxnSpPr/>
              <p:nvPr/>
            </p:nvCxnSpPr>
            <p:spPr bwMode="auto">
              <a:xfrm>
                <a:off x="457701" y="4343377"/>
                <a:ext cx="2133121"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bwMode="auto">
              <a:xfrm rot="5400000" flipH="1" flipV="1">
                <a:off x="382300"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bwMode="auto">
              <a:xfrm rot="5400000" flipH="1" flipV="1">
                <a:off x="2515421"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66" name="TextBox 65"/>
            <p:cNvSpPr txBox="1"/>
            <p:nvPr/>
          </p:nvSpPr>
          <p:spPr>
            <a:xfrm>
              <a:off x="246059" y="4465611"/>
              <a:ext cx="990378" cy="215885"/>
            </a:xfrm>
            <a:prstGeom prst="rect">
              <a:avLst/>
            </a:prstGeom>
            <a:noFill/>
          </p:spPr>
          <p:txBody>
            <a:bodyPr>
              <a:spAutoFit/>
            </a:bodyPr>
            <a:lstStyle/>
            <a:p>
              <a:pPr>
                <a:defRPr/>
              </a:pPr>
              <a:r>
                <a:rPr lang="en-AU" sz="800" b="0" dirty="0">
                  <a:solidFill>
                    <a:schemeClr val="tx1">
                      <a:lumMod val="65000"/>
                      <a:lumOff val="35000"/>
                    </a:schemeClr>
                  </a:solidFill>
                  <a:latin typeface="Arial Narrow" pitchFamily="34" charset="0"/>
                  <a:ea typeface="+mn-ea"/>
                </a:rPr>
                <a:t>Impatient</a:t>
              </a:r>
            </a:p>
          </p:txBody>
        </p:sp>
        <p:sp>
          <p:nvSpPr>
            <p:cNvPr id="67" name="TextBox 66"/>
            <p:cNvSpPr txBox="1"/>
            <p:nvPr/>
          </p:nvSpPr>
          <p:spPr>
            <a:xfrm>
              <a:off x="1490380" y="4465611"/>
              <a:ext cx="1091955" cy="215885"/>
            </a:xfrm>
            <a:prstGeom prst="rect">
              <a:avLst/>
            </a:prstGeom>
            <a:noFill/>
          </p:spPr>
          <p:txBody>
            <a:bodyPr>
              <a:spAutoFit/>
            </a:bodyPr>
            <a:lstStyle/>
            <a:p>
              <a:pPr algn="r">
                <a:defRPr/>
              </a:pPr>
              <a:r>
                <a:rPr lang="en-AU" sz="800" b="0" dirty="0">
                  <a:solidFill>
                    <a:schemeClr val="tx1">
                      <a:lumMod val="65000"/>
                      <a:lumOff val="35000"/>
                    </a:schemeClr>
                  </a:solidFill>
                  <a:latin typeface="Arial Narrow" pitchFamily="34" charset="0"/>
                  <a:ea typeface="+mn-ea"/>
                </a:rPr>
                <a:t>Very patient</a:t>
              </a:r>
            </a:p>
          </p:txBody>
        </p:sp>
        <p:sp>
          <p:nvSpPr>
            <p:cNvPr id="68" name="TextBox 67"/>
            <p:cNvSpPr txBox="1"/>
            <p:nvPr/>
          </p:nvSpPr>
          <p:spPr>
            <a:xfrm>
              <a:off x="228600" y="4064001"/>
              <a:ext cx="2133121" cy="261919"/>
            </a:xfrm>
            <a:prstGeom prst="rect">
              <a:avLst/>
            </a:prstGeom>
            <a:noFill/>
          </p:spPr>
          <p:txBody>
            <a:bodyPr>
              <a:spAutoFit/>
            </a:bodyPr>
            <a:lstStyle/>
            <a:p>
              <a:pPr>
                <a:defRPr/>
              </a:pPr>
              <a:r>
                <a:rPr lang="en-AU" sz="1100" b="0" dirty="0">
                  <a:solidFill>
                    <a:schemeClr val="tx1">
                      <a:lumMod val="65000"/>
                      <a:lumOff val="35000"/>
                    </a:schemeClr>
                  </a:solidFill>
                  <a:latin typeface="Arial Narrow" pitchFamily="34" charset="0"/>
                  <a:ea typeface="+mn-ea"/>
                </a:rPr>
                <a:t>Patience</a:t>
              </a:r>
            </a:p>
          </p:txBody>
        </p:sp>
        <p:sp>
          <p:nvSpPr>
            <p:cNvPr id="69" name="Rounded Rectangle 68"/>
            <p:cNvSpPr/>
            <p:nvPr/>
          </p:nvSpPr>
          <p:spPr bwMode="auto">
            <a:xfrm>
              <a:off x="825756" y="4330024"/>
              <a:ext cx="80433" cy="173567"/>
            </a:xfrm>
            <a:prstGeom prst="roundRect">
              <a:avLst/>
            </a:prstGeom>
            <a:solidFill>
              <a:srgbClr val="660066"/>
            </a:solidFill>
            <a:ln>
              <a:headEnd type="none" w="med" len="med"/>
              <a:tailEnd type="none" w="med" len="med"/>
            </a:ln>
            <a:effectLst>
              <a:outerShdw blurRad="25400" dist="12700" dir="2700000" algn="tl" rotWithShape="0">
                <a:srgbClr val="000000">
                  <a:alpha val="43000"/>
                </a:srgbClr>
              </a:outerShdw>
            </a:effectLst>
          </p:spPr>
          <p:style>
            <a:lnRef idx="0">
              <a:schemeClr val="accent1"/>
            </a:lnRef>
            <a:fillRef idx="3">
              <a:schemeClr val="accent1"/>
            </a:fillRef>
            <a:effectRef idx="3">
              <a:schemeClr val="accent1"/>
            </a:effectRef>
            <a:fontRef idx="minor">
              <a:schemeClr val="lt1"/>
            </a:fontRef>
          </p:style>
          <p:txBody>
            <a:bodyPr/>
            <a:lstStyle/>
            <a:p>
              <a:pPr>
                <a:spcBef>
                  <a:spcPct val="20000"/>
                </a:spcBef>
                <a:defRPr/>
              </a:pPr>
              <a:endParaRPr lang="en-AU" sz="2000" b="0" dirty="0" err="1">
                <a:solidFill>
                  <a:schemeClr val="bg1"/>
                </a:solidFill>
                <a:latin typeface="Arial Narrow" pitchFamily="34" charset="0"/>
              </a:endParaRPr>
            </a:p>
          </p:txBody>
        </p:sp>
      </p:grpSp>
      <p:cxnSp>
        <p:nvCxnSpPr>
          <p:cNvPr id="73" name="Straight Connector 72"/>
          <p:cNvCxnSpPr/>
          <p:nvPr/>
        </p:nvCxnSpPr>
        <p:spPr bwMode="auto">
          <a:xfrm rot="5400000">
            <a:off x="3505994" y="3734594"/>
            <a:ext cx="5486400" cy="1588"/>
          </a:xfrm>
          <a:prstGeom prst="line">
            <a:avLst/>
          </a:prstGeom>
          <a:ln w="12700" cap="flat" cmpd="sng" algn="ctr">
            <a:solidFill>
              <a:schemeClr val="tx2">
                <a:lumMod val="20000"/>
                <a:lumOff val="80000"/>
              </a:schemeClr>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5" name="Title 1"/>
          <p:cNvSpPr txBox="1">
            <a:spLocks/>
          </p:cNvSpPr>
          <p:nvPr/>
        </p:nvSpPr>
        <p:spPr bwMode="auto">
          <a:xfrm>
            <a:off x="16920" y="52698"/>
            <a:ext cx="6186488" cy="490538"/>
          </a:xfrm>
          <a:prstGeom prst="rect">
            <a:avLst/>
          </a:prstGeom>
          <a:noFill/>
          <a:ln w="9525">
            <a:noFill/>
            <a:miter lim="800000"/>
            <a:headEnd/>
            <a:tailEnd/>
          </a:ln>
        </p:spPr>
        <p:txBody>
          <a:bodyPr anchor="ctr"/>
          <a:lstStyle>
            <a:lvl1pPr eaLnBrk="0" hangingPunct="0">
              <a:defRPr sz="2200" b="1">
                <a:solidFill>
                  <a:srgbClr val="262626"/>
                </a:solidFill>
                <a:latin typeface="Trebuchet MS" charset="0"/>
                <a:ea typeface="ＭＳ Ｐゴシック" charset="-128"/>
              </a:defRPr>
            </a:lvl1pPr>
            <a:lvl2pPr marL="37931725" indent="-37474525" eaLnBrk="0" hangingPunct="0">
              <a:defRPr sz="2200" b="1">
                <a:solidFill>
                  <a:srgbClr val="262626"/>
                </a:solidFill>
                <a:latin typeface="Trebuchet MS" charset="0"/>
                <a:ea typeface="ＭＳ Ｐゴシック" charset="-128"/>
              </a:defRPr>
            </a:lvl2pPr>
            <a:lvl3pPr eaLnBrk="0" hangingPunct="0">
              <a:defRPr sz="2200" b="1">
                <a:solidFill>
                  <a:srgbClr val="262626"/>
                </a:solidFill>
                <a:latin typeface="Trebuchet MS" charset="0"/>
                <a:ea typeface="ＭＳ Ｐゴシック" charset="-128"/>
              </a:defRPr>
            </a:lvl3pPr>
            <a:lvl4pPr eaLnBrk="0" hangingPunct="0">
              <a:defRPr sz="2200" b="1">
                <a:solidFill>
                  <a:srgbClr val="262626"/>
                </a:solidFill>
                <a:latin typeface="Trebuchet MS" charset="0"/>
                <a:ea typeface="ＭＳ Ｐゴシック" charset="-128"/>
              </a:defRPr>
            </a:lvl4pPr>
            <a:lvl5pPr eaLnBrk="0" hangingPunct="0">
              <a:defRPr sz="2200" b="1">
                <a:solidFill>
                  <a:srgbClr val="262626"/>
                </a:solidFill>
                <a:latin typeface="Trebuchet MS" charset="0"/>
                <a:ea typeface="ＭＳ Ｐゴシック" charset="-128"/>
              </a:defRPr>
            </a:lvl5pPr>
            <a:lvl6pPr marL="457200" eaLnBrk="0" fontAlgn="base" hangingPunct="0">
              <a:spcBef>
                <a:spcPct val="0"/>
              </a:spcBef>
              <a:spcAft>
                <a:spcPct val="0"/>
              </a:spcAft>
              <a:defRPr sz="2200" b="1">
                <a:solidFill>
                  <a:srgbClr val="262626"/>
                </a:solidFill>
                <a:latin typeface="Trebuchet MS" charset="0"/>
                <a:ea typeface="ＭＳ Ｐゴシック" charset="-128"/>
              </a:defRPr>
            </a:lvl6pPr>
            <a:lvl7pPr marL="914400" eaLnBrk="0" fontAlgn="base" hangingPunct="0">
              <a:spcBef>
                <a:spcPct val="0"/>
              </a:spcBef>
              <a:spcAft>
                <a:spcPct val="0"/>
              </a:spcAft>
              <a:defRPr sz="2200" b="1">
                <a:solidFill>
                  <a:srgbClr val="262626"/>
                </a:solidFill>
                <a:latin typeface="Trebuchet MS" charset="0"/>
                <a:ea typeface="ＭＳ Ｐゴシック" charset="-128"/>
              </a:defRPr>
            </a:lvl7pPr>
            <a:lvl8pPr marL="1371600" eaLnBrk="0" fontAlgn="base" hangingPunct="0">
              <a:spcBef>
                <a:spcPct val="0"/>
              </a:spcBef>
              <a:spcAft>
                <a:spcPct val="0"/>
              </a:spcAft>
              <a:defRPr sz="2200" b="1">
                <a:solidFill>
                  <a:srgbClr val="262626"/>
                </a:solidFill>
                <a:latin typeface="Trebuchet MS" charset="0"/>
                <a:ea typeface="ＭＳ Ｐゴシック" charset="-128"/>
              </a:defRPr>
            </a:lvl8pPr>
            <a:lvl9pPr marL="1828800" eaLnBrk="0" fontAlgn="base" hangingPunct="0">
              <a:spcBef>
                <a:spcPct val="0"/>
              </a:spcBef>
              <a:spcAft>
                <a:spcPct val="0"/>
              </a:spcAft>
              <a:defRPr sz="2200" b="1">
                <a:solidFill>
                  <a:srgbClr val="262626"/>
                </a:solidFill>
                <a:latin typeface="Trebuchet MS" charset="0"/>
                <a:ea typeface="ＭＳ Ｐゴシック" charset="-128"/>
              </a:defRPr>
            </a:lvl9pPr>
          </a:lstStyle>
          <a:p>
            <a:r>
              <a:rPr lang="en-US" altLang="en-US" sz="2400" dirty="0">
                <a:solidFill>
                  <a:schemeClr val="bg1"/>
                </a:solidFill>
                <a:latin typeface="Arial" charset="0"/>
              </a:rPr>
              <a:t>&lt;Jack </a:t>
            </a:r>
            <a:r>
              <a:rPr lang="en-US" altLang="en-US" sz="2400" dirty="0" err="1">
                <a:solidFill>
                  <a:schemeClr val="bg1"/>
                </a:solidFill>
                <a:latin typeface="Arial" charset="0"/>
              </a:rPr>
              <a:t>Donalds</a:t>
            </a:r>
            <a:r>
              <a:rPr lang="en-US" altLang="en-US" sz="2400" dirty="0">
                <a:solidFill>
                  <a:schemeClr val="bg1"/>
                </a:solidFill>
                <a:latin typeface="Arial" charset="0"/>
              </a:rPr>
              <a:t>&gt;</a:t>
            </a:r>
            <a:endParaRPr lang="en-AU" altLang="en-US" sz="2400" dirty="0">
              <a:solidFill>
                <a:schemeClr val="bg1"/>
              </a:solidFill>
              <a:latin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347134" y="990600"/>
            <a:ext cx="2396065" cy="2590800"/>
          </a:xfrm>
          <a:prstGeom prst="rect">
            <a:avLst/>
          </a:prstGeom>
          <a:solidFill>
            <a:schemeClr val="bg1">
              <a:lumMod val="75000"/>
            </a:schemeClr>
          </a:solidFill>
          <a:ln>
            <a:solidFill>
              <a:srgbClr val="245BAF"/>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accent1"/>
          </a:lnRef>
          <a:fillRef idx="3">
            <a:schemeClr val="accent1"/>
          </a:fillRef>
          <a:effectRef idx="3">
            <a:schemeClr val="accent1"/>
          </a:effectRef>
          <a:fontRef idx="minor">
            <a:schemeClr val="lt1"/>
          </a:fontRef>
        </p:style>
        <p:txBody>
          <a:bodyPr/>
          <a:lstStyle/>
          <a:p>
            <a:pPr>
              <a:spcBef>
                <a:spcPct val="20000"/>
              </a:spcBef>
              <a:defRPr/>
            </a:pPr>
            <a:endParaRPr lang="en-AU" sz="2000" b="0" dirty="0">
              <a:solidFill>
                <a:schemeClr val="bg1"/>
              </a:solidFill>
              <a:latin typeface="Arial Narrow" pitchFamily="34" charset="0"/>
            </a:endParaRPr>
          </a:p>
        </p:txBody>
      </p:sp>
      <p:sp>
        <p:nvSpPr>
          <p:cNvPr id="12" name="Shape 1038"/>
          <p:cNvSpPr>
            <a:spLocks/>
          </p:cNvSpPr>
          <p:nvPr/>
        </p:nvSpPr>
        <p:spPr bwMode="auto">
          <a:xfrm>
            <a:off x="762000" y="1103313"/>
            <a:ext cx="1524000" cy="2473325"/>
          </a:xfrm>
          <a:custGeom>
            <a:avLst/>
            <a:gdLst>
              <a:gd name="T0" fmla="*/ 0 w 526"/>
              <a:gd name="T1" fmla="*/ 2265362 h 854"/>
              <a:gd name="T2" fmla="*/ 228147 w 526"/>
              <a:gd name="T3" fmla="*/ 1697695 h 854"/>
              <a:gd name="T4" fmla="*/ 185701 w 526"/>
              <a:gd name="T5" fmla="*/ 1697695 h 854"/>
              <a:gd name="T6" fmla="*/ 148561 w 526"/>
              <a:gd name="T7" fmla="*/ 1665864 h 854"/>
              <a:gd name="T8" fmla="*/ 90198 w 526"/>
              <a:gd name="T9" fmla="*/ 1604853 h 854"/>
              <a:gd name="T10" fmla="*/ 111421 w 526"/>
              <a:gd name="T11" fmla="*/ 1533231 h 854"/>
              <a:gd name="T12" fmla="*/ 140602 w 526"/>
              <a:gd name="T13" fmla="*/ 1493441 h 854"/>
              <a:gd name="T14" fmla="*/ 145908 w 526"/>
              <a:gd name="T15" fmla="*/ 1448346 h 854"/>
              <a:gd name="T16" fmla="*/ 129991 w 526"/>
              <a:gd name="T17" fmla="*/ 1397946 h 854"/>
              <a:gd name="T18" fmla="*/ 127338 w 526"/>
              <a:gd name="T19" fmla="*/ 1299798 h 854"/>
              <a:gd name="T20" fmla="*/ 132644 w 526"/>
              <a:gd name="T21" fmla="*/ 1228176 h 854"/>
              <a:gd name="T22" fmla="*/ 244065 w 526"/>
              <a:gd name="T23" fmla="*/ 888637 h 854"/>
              <a:gd name="T24" fmla="*/ 313039 w 526"/>
              <a:gd name="T25" fmla="*/ 838237 h 854"/>
              <a:gd name="T26" fmla="*/ 379361 w 526"/>
              <a:gd name="T27" fmla="*/ 801100 h 854"/>
              <a:gd name="T28" fmla="*/ 416502 w 526"/>
              <a:gd name="T29" fmla="*/ 681731 h 854"/>
              <a:gd name="T30" fmla="*/ 472212 w 526"/>
              <a:gd name="T31" fmla="*/ 575625 h 854"/>
              <a:gd name="T32" fmla="*/ 432419 w 526"/>
              <a:gd name="T33" fmla="*/ 482782 h 854"/>
              <a:gd name="T34" fmla="*/ 421807 w 526"/>
              <a:gd name="T35" fmla="*/ 424424 h 854"/>
              <a:gd name="T36" fmla="*/ 395279 w 526"/>
              <a:gd name="T37" fmla="*/ 376676 h 854"/>
              <a:gd name="T38" fmla="*/ 371403 w 526"/>
              <a:gd name="T39" fmla="*/ 196296 h 854"/>
              <a:gd name="T40" fmla="*/ 443030 w 526"/>
              <a:gd name="T41" fmla="*/ 58358 h 854"/>
              <a:gd name="T42" fmla="*/ 543840 w 526"/>
              <a:gd name="T43" fmla="*/ 7958 h 854"/>
              <a:gd name="T44" fmla="*/ 663219 w 526"/>
              <a:gd name="T45" fmla="*/ 2653 h 854"/>
              <a:gd name="T46" fmla="*/ 761376 w 526"/>
              <a:gd name="T47" fmla="*/ 53053 h 854"/>
              <a:gd name="T48" fmla="*/ 814433 w 526"/>
              <a:gd name="T49" fmla="*/ 153854 h 854"/>
              <a:gd name="T50" fmla="*/ 825045 w 526"/>
              <a:gd name="T51" fmla="*/ 236086 h 854"/>
              <a:gd name="T52" fmla="*/ 819739 w 526"/>
              <a:gd name="T53" fmla="*/ 291791 h 854"/>
              <a:gd name="T54" fmla="*/ 830350 w 526"/>
              <a:gd name="T55" fmla="*/ 307707 h 854"/>
              <a:gd name="T56" fmla="*/ 833003 w 526"/>
              <a:gd name="T57" fmla="*/ 389939 h 854"/>
              <a:gd name="T58" fmla="*/ 811780 w 526"/>
              <a:gd name="T59" fmla="*/ 448298 h 854"/>
              <a:gd name="T60" fmla="*/ 785251 w 526"/>
              <a:gd name="T61" fmla="*/ 466866 h 854"/>
              <a:gd name="T62" fmla="*/ 785251 w 526"/>
              <a:gd name="T63" fmla="*/ 501351 h 854"/>
              <a:gd name="T64" fmla="*/ 875449 w 526"/>
              <a:gd name="T65" fmla="*/ 583583 h 854"/>
              <a:gd name="T66" fmla="*/ 941771 w 526"/>
              <a:gd name="T67" fmla="*/ 684383 h 854"/>
              <a:gd name="T68" fmla="*/ 1061150 w 526"/>
              <a:gd name="T69" fmla="*/ 718868 h 854"/>
              <a:gd name="T70" fmla="*/ 1175224 w 526"/>
              <a:gd name="T71" fmla="*/ 779879 h 854"/>
              <a:gd name="T72" fmla="*/ 1238893 w 526"/>
              <a:gd name="T73" fmla="*/ 920469 h 854"/>
              <a:gd name="T74" fmla="*/ 1307868 w 526"/>
              <a:gd name="T75" fmla="*/ 1193692 h 854"/>
              <a:gd name="T76" fmla="*/ 1331744 w 526"/>
              <a:gd name="T77" fmla="*/ 1273271 h 854"/>
              <a:gd name="T78" fmla="*/ 1352967 w 526"/>
              <a:gd name="T79" fmla="*/ 1344893 h 854"/>
              <a:gd name="T80" fmla="*/ 1337049 w 526"/>
              <a:gd name="T81" fmla="*/ 1408557 h 854"/>
              <a:gd name="T82" fmla="*/ 1315826 w 526"/>
              <a:gd name="T83" fmla="*/ 1429778 h 854"/>
              <a:gd name="T84" fmla="*/ 1345008 w 526"/>
              <a:gd name="T85" fmla="*/ 1464262 h 854"/>
              <a:gd name="T86" fmla="*/ 1368884 w 526"/>
              <a:gd name="T87" fmla="*/ 1517315 h 854"/>
              <a:gd name="T88" fmla="*/ 1352967 w 526"/>
              <a:gd name="T89" fmla="*/ 1565063 h 854"/>
              <a:gd name="T90" fmla="*/ 1379496 w 526"/>
              <a:gd name="T91" fmla="*/ 1631379 h 854"/>
              <a:gd name="T92" fmla="*/ 1382149 w 526"/>
              <a:gd name="T93" fmla="*/ 1673822 h 854"/>
              <a:gd name="T94" fmla="*/ 1352967 w 526"/>
              <a:gd name="T95" fmla="*/ 1721569 h 854"/>
              <a:gd name="T96" fmla="*/ 1387454 w 526"/>
              <a:gd name="T97" fmla="*/ 1795843 h 854"/>
              <a:gd name="T98" fmla="*/ 1315826 w 526"/>
              <a:gd name="T99" fmla="*/ 1875423 h 854"/>
              <a:gd name="T100" fmla="*/ 1302562 w 526"/>
              <a:gd name="T101" fmla="*/ 1838286 h 854"/>
              <a:gd name="T102" fmla="*/ 1265422 w 526"/>
              <a:gd name="T103" fmla="*/ 1859507 h 854"/>
              <a:gd name="T104" fmla="*/ 1238893 w 526"/>
              <a:gd name="T105" fmla="*/ 1856854 h 854"/>
              <a:gd name="T106" fmla="*/ 1222976 w 526"/>
              <a:gd name="T107" fmla="*/ 1899297 h 854"/>
              <a:gd name="T108" fmla="*/ 1212364 w 526"/>
              <a:gd name="T109" fmla="*/ 1933781 h 854"/>
              <a:gd name="T110" fmla="*/ 1185836 w 526"/>
              <a:gd name="T111" fmla="*/ 1960307 h 854"/>
              <a:gd name="T112" fmla="*/ 1212364 w 526"/>
              <a:gd name="T113" fmla="*/ 2260057 h 854"/>
              <a:gd name="T114" fmla="*/ 0 w 526"/>
              <a:gd name="T115" fmla="*/ 2265362 h 8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26"/>
              <a:gd name="T175" fmla="*/ 0 h 854"/>
              <a:gd name="T176" fmla="*/ 526 w 526"/>
              <a:gd name="T177" fmla="*/ 854 h 85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26" h="854">
                <a:moveTo>
                  <a:pt x="0" y="854"/>
                </a:moveTo>
                <a:cubicBezTo>
                  <a:pt x="86" y="640"/>
                  <a:pt x="86" y="640"/>
                  <a:pt x="86" y="640"/>
                </a:cubicBezTo>
                <a:cubicBezTo>
                  <a:pt x="70" y="640"/>
                  <a:pt x="70" y="640"/>
                  <a:pt x="70" y="640"/>
                </a:cubicBezTo>
                <a:cubicBezTo>
                  <a:pt x="70" y="640"/>
                  <a:pt x="61" y="630"/>
                  <a:pt x="56" y="628"/>
                </a:cubicBezTo>
                <a:cubicBezTo>
                  <a:pt x="51" y="626"/>
                  <a:pt x="35" y="615"/>
                  <a:pt x="34" y="605"/>
                </a:cubicBezTo>
                <a:cubicBezTo>
                  <a:pt x="32" y="596"/>
                  <a:pt x="39" y="582"/>
                  <a:pt x="42" y="578"/>
                </a:cubicBezTo>
                <a:cubicBezTo>
                  <a:pt x="44" y="575"/>
                  <a:pt x="53" y="563"/>
                  <a:pt x="53" y="563"/>
                </a:cubicBezTo>
                <a:cubicBezTo>
                  <a:pt x="55" y="546"/>
                  <a:pt x="55" y="546"/>
                  <a:pt x="55" y="546"/>
                </a:cubicBezTo>
                <a:cubicBezTo>
                  <a:pt x="55" y="546"/>
                  <a:pt x="49" y="531"/>
                  <a:pt x="49" y="527"/>
                </a:cubicBezTo>
                <a:cubicBezTo>
                  <a:pt x="49" y="524"/>
                  <a:pt x="48" y="490"/>
                  <a:pt x="48" y="490"/>
                </a:cubicBezTo>
                <a:cubicBezTo>
                  <a:pt x="48" y="490"/>
                  <a:pt x="49" y="467"/>
                  <a:pt x="50" y="463"/>
                </a:cubicBezTo>
                <a:cubicBezTo>
                  <a:pt x="51" y="460"/>
                  <a:pt x="88" y="339"/>
                  <a:pt x="92" y="335"/>
                </a:cubicBezTo>
                <a:cubicBezTo>
                  <a:pt x="95" y="332"/>
                  <a:pt x="118" y="316"/>
                  <a:pt x="118" y="316"/>
                </a:cubicBezTo>
                <a:cubicBezTo>
                  <a:pt x="143" y="302"/>
                  <a:pt x="143" y="302"/>
                  <a:pt x="143" y="302"/>
                </a:cubicBezTo>
                <a:cubicBezTo>
                  <a:pt x="143" y="302"/>
                  <a:pt x="150" y="270"/>
                  <a:pt x="157" y="257"/>
                </a:cubicBezTo>
                <a:cubicBezTo>
                  <a:pt x="164" y="244"/>
                  <a:pt x="178" y="217"/>
                  <a:pt x="178" y="217"/>
                </a:cubicBezTo>
                <a:cubicBezTo>
                  <a:pt x="178" y="217"/>
                  <a:pt x="164" y="186"/>
                  <a:pt x="163" y="182"/>
                </a:cubicBezTo>
                <a:cubicBezTo>
                  <a:pt x="162" y="179"/>
                  <a:pt x="159" y="160"/>
                  <a:pt x="159" y="160"/>
                </a:cubicBezTo>
                <a:cubicBezTo>
                  <a:pt x="159" y="160"/>
                  <a:pt x="150" y="147"/>
                  <a:pt x="149" y="142"/>
                </a:cubicBezTo>
                <a:cubicBezTo>
                  <a:pt x="147" y="137"/>
                  <a:pt x="137" y="103"/>
                  <a:pt x="140" y="74"/>
                </a:cubicBezTo>
                <a:cubicBezTo>
                  <a:pt x="144" y="46"/>
                  <a:pt x="162" y="28"/>
                  <a:pt x="167" y="22"/>
                </a:cubicBezTo>
                <a:cubicBezTo>
                  <a:pt x="173" y="16"/>
                  <a:pt x="199" y="6"/>
                  <a:pt x="205" y="3"/>
                </a:cubicBezTo>
                <a:cubicBezTo>
                  <a:pt x="211" y="1"/>
                  <a:pt x="236" y="0"/>
                  <a:pt x="250" y="1"/>
                </a:cubicBezTo>
                <a:cubicBezTo>
                  <a:pt x="265" y="2"/>
                  <a:pt x="282" y="14"/>
                  <a:pt x="287" y="20"/>
                </a:cubicBezTo>
                <a:cubicBezTo>
                  <a:pt x="292" y="26"/>
                  <a:pt x="306" y="48"/>
                  <a:pt x="307" y="58"/>
                </a:cubicBezTo>
                <a:cubicBezTo>
                  <a:pt x="309" y="67"/>
                  <a:pt x="311" y="83"/>
                  <a:pt x="311" y="89"/>
                </a:cubicBezTo>
                <a:cubicBezTo>
                  <a:pt x="311" y="94"/>
                  <a:pt x="309" y="110"/>
                  <a:pt x="309" y="110"/>
                </a:cubicBezTo>
                <a:cubicBezTo>
                  <a:pt x="309" y="110"/>
                  <a:pt x="311" y="111"/>
                  <a:pt x="313" y="116"/>
                </a:cubicBezTo>
                <a:cubicBezTo>
                  <a:pt x="316" y="121"/>
                  <a:pt x="317" y="138"/>
                  <a:pt x="314" y="147"/>
                </a:cubicBezTo>
                <a:cubicBezTo>
                  <a:pt x="314" y="147"/>
                  <a:pt x="312" y="161"/>
                  <a:pt x="306" y="169"/>
                </a:cubicBezTo>
                <a:cubicBezTo>
                  <a:pt x="303" y="174"/>
                  <a:pt x="296" y="175"/>
                  <a:pt x="296" y="176"/>
                </a:cubicBezTo>
                <a:cubicBezTo>
                  <a:pt x="293" y="181"/>
                  <a:pt x="296" y="189"/>
                  <a:pt x="296" y="189"/>
                </a:cubicBezTo>
                <a:cubicBezTo>
                  <a:pt x="296" y="189"/>
                  <a:pt x="324" y="208"/>
                  <a:pt x="330" y="220"/>
                </a:cubicBezTo>
                <a:cubicBezTo>
                  <a:pt x="336" y="232"/>
                  <a:pt x="355" y="258"/>
                  <a:pt x="355" y="258"/>
                </a:cubicBezTo>
                <a:cubicBezTo>
                  <a:pt x="355" y="258"/>
                  <a:pt x="386" y="266"/>
                  <a:pt x="400" y="271"/>
                </a:cubicBezTo>
                <a:cubicBezTo>
                  <a:pt x="414" y="276"/>
                  <a:pt x="439" y="289"/>
                  <a:pt x="443" y="294"/>
                </a:cubicBezTo>
                <a:cubicBezTo>
                  <a:pt x="446" y="298"/>
                  <a:pt x="465" y="342"/>
                  <a:pt x="467" y="347"/>
                </a:cubicBezTo>
                <a:cubicBezTo>
                  <a:pt x="470" y="352"/>
                  <a:pt x="491" y="441"/>
                  <a:pt x="493" y="450"/>
                </a:cubicBezTo>
                <a:cubicBezTo>
                  <a:pt x="496" y="460"/>
                  <a:pt x="498" y="476"/>
                  <a:pt x="502" y="480"/>
                </a:cubicBezTo>
                <a:cubicBezTo>
                  <a:pt x="505" y="483"/>
                  <a:pt x="510" y="499"/>
                  <a:pt x="510" y="507"/>
                </a:cubicBezTo>
                <a:cubicBezTo>
                  <a:pt x="510" y="515"/>
                  <a:pt x="508" y="531"/>
                  <a:pt x="504" y="531"/>
                </a:cubicBezTo>
                <a:cubicBezTo>
                  <a:pt x="501" y="531"/>
                  <a:pt x="496" y="539"/>
                  <a:pt x="496" y="539"/>
                </a:cubicBezTo>
                <a:cubicBezTo>
                  <a:pt x="496" y="539"/>
                  <a:pt x="505" y="545"/>
                  <a:pt x="507" y="552"/>
                </a:cubicBezTo>
                <a:cubicBezTo>
                  <a:pt x="508" y="559"/>
                  <a:pt x="517" y="564"/>
                  <a:pt x="516" y="572"/>
                </a:cubicBezTo>
                <a:cubicBezTo>
                  <a:pt x="515" y="580"/>
                  <a:pt x="510" y="590"/>
                  <a:pt x="510" y="590"/>
                </a:cubicBezTo>
                <a:cubicBezTo>
                  <a:pt x="510" y="590"/>
                  <a:pt x="520" y="604"/>
                  <a:pt x="520" y="615"/>
                </a:cubicBezTo>
                <a:cubicBezTo>
                  <a:pt x="520" y="626"/>
                  <a:pt x="526" y="623"/>
                  <a:pt x="521" y="631"/>
                </a:cubicBezTo>
                <a:cubicBezTo>
                  <a:pt x="516" y="640"/>
                  <a:pt x="510" y="649"/>
                  <a:pt x="510" y="649"/>
                </a:cubicBezTo>
                <a:cubicBezTo>
                  <a:pt x="523" y="677"/>
                  <a:pt x="523" y="677"/>
                  <a:pt x="523" y="677"/>
                </a:cubicBezTo>
                <a:cubicBezTo>
                  <a:pt x="496" y="707"/>
                  <a:pt x="496" y="707"/>
                  <a:pt x="496" y="707"/>
                </a:cubicBezTo>
                <a:cubicBezTo>
                  <a:pt x="491" y="693"/>
                  <a:pt x="491" y="693"/>
                  <a:pt x="491" y="693"/>
                </a:cubicBezTo>
                <a:cubicBezTo>
                  <a:pt x="477" y="701"/>
                  <a:pt x="477" y="701"/>
                  <a:pt x="477" y="701"/>
                </a:cubicBezTo>
                <a:cubicBezTo>
                  <a:pt x="467" y="700"/>
                  <a:pt x="467" y="700"/>
                  <a:pt x="467" y="700"/>
                </a:cubicBezTo>
                <a:cubicBezTo>
                  <a:pt x="461" y="716"/>
                  <a:pt x="461" y="716"/>
                  <a:pt x="461" y="716"/>
                </a:cubicBezTo>
                <a:cubicBezTo>
                  <a:pt x="461" y="716"/>
                  <a:pt x="459" y="723"/>
                  <a:pt x="457" y="729"/>
                </a:cubicBezTo>
                <a:cubicBezTo>
                  <a:pt x="454" y="735"/>
                  <a:pt x="447" y="739"/>
                  <a:pt x="447" y="739"/>
                </a:cubicBezTo>
                <a:cubicBezTo>
                  <a:pt x="457" y="852"/>
                  <a:pt x="457" y="852"/>
                  <a:pt x="457" y="852"/>
                </a:cubicBezTo>
                <a:lnTo>
                  <a:pt x="0" y="854"/>
                </a:lnTo>
                <a:close/>
              </a:path>
            </a:pathLst>
          </a:custGeom>
          <a:solidFill>
            <a:srgbClr val="660066"/>
          </a:solidFill>
          <a:ln w="9">
            <a:solidFill>
              <a:schemeClr val="accent4">
                <a:lumMod val="50000"/>
              </a:schemeClr>
            </a:solidFill>
            <a:miter lim="800000"/>
            <a:headEnd/>
            <a:tailEnd/>
          </a:ln>
        </p:spPr>
        <p:txBody>
          <a:bodyPr/>
          <a:lstStyle/>
          <a:p>
            <a:pPr>
              <a:defRPr/>
            </a:pPr>
            <a:endParaRPr lang="en-US" dirty="0">
              <a:latin typeface="Calibri" charset="0"/>
              <a:ea typeface="+mn-ea"/>
            </a:endParaRPr>
          </a:p>
        </p:txBody>
      </p:sp>
      <p:sp>
        <p:nvSpPr>
          <p:cNvPr id="13" name="TextBox 12"/>
          <p:cNvSpPr txBox="1"/>
          <p:nvPr/>
        </p:nvSpPr>
        <p:spPr>
          <a:xfrm>
            <a:off x="131763" y="4514886"/>
            <a:ext cx="2743200" cy="1569660"/>
          </a:xfrm>
          <a:prstGeom prst="rect">
            <a:avLst/>
          </a:prstGeom>
          <a:noFill/>
        </p:spPr>
        <p:txBody>
          <a:bodyPr>
            <a:spAutoFit/>
          </a:bodyPr>
          <a:lstStyle>
            <a:lvl1pPr eaLnBrk="0" hangingPunct="0">
              <a:defRPr sz="2200" b="1">
                <a:solidFill>
                  <a:srgbClr val="262626"/>
                </a:solidFill>
                <a:latin typeface="Trebuchet MS" charset="0"/>
                <a:ea typeface="ＭＳ Ｐゴシック" charset="-128"/>
              </a:defRPr>
            </a:lvl1pPr>
            <a:lvl2pPr marL="37931725" indent="-37474525" eaLnBrk="0" hangingPunct="0">
              <a:defRPr sz="2200" b="1">
                <a:solidFill>
                  <a:srgbClr val="262626"/>
                </a:solidFill>
                <a:latin typeface="Trebuchet MS" charset="0"/>
                <a:ea typeface="ＭＳ Ｐゴシック" charset="-128"/>
              </a:defRPr>
            </a:lvl2pPr>
            <a:lvl3pPr eaLnBrk="0" hangingPunct="0">
              <a:defRPr sz="2200" b="1">
                <a:solidFill>
                  <a:srgbClr val="262626"/>
                </a:solidFill>
                <a:latin typeface="Trebuchet MS" charset="0"/>
                <a:ea typeface="ＭＳ Ｐゴシック" charset="-128"/>
              </a:defRPr>
            </a:lvl3pPr>
            <a:lvl4pPr eaLnBrk="0" hangingPunct="0">
              <a:defRPr sz="2200" b="1">
                <a:solidFill>
                  <a:srgbClr val="262626"/>
                </a:solidFill>
                <a:latin typeface="Trebuchet MS" charset="0"/>
                <a:ea typeface="ＭＳ Ｐゴシック" charset="-128"/>
              </a:defRPr>
            </a:lvl4pPr>
            <a:lvl5pPr eaLnBrk="0" hangingPunct="0">
              <a:defRPr sz="2200" b="1">
                <a:solidFill>
                  <a:srgbClr val="262626"/>
                </a:solidFill>
                <a:latin typeface="Trebuchet MS" charset="0"/>
                <a:ea typeface="ＭＳ Ｐゴシック" charset="-128"/>
              </a:defRPr>
            </a:lvl5pPr>
            <a:lvl6pPr marL="457200" eaLnBrk="0" fontAlgn="base" hangingPunct="0">
              <a:spcBef>
                <a:spcPct val="0"/>
              </a:spcBef>
              <a:spcAft>
                <a:spcPct val="0"/>
              </a:spcAft>
              <a:defRPr sz="2200" b="1">
                <a:solidFill>
                  <a:srgbClr val="262626"/>
                </a:solidFill>
                <a:latin typeface="Trebuchet MS" charset="0"/>
                <a:ea typeface="ＭＳ Ｐゴシック" charset="-128"/>
              </a:defRPr>
            </a:lvl6pPr>
            <a:lvl7pPr marL="914400" eaLnBrk="0" fontAlgn="base" hangingPunct="0">
              <a:spcBef>
                <a:spcPct val="0"/>
              </a:spcBef>
              <a:spcAft>
                <a:spcPct val="0"/>
              </a:spcAft>
              <a:defRPr sz="2200" b="1">
                <a:solidFill>
                  <a:srgbClr val="262626"/>
                </a:solidFill>
                <a:latin typeface="Trebuchet MS" charset="0"/>
                <a:ea typeface="ＭＳ Ｐゴシック" charset="-128"/>
              </a:defRPr>
            </a:lvl7pPr>
            <a:lvl8pPr marL="1371600" eaLnBrk="0" fontAlgn="base" hangingPunct="0">
              <a:spcBef>
                <a:spcPct val="0"/>
              </a:spcBef>
              <a:spcAft>
                <a:spcPct val="0"/>
              </a:spcAft>
              <a:defRPr sz="2200" b="1">
                <a:solidFill>
                  <a:srgbClr val="262626"/>
                </a:solidFill>
                <a:latin typeface="Trebuchet MS" charset="0"/>
                <a:ea typeface="ＭＳ Ｐゴシック" charset="-128"/>
              </a:defRPr>
            </a:lvl8pPr>
            <a:lvl9pPr marL="1828800" eaLnBrk="0" fontAlgn="base" hangingPunct="0">
              <a:spcBef>
                <a:spcPct val="0"/>
              </a:spcBef>
              <a:spcAft>
                <a:spcPct val="0"/>
              </a:spcAft>
              <a:defRPr sz="2200" b="1">
                <a:solidFill>
                  <a:srgbClr val="262626"/>
                </a:solidFill>
                <a:latin typeface="Trebuchet MS" charset="0"/>
                <a:ea typeface="ＭＳ Ｐゴシック" charset="-128"/>
              </a:defRPr>
            </a:lvl9pPr>
          </a:lstStyle>
          <a:p>
            <a:pPr eaLnBrk="1" hangingPunct="1"/>
            <a:r>
              <a:rPr lang="en-US" altLang="en-US" sz="1200" b="0" dirty="0" err="1">
                <a:solidFill>
                  <a:srgbClr val="595959"/>
                </a:solidFill>
                <a:latin typeface="Arial Narrow" charset="0"/>
              </a:rPr>
              <a:t>Cea</a:t>
            </a:r>
            <a:r>
              <a:rPr lang="en-US" altLang="en-US" sz="1200" b="0" dirty="0">
                <a:solidFill>
                  <a:srgbClr val="595959"/>
                </a:solidFill>
                <a:latin typeface="Arial Narrow" charset="0"/>
              </a:rPr>
              <a:t> </a:t>
            </a:r>
            <a:r>
              <a:rPr lang="en-US" altLang="en-US" sz="1200" b="0" dirty="0" err="1">
                <a:solidFill>
                  <a:srgbClr val="595959"/>
                </a:solidFill>
                <a:latin typeface="Arial Narrow" charset="0"/>
              </a:rPr>
              <a:t>Amarin</a:t>
            </a:r>
            <a:r>
              <a:rPr lang="en-US" altLang="en-US" sz="1200" b="0" dirty="0">
                <a:solidFill>
                  <a:srgbClr val="595959"/>
                </a:solidFill>
                <a:latin typeface="Arial Narrow" charset="0"/>
              </a:rPr>
              <a:t> is a 75-year-old farmer in Thailand who carries out manual work for large areas in the field. Since she is elderly, she often has back problems with diminishing physical strength in her upper body. Her children could not help her maintain the farm as they have jobs in the city, but they regularly provide her with some of their income.</a:t>
            </a:r>
          </a:p>
        </p:txBody>
      </p:sp>
      <p:sp>
        <p:nvSpPr>
          <p:cNvPr id="14" name="Content Placeholder 1"/>
          <p:cNvSpPr txBox="1">
            <a:spLocks/>
          </p:cNvSpPr>
          <p:nvPr/>
        </p:nvSpPr>
        <p:spPr>
          <a:xfrm>
            <a:off x="3232662" y="1998663"/>
            <a:ext cx="2895600" cy="4412704"/>
          </a:xfrm>
          <a:prstGeom prst="rect">
            <a:avLst/>
          </a:prstGeom>
        </p:spPr>
        <p:txBody>
          <a:bodyPr/>
          <a:lstStyle>
            <a:lvl1pPr marL="342900" indent="-342900" eaLnBrk="0" hangingPunct="0">
              <a:defRPr sz="2200" b="1">
                <a:solidFill>
                  <a:srgbClr val="262626"/>
                </a:solidFill>
                <a:latin typeface="Trebuchet MS" charset="0"/>
                <a:ea typeface="ＭＳ Ｐゴシック" charset="-128"/>
              </a:defRPr>
            </a:lvl1pPr>
            <a:lvl2pPr marL="37931725" indent="-37474525" eaLnBrk="0" hangingPunct="0">
              <a:defRPr sz="2200" b="1">
                <a:solidFill>
                  <a:srgbClr val="262626"/>
                </a:solidFill>
                <a:latin typeface="Trebuchet MS" charset="0"/>
                <a:ea typeface="ＭＳ Ｐゴシック" charset="-128"/>
              </a:defRPr>
            </a:lvl2pPr>
            <a:lvl3pPr eaLnBrk="0" hangingPunct="0">
              <a:defRPr sz="2200" b="1">
                <a:solidFill>
                  <a:srgbClr val="262626"/>
                </a:solidFill>
                <a:latin typeface="Trebuchet MS" charset="0"/>
                <a:ea typeface="ＭＳ Ｐゴシック" charset="-128"/>
              </a:defRPr>
            </a:lvl3pPr>
            <a:lvl4pPr eaLnBrk="0" hangingPunct="0">
              <a:defRPr sz="2200" b="1">
                <a:solidFill>
                  <a:srgbClr val="262626"/>
                </a:solidFill>
                <a:latin typeface="Trebuchet MS" charset="0"/>
                <a:ea typeface="ＭＳ Ｐゴシック" charset="-128"/>
              </a:defRPr>
            </a:lvl4pPr>
            <a:lvl5pPr eaLnBrk="0" hangingPunct="0">
              <a:defRPr sz="2200" b="1">
                <a:solidFill>
                  <a:srgbClr val="262626"/>
                </a:solidFill>
                <a:latin typeface="Trebuchet MS" charset="0"/>
                <a:ea typeface="ＭＳ Ｐゴシック" charset="-128"/>
              </a:defRPr>
            </a:lvl5pPr>
            <a:lvl6pPr marL="457200" eaLnBrk="0" fontAlgn="base" hangingPunct="0">
              <a:spcBef>
                <a:spcPct val="0"/>
              </a:spcBef>
              <a:spcAft>
                <a:spcPct val="0"/>
              </a:spcAft>
              <a:defRPr sz="2200" b="1">
                <a:solidFill>
                  <a:srgbClr val="262626"/>
                </a:solidFill>
                <a:latin typeface="Trebuchet MS" charset="0"/>
                <a:ea typeface="ＭＳ Ｐゴシック" charset="-128"/>
              </a:defRPr>
            </a:lvl6pPr>
            <a:lvl7pPr marL="914400" eaLnBrk="0" fontAlgn="base" hangingPunct="0">
              <a:spcBef>
                <a:spcPct val="0"/>
              </a:spcBef>
              <a:spcAft>
                <a:spcPct val="0"/>
              </a:spcAft>
              <a:defRPr sz="2200" b="1">
                <a:solidFill>
                  <a:srgbClr val="262626"/>
                </a:solidFill>
                <a:latin typeface="Trebuchet MS" charset="0"/>
                <a:ea typeface="ＭＳ Ｐゴシック" charset="-128"/>
              </a:defRPr>
            </a:lvl7pPr>
            <a:lvl8pPr marL="1371600" eaLnBrk="0" fontAlgn="base" hangingPunct="0">
              <a:spcBef>
                <a:spcPct val="0"/>
              </a:spcBef>
              <a:spcAft>
                <a:spcPct val="0"/>
              </a:spcAft>
              <a:defRPr sz="2200" b="1">
                <a:solidFill>
                  <a:srgbClr val="262626"/>
                </a:solidFill>
                <a:latin typeface="Trebuchet MS" charset="0"/>
                <a:ea typeface="ＭＳ Ｐゴシック" charset="-128"/>
              </a:defRPr>
            </a:lvl8pPr>
            <a:lvl9pPr marL="1828800" eaLnBrk="0" fontAlgn="base" hangingPunct="0">
              <a:spcBef>
                <a:spcPct val="0"/>
              </a:spcBef>
              <a:spcAft>
                <a:spcPct val="0"/>
              </a:spcAft>
              <a:defRPr sz="2200" b="1">
                <a:solidFill>
                  <a:srgbClr val="262626"/>
                </a:solidFill>
                <a:latin typeface="Trebuchet MS" charset="0"/>
                <a:ea typeface="ＭＳ Ｐゴシック" charset="-128"/>
              </a:defRPr>
            </a:lvl9pPr>
          </a:lstStyle>
          <a:p>
            <a:pPr>
              <a:spcBef>
                <a:spcPct val="50000"/>
              </a:spcBef>
              <a:buClr>
                <a:srgbClr val="0070C0"/>
              </a:buClr>
              <a:buFont typeface="Wingdings" charset="2"/>
              <a:buNone/>
            </a:pPr>
            <a:r>
              <a:rPr lang="en-US" altLang="en-US" sz="1400" dirty="0">
                <a:solidFill>
                  <a:srgbClr val="595959"/>
                </a:solidFill>
                <a:latin typeface="Arial Narrow" charset="0"/>
              </a:rPr>
              <a:t>Motivations</a:t>
            </a:r>
          </a:p>
          <a:p>
            <a:pPr>
              <a:spcBef>
                <a:spcPts val="325"/>
              </a:spcBef>
              <a:buClr>
                <a:srgbClr val="0070C0"/>
              </a:buClr>
              <a:buFont typeface="Wingdings" charset="2"/>
              <a:buChar char="§"/>
            </a:pPr>
            <a:r>
              <a:rPr lang="en-US" altLang="en-US" sz="1200" b="0" dirty="0">
                <a:solidFill>
                  <a:srgbClr val="595959"/>
                </a:solidFill>
                <a:latin typeface="Arial Narrow" charset="0"/>
              </a:rPr>
              <a:t>To complete manual tasks efficiently, requiring low physical strength.</a:t>
            </a:r>
          </a:p>
          <a:p>
            <a:pPr>
              <a:spcBef>
                <a:spcPts val="325"/>
              </a:spcBef>
              <a:buClr>
                <a:srgbClr val="0070C0"/>
              </a:buClr>
              <a:buFont typeface="Wingdings" charset="2"/>
              <a:buChar char="§"/>
            </a:pPr>
            <a:r>
              <a:rPr lang="en-US" altLang="en-US" sz="1200" b="0" dirty="0">
                <a:solidFill>
                  <a:srgbClr val="595959"/>
                </a:solidFill>
                <a:latin typeface="Arial Narrow" charset="0"/>
              </a:rPr>
              <a:t>To continue the farming tradition that has been maintained for generations. </a:t>
            </a:r>
          </a:p>
          <a:p>
            <a:pPr>
              <a:spcBef>
                <a:spcPts val="325"/>
              </a:spcBef>
              <a:buClr>
                <a:srgbClr val="0070C0"/>
              </a:buClr>
              <a:buFont typeface="Wingdings" charset="2"/>
              <a:buChar char="§"/>
            </a:pPr>
            <a:r>
              <a:rPr lang="en-US" altLang="en-US" sz="1200" b="0" dirty="0">
                <a:solidFill>
                  <a:srgbClr val="595959"/>
                </a:solidFill>
                <a:latin typeface="Arial Narrow" charset="0"/>
              </a:rPr>
              <a:t>To ensure her crops and lands are in good condition.</a:t>
            </a:r>
          </a:p>
          <a:p>
            <a:pPr marL="0" indent="0">
              <a:spcBef>
                <a:spcPts val="325"/>
              </a:spcBef>
              <a:buClr>
                <a:srgbClr val="0070C0"/>
              </a:buClr>
            </a:pPr>
            <a:r>
              <a:rPr lang="en-US" altLang="en-US" sz="1400" dirty="0">
                <a:solidFill>
                  <a:srgbClr val="595959"/>
                </a:solidFill>
                <a:latin typeface="Arial Narrow" charset="0"/>
              </a:rPr>
              <a:t>Goals</a:t>
            </a:r>
            <a:r>
              <a:rPr lang="en-US" altLang="en-US" sz="1200" b="0" dirty="0">
                <a:solidFill>
                  <a:srgbClr val="595959"/>
                </a:solidFill>
                <a:latin typeface="Arial Narrow" charset="0"/>
              </a:rPr>
              <a:t> </a:t>
            </a:r>
          </a:p>
          <a:p>
            <a:pPr>
              <a:spcBef>
                <a:spcPts val="325"/>
              </a:spcBef>
              <a:buClr>
                <a:srgbClr val="0070C0"/>
              </a:buClr>
              <a:buFont typeface="Wingdings" charset="2"/>
              <a:buChar char="§"/>
            </a:pPr>
            <a:r>
              <a:rPr lang="en-US" altLang="en-US" sz="1200" b="0" dirty="0">
                <a:solidFill>
                  <a:srgbClr val="595959"/>
                </a:solidFill>
                <a:latin typeface="Arial Narrow" charset="0"/>
              </a:rPr>
              <a:t>To maximize yield in her farm </a:t>
            </a:r>
          </a:p>
          <a:p>
            <a:pPr>
              <a:spcBef>
                <a:spcPts val="325"/>
              </a:spcBef>
              <a:buClr>
                <a:srgbClr val="0070C0"/>
              </a:buClr>
              <a:buFont typeface="Wingdings" charset="2"/>
              <a:buChar char="§"/>
            </a:pPr>
            <a:r>
              <a:rPr lang="en-US" altLang="en-US" sz="1200" b="0" dirty="0">
                <a:solidFill>
                  <a:srgbClr val="595959"/>
                </a:solidFill>
                <a:latin typeface="Arial Narrow" charset="0"/>
              </a:rPr>
              <a:t>To minimize impact caused by natural phenomena.</a:t>
            </a:r>
          </a:p>
          <a:p>
            <a:pPr>
              <a:spcBef>
                <a:spcPts val="325"/>
              </a:spcBef>
              <a:buClr>
                <a:srgbClr val="0070C0"/>
              </a:buClr>
              <a:buFont typeface="Wingdings" charset="2"/>
              <a:buNone/>
            </a:pPr>
            <a:r>
              <a:rPr lang="en-US" altLang="en-US" sz="1400" dirty="0">
                <a:solidFill>
                  <a:srgbClr val="595959"/>
                </a:solidFill>
                <a:latin typeface="Arial Narrow" charset="0"/>
              </a:rPr>
              <a:t>Pain points</a:t>
            </a:r>
          </a:p>
          <a:p>
            <a:pPr>
              <a:spcBef>
                <a:spcPts val="325"/>
              </a:spcBef>
              <a:buClr>
                <a:srgbClr val="0070C0"/>
              </a:buClr>
              <a:buFont typeface="Wingdings" charset="2"/>
              <a:buChar char="§"/>
            </a:pPr>
            <a:r>
              <a:rPr lang="en-US" altLang="en-US" sz="1200" b="0" dirty="0">
                <a:solidFill>
                  <a:srgbClr val="595959"/>
                </a:solidFill>
                <a:latin typeface="Arial Narrow" charset="0"/>
              </a:rPr>
              <a:t>A lot of manual labor required to maintain the farm.</a:t>
            </a:r>
          </a:p>
          <a:p>
            <a:pPr>
              <a:spcBef>
                <a:spcPts val="325"/>
              </a:spcBef>
              <a:buClr>
                <a:srgbClr val="0070C0"/>
              </a:buClr>
              <a:buFont typeface="Wingdings" charset="2"/>
              <a:buChar char="§"/>
            </a:pPr>
            <a:r>
              <a:rPr lang="en-US" altLang="en-US" sz="1200" b="0" dirty="0">
                <a:solidFill>
                  <a:srgbClr val="595959"/>
                </a:solidFill>
                <a:latin typeface="Arial Narrow" charset="0"/>
              </a:rPr>
              <a:t>Spending a lot of money on resources (tools/sensors).</a:t>
            </a:r>
          </a:p>
          <a:p>
            <a:pPr>
              <a:spcBef>
                <a:spcPts val="325"/>
              </a:spcBef>
              <a:buClr>
                <a:srgbClr val="0070C0"/>
              </a:buClr>
              <a:buFont typeface="Wingdings" charset="2"/>
              <a:buChar char="§"/>
            </a:pPr>
            <a:r>
              <a:rPr lang="en-US" altLang="en-US" sz="1200" b="0" dirty="0">
                <a:solidFill>
                  <a:srgbClr val="595959"/>
                </a:solidFill>
                <a:latin typeface="Arial Narrow" charset="0"/>
              </a:rPr>
              <a:t>unreliability or inaccuracies of weather predictions.</a:t>
            </a:r>
          </a:p>
        </p:txBody>
      </p:sp>
      <p:sp>
        <p:nvSpPr>
          <p:cNvPr id="15" name="TextBox 14"/>
          <p:cNvSpPr txBox="1"/>
          <p:nvPr/>
        </p:nvSpPr>
        <p:spPr>
          <a:xfrm>
            <a:off x="3319462" y="935640"/>
            <a:ext cx="3124200" cy="830997"/>
          </a:xfrm>
          <a:prstGeom prst="rect">
            <a:avLst/>
          </a:prstGeom>
          <a:noFill/>
        </p:spPr>
        <p:txBody>
          <a:bodyPr>
            <a:spAutoFit/>
          </a:bodyPr>
          <a:lstStyle>
            <a:lvl1pPr eaLnBrk="0" hangingPunct="0">
              <a:tabLst>
                <a:tab pos="719138" algn="l"/>
              </a:tabLst>
              <a:defRPr sz="2200" b="1">
                <a:solidFill>
                  <a:srgbClr val="262626"/>
                </a:solidFill>
                <a:latin typeface="Trebuchet MS" charset="0"/>
                <a:ea typeface="ＭＳ Ｐゴシック" charset="-128"/>
              </a:defRPr>
            </a:lvl1pPr>
            <a:lvl2pPr marL="37931725" indent="-37474525" eaLnBrk="0" hangingPunct="0">
              <a:tabLst>
                <a:tab pos="719138" algn="l"/>
              </a:tabLst>
              <a:defRPr sz="2200" b="1">
                <a:solidFill>
                  <a:srgbClr val="262626"/>
                </a:solidFill>
                <a:latin typeface="Trebuchet MS" charset="0"/>
                <a:ea typeface="ＭＳ Ｐゴシック" charset="-128"/>
              </a:defRPr>
            </a:lvl2pPr>
            <a:lvl3pPr eaLnBrk="0" hangingPunct="0">
              <a:tabLst>
                <a:tab pos="719138" algn="l"/>
              </a:tabLst>
              <a:defRPr sz="2200" b="1">
                <a:solidFill>
                  <a:srgbClr val="262626"/>
                </a:solidFill>
                <a:latin typeface="Trebuchet MS" charset="0"/>
                <a:ea typeface="ＭＳ Ｐゴシック" charset="-128"/>
              </a:defRPr>
            </a:lvl3pPr>
            <a:lvl4pPr eaLnBrk="0" hangingPunct="0">
              <a:tabLst>
                <a:tab pos="719138" algn="l"/>
              </a:tabLst>
              <a:defRPr sz="2200" b="1">
                <a:solidFill>
                  <a:srgbClr val="262626"/>
                </a:solidFill>
                <a:latin typeface="Trebuchet MS" charset="0"/>
                <a:ea typeface="ＭＳ Ｐゴシック" charset="-128"/>
              </a:defRPr>
            </a:lvl4pPr>
            <a:lvl5pPr eaLnBrk="0" hangingPunct="0">
              <a:tabLst>
                <a:tab pos="719138" algn="l"/>
              </a:tabLst>
              <a:defRPr sz="2200" b="1">
                <a:solidFill>
                  <a:srgbClr val="262626"/>
                </a:solidFill>
                <a:latin typeface="Trebuchet MS" charset="0"/>
                <a:ea typeface="ＭＳ Ｐゴシック" charset="-128"/>
              </a:defRPr>
            </a:lvl5pPr>
            <a:lvl6pPr marL="457200" eaLnBrk="0" fontAlgn="base" hangingPunct="0">
              <a:spcBef>
                <a:spcPct val="0"/>
              </a:spcBef>
              <a:spcAft>
                <a:spcPct val="0"/>
              </a:spcAft>
              <a:tabLst>
                <a:tab pos="719138" algn="l"/>
              </a:tabLst>
              <a:defRPr sz="2200" b="1">
                <a:solidFill>
                  <a:srgbClr val="262626"/>
                </a:solidFill>
                <a:latin typeface="Trebuchet MS" charset="0"/>
                <a:ea typeface="ＭＳ Ｐゴシック" charset="-128"/>
              </a:defRPr>
            </a:lvl6pPr>
            <a:lvl7pPr marL="914400" eaLnBrk="0" fontAlgn="base" hangingPunct="0">
              <a:spcBef>
                <a:spcPct val="0"/>
              </a:spcBef>
              <a:spcAft>
                <a:spcPct val="0"/>
              </a:spcAft>
              <a:tabLst>
                <a:tab pos="719138" algn="l"/>
              </a:tabLst>
              <a:defRPr sz="2200" b="1">
                <a:solidFill>
                  <a:srgbClr val="262626"/>
                </a:solidFill>
                <a:latin typeface="Trebuchet MS" charset="0"/>
                <a:ea typeface="ＭＳ Ｐゴシック" charset="-128"/>
              </a:defRPr>
            </a:lvl7pPr>
            <a:lvl8pPr marL="1371600" eaLnBrk="0" fontAlgn="base" hangingPunct="0">
              <a:spcBef>
                <a:spcPct val="0"/>
              </a:spcBef>
              <a:spcAft>
                <a:spcPct val="0"/>
              </a:spcAft>
              <a:tabLst>
                <a:tab pos="719138" algn="l"/>
              </a:tabLst>
              <a:defRPr sz="2200" b="1">
                <a:solidFill>
                  <a:srgbClr val="262626"/>
                </a:solidFill>
                <a:latin typeface="Trebuchet MS" charset="0"/>
                <a:ea typeface="ＭＳ Ｐゴシック" charset="-128"/>
              </a:defRPr>
            </a:lvl8pPr>
            <a:lvl9pPr marL="1828800" eaLnBrk="0" fontAlgn="base" hangingPunct="0">
              <a:spcBef>
                <a:spcPct val="0"/>
              </a:spcBef>
              <a:spcAft>
                <a:spcPct val="0"/>
              </a:spcAft>
              <a:tabLst>
                <a:tab pos="719138" algn="l"/>
              </a:tabLst>
              <a:defRPr sz="2200" b="1">
                <a:solidFill>
                  <a:srgbClr val="262626"/>
                </a:solidFill>
                <a:latin typeface="Trebuchet MS" charset="0"/>
                <a:ea typeface="ＭＳ Ｐゴシック" charset="-128"/>
              </a:defRPr>
            </a:lvl9pPr>
          </a:lstStyle>
          <a:p>
            <a:pPr eaLnBrk="1" hangingPunct="1"/>
            <a:r>
              <a:rPr lang="en-AU" altLang="en-US" sz="1600" dirty="0">
                <a:solidFill>
                  <a:srgbClr val="595959"/>
                </a:solidFill>
                <a:latin typeface="Arial Narrow" charset="0"/>
              </a:rPr>
              <a:t>Name</a:t>
            </a:r>
            <a:r>
              <a:rPr lang="en-AU" altLang="en-US" sz="1600" b="0" dirty="0">
                <a:solidFill>
                  <a:srgbClr val="595959"/>
                </a:solidFill>
                <a:latin typeface="Arial Narrow" charset="0"/>
              </a:rPr>
              <a:t>	</a:t>
            </a:r>
            <a:r>
              <a:rPr lang="en-AU" altLang="en-US" sz="1600" b="0" dirty="0" err="1">
                <a:solidFill>
                  <a:srgbClr val="595959"/>
                </a:solidFill>
                <a:latin typeface="Arial Narrow" charset="0"/>
              </a:rPr>
              <a:t>Cea</a:t>
            </a:r>
            <a:r>
              <a:rPr lang="en-AU" altLang="en-US" sz="1600" b="0" dirty="0">
                <a:solidFill>
                  <a:srgbClr val="595959"/>
                </a:solidFill>
                <a:latin typeface="Arial Narrow" charset="0"/>
              </a:rPr>
              <a:t> </a:t>
            </a:r>
            <a:r>
              <a:rPr lang="en-AU" altLang="en-US" sz="1600" b="0" dirty="0" err="1">
                <a:solidFill>
                  <a:srgbClr val="595959"/>
                </a:solidFill>
                <a:latin typeface="Arial Narrow" charset="0"/>
              </a:rPr>
              <a:t>Amarin</a:t>
            </a:r>
            <a:endParaRPr lang="en-AU" altLang="en-US" sz="1600" b="0" dirty="0">
              <a:solidFill>
                <a:srgbClr val="595959"/>
              </a:solidFill>
              <a:latin typeface="Arial Narrow" charset="0"/>
            </a:endParaRPr>
          </a:p>
          <a:p>
            <a:pPr eaLnBrk="1" hangingPunct="1"/>
            <a:r>
              <a:rPr lang="en-AU" altLang="en-US" sz="1600" dirty="0">
                <a:solidFill>
                  <a:srgbClr val="595959"/>
                </a:solidFill>
                <a:latin typeface="Arial Narrow" charset="0"/>
              </a:rPr>
              <a:t>Type</a:t>
            </a:r>
            <a:r>
              <a:rPr lang="en-AU" altLang="en-US" sz="1600" b="0" dirty="0">
                <a:solidFill>
                  <a:srgbClr val="595959"/>
                </a:solidFill>
                <a:latin typeface="Arial Narrow" charset="0"/>
              </a:rPr>
              <a:t>	Self-employed</a:t>
            </a:r>
          </a:p>
          <a:p>
            <a:pPr eaLnBrk="1" hangingPunct="1"/>
            <a:r>
              <a:rPr lang="en-AU" altLang="en-US" sz="1600" dirty="0">
                <a:solidFill>
                  <a:srgbClr val="595959"/>
                </a:solidFill>
                <a:latin typeface="Arial Narrow" charset="0"/>
              </a:rPr>
              <a:t>Role</a:t>
            </a:r>
            <a:r>
              <a:rPr lang="en-AU" altLang="en-US" sz="1600" b="0" dirty="0">
                <a:solidFill>
                  <a:srgbClr val="595959"/>
                </a:solidFill>
                <a:latin typeface="Arial Narrow" charset="0"/>
              </a:rPr>
              <a:t>	Farmer in Thailand</a:t>
            </a:r>
          </a:p>
        </p:txBody>
      </p:sp>
      <p:sp>
        <p:nvSpPr>
          <p:cNvPr id="16" name="TextBox 15"/>
          <p:cNvSpPr txBox="1"/>
          <p:nvPr/>
        </p:nvSpPr>
        <p:spPr>
          <a:xfrm>
            <a:off x="261938" y="3739840"/>
            <a:ext cx="2743200" cy="1015663"/>
          </a:xfrm>
          <a:prstGeom prst="rect">
            <a:avLst/>
          </a:prstGeom>
          <a:noFill/>
        </p:spPr>
        <p:txBody>
          <a:bodyPr>
            <a:spAutoFit/>
          </a:bodyPr>
          <a:lstStyle>
            <a:lvl1pPr eaLnBrk="0" hangingPunct="0">
              <a:defRPr sz="2200" b="1">
                <a:solidFill>
                  <a:srgbClr val="262626"/>
                </a:solidFill>
                <a:latin typeface="Trebuchet MS" charset="0"/>
                <a:ea typeface="ＭＳ Ｐゴシック" charset="-128"/>
              </a:defRPr>
            </a:lvl1pPr>
            <a:lvl2pPr marL="37931725" indent="-37474525" eaLnBrk="0" hangingPunct="0">
              <a:defRPr sz="2200" b="1">
                <a:solidFill>
                  <a:srgbClr val="262626"/>
                </a:solidFill>
                <a:latin typeface="Trebuchet MS" charset="0"/>
                <a:ea typeface="ＭＳ Ｐゴシック" charset="-128"/>
              </a:defRPr>
            </a:lvl2pPr>
            <a:lvl3pPr eaLnBrk="0" hangingPunct="0">
              <a:defRPr sz="2200" b="1">
                <a:solidFill>
                  <a:srgbClr val="262626"/>
                </a:solidFill>
                <a:latin typeface="Trebuchet MS" charset="0"/>
                <a:ea typeface="ＭＳ Ｐゴシック" charset="-128"/>
              </a:defRPr>
            </a:lvl3pPr>
            <a:lvl4pPr eaLnBrk="0" hangingPunct="0">
              <a:defRPr sz="2200" b="1">
                <a:solidFill>
                  <a:srgbClr val="262626"/>
                </a:solidFill>
                <a:latin typeface="Trebuchet MS" charset="0"/>
                <a:ea typeface="ＭＳ Ｐゴシック" charset="-128"/>
              </a:defRPr>
            </a:lvl4pPr>
            <a:lvl5pPr eaLnBrk="0" hangingPunct="0">
              <a:defRPr sz="2200" b="1">
                <a:solidFill>
                  <a:srgbClr val="262626"/>
                </a:solidFill>
                <a:latin typeface="Trebuchet MS" charset="0"/>
                <a:ea typeface="ＭＳ Ｐゴシック" charset="-128"/>
              </a:defRPr>
            </a:lvl5pPr>
            <a:lvl6pPr marL="457200" eaLnBrk="0" fontAlgn="base" hangingPunct="0">
              <a:spcBef>
                <a:spcPct val="0"/>
              </a:spcBef>
              <a:spcAft>
                <a:spcPct val="0"/>
              </a:spcAft>
              <a:defRPr sz="2200" b="1">
                <a:solidFill>
                  <a:srgbClr val="262626"/>
                </a:solidFill>
                <a:latin typeface="Trebuchet MS" charset="0"/>
                <a:ea typeface="ＭＳ Ｐゴシック" charset="-128"/>
              </a:defRPr>
            </a:lvl6pPr>
            <a:lvl7pPr marL="914400" eaLnBrk="0" fontAlgn="base" hangingPunct="0">
              <a:spcBef>
                <a:spcPct val="0"/>
              </a:spcBef>
              <a:spcAft>
                <a:spcPct val="0"/>
              </a:spcAft>
              <a:defRPr sz="2200" b="1">
                <a:solidFill>
                  <a:srgbClr val="262626"/>
                </a:solidFill>
                <a:latin typeface="Trebuchet MS" charset="0"/>
                <a:ea typeface="ＭＳ Ｐゴシック" charset="-128"/>
              </a:defRPr>
            </a:lvl7pPr>
            <a:lvl8pPr marL="1371600" eaLnBrk="0" fontAlgn="base" hangingPunct="0">
              <a:spcBef>
                <a:spcPct val="0"/>
              </a:spcBef>
              <a:spcAft>
                <a:spcPct val="0"/>
              </a:spcAft>
              <a:defRPr sz="2200" b="1">
                <a:solidFill>
                  <a:srgbClr val="262626"/>
                </a:solidFill>
                <a:latin typeface="Trebuchet MS" charset="0"/>
                <a:ea typeface="ＭＳ Ｐゴシック" charset="-128"/>
              </a:defRPr>
            </a:lvl8pPr>
            <a:lvl9pPr marL="1828800" eaLnBrk="0" fontAlgn="base" hangingPunct="0">
              <a:spcBef>
                <a:spcPct val="0"/>
              </a:spcBef>
              <a:spcAft>
                <a:spcPct val="0"/>
              </a:spcAft>
              <a:defRPr sz="2200" b="1">
                <a:solidFill>
                  <a:srgbClr val="262626"/>
                </a:solidFill>
                <a:latin typeface="Trebuchet MS" charset="0"/>
                <a:ea typeface="ＭＳ Ｐゴシック" charset="-128"/>
              </a:defRPr>
            </a:lvl9pPr>
          </a:lstStyle>
          <a:p>
            <a:pPr eaLnBrk="1" hangingPunct="1"/>
            <a:r>
              <a:rPr lang="en-US" altLang="en-US" sz="2000" i="1" dirty="0">
                <a:solidFill>
                  <a:srgbClr val="595959"/>
                </a:solidFill>
                <a:latin typeface="Arial Narrow" charset="0"/>
              </a:rPr>
              <a:t>“</a:t>
            </a:r>
            <a:r>
              <a:rPr lang="en-US" altLang="en-US" sz="2000" b="0" i="1" dirty="0">
                <a:solidFill>
                  <a:srgbClr val="595959"/>
                </a:solidFill>
                <a:latin typeface="Arial Narrow" charset="0"/>
              </a:rPr>
              <a:t>I must work hard to keep my farm going!”</a:t>
            </a:r>
            <a:endParaRPr lang="en-US" altLang="en-US" sz="2000" i="1" dirty="0">
              <a:solidFill>
                <a:srgbClr val="595959"/>
              </a:solidFill>
              <a:latin typeface="Arial Narrow" charset="0"/>
            </a:endParaRPr>
          </a:p>
          <a:p>
            <a:pPr eaLnBrk="1" hangingPunct="1"/>
            <a:endParaRPr lang="en-US" altLang="en-US" sz="2000" b="0" i="1" dirty="0">
              <a:solidFill>
                <a:srgbClr val="595959"/>
              </a:solidFill>
              <a:latin typeface="Arial Narrow" charset="0"/>
            </a:endParaRPr>
          </a:p>
        </p:txBody>
      </p:sp>
      <p:cxnSp>
        <p:nvCxnSpPr>
          <p:cNvPr id="54" name="Straight Connector 53"/>
          <p:cNvCxnSpPr/>
          <p:nvPr/>
        </p:nvCxnSpPr>
        <p:spPr bwMode="auto">
          <a:xfrm rot="5400000">
            <a:off x="380207" y="3734594"/>
            <a:ext cx="5486400" cy="1587"/>
          </a:xfrm>
          <a:prstGeom prst="line">
            <a:avLst/>
          </a:prstGeom>
          <a:ln w="12700" cap="flat" cmpd="sng" algn="ctr">
            <a:solidFill>
              <a:schemeClr val="tx2">
                <a:lumMod val="20000"/>
                <a:lumOff val="80000"/>
              </a:schemeClr>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bwMode="auto">
          <a:xfrm rot="5400000">
            <a:off x="3505994" y="3734594"/>
            <a:ext cx="5486400" cy="1588"/>
          </a:xfrm>
          <a:prstGeom prst="line">
            <a:avLst/>
          </a:prstGeom>
          <a:ln w="12700" cap="flat" cmpd="sng" algn="ctr">
            <a:solidFill>
              <a:schemeClr val="tx2">
                <a:lumMod val="20000"/>
                <a:lumOff val="80000"/>
              </a:schemeClr>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5" name="Title 1"/>
          <p:cNvSpPr txBox="1">
            <a:spLocks/>
          </p:cNvSpPr>
          <p:nvPr/>
        </p:nvSpPr>
        <p:spPr bwMode="auto">
          <a:xfrm>
            <a:off x="307974" y="292785"/>
            <a:ext cx="6186488" cy="490538"/>
          </a:xfrm>
          <a:prstGeom prst="rect">
            <a:avLst/>
          </a:prstGeom>
          <a:noFill/>
          <a:ln w="9525">
            <a:noFill/>
            <a:miter lim="800000"/>
            <a:headEnd/>
            <a:tailEnd/>
          </a:ln>
        </p:spPr>
        <p:txBody>
          <a:bodyPr anchor="ctr"/>
          <a:lstStyle>
            <a:lvl1pPr eaLnBrk="0" hangingPunct="0">
              <a:defRPr sz="2200" b="1">
                <a:solidFill>
                  <a:srgbClr val="262626"/>
                </a:solidFill>
                <a:latin typeface="Trebuchet MS" charset="0"/>
                <a:ea typeface="ＭＳ Ｐゴシック" charset="-128"/>
              </a:defRPr>
            </a:lvl1pPr>
            <a:lvl2pPr marL="37931725" indent="-37474525" eaLnBrk="0" hangingPunct="0">
              <a:defRPr sz="2200" b="1">
                <a:solidFill>
                  <a:srgbClr val="262626"/>
                </a:solidFill>
                <a:latin typeface="Trebuchet MS" charset="0"/>
                <a:ea typeface="ＭＳ Ｐゴシック" charset="-128"/>
              </a:defRPr>
            </a:lvl2pPr>
            <a:lvl3pPr eaLnBrk="0" hangingPunct="0">
              <a:defRPr sz="2200" b="1">
                <a:solidFill>
                  <a:srgbClr val="262626"/>
                </a:solidFill>
                <a:latin typeface="Trebuchet MS" charset="0"/>
                <a:ea typeface="ＭＳ Ｐゴシック" charset="-128"/>
              </a:defRPr>
            </a:lvl3pPr>
            <a:lvl4pPr eaLnBrk="0" hangingPunct="0">
              <a:defRPr sz="2200" b="1">
                <a:solidFill>
                  <a:srgbClr val="262626"/>
                </a:solidFill>
                <a:latin typeface="Trebuchet MS" charset="0"/>
                <a:ea typeface="ＭＳ Ｐゴシック" charset="-128"/>
              </a:defRPr>
            </a:lvl4pPr>
            <a:lvl5pPr eaLnBrk="0" hangingPunct="0">
              <a:defRPr sz="2200" b="1">
                <a:solidFill>
                  <a:srgbClr val="262626"/>
                </a:solidFill>
                <a:latin typeface="Trebuchet MS" charset="0"/>
                <a:ea typeface="ＭＳ Ｐゴシック" charset="-128"/>
              </a:defRPr>
            </a:lvl5pPr>
            <a:lvl6pPr marL="457200" eaLnBrk="0" fontAlgn="base" hangingPunct="0">
              <a:spcBef>
                <a:spcPct val="0"/>
              </a:spcBef>
              <a:spcAft>
                <a:spcPct val="0"/>
              </a:spcAft>
              <a:defRPr sz="2200" b="1">
                <a:solidFill>
                  <a:srgbClr val="262626"/>
                </a:solidFill>
                <a:latin typeface="Trebuchet MS" charset="0"/>
                <a:ea typeface="ＭＳ Ｐゴシック" charset="-128"/>
              </a:defRPr>
            </a:lvl6pPr>
            <a:lvl7pPr marL="914400" eaLnBrk="0" fontAlgn="base" hangingPunct="0">
              <a:spcBef>
                <a:spcPct val="0"/>
              </a:spcBef>
              <a:spcAft>
                <a:spcPct val="0"/>
              </a:spcAft>
              <a:defRPr sz="2200" b="1">
                <a:solidFill>
                  <a:srgbClr val="262626"/>
                </a:solidFill>
                <a:latin typeface="Trebuchet MS" charset="0"/>
                <a:ea typeface="ＭＳ Ｐゴシック" charset="-128"/>
              </a:defRPr>
            </a:lvl7pPr>
            <a:lvl8pPr marL="1371600" eaLnBrk="0" fontAlgn="base" hangingPunct="0">
              <a:spcBef>
                <a:spcPct val="0"/>
              </a:spcBef>
              <a:spcAft>
                <a:spcPct val="0"/>
              </a:spcAft>
              <a:defRPr sz="2200" b="1">
                <a:solidFill>
                  <a:srgbClr val="262626"/>
                </a:solidFill>
                <a:latin typeface="Trebuchet MS" charset="0"/>
                <a:ea typeface="ＭＳ Ｐゴシック" charset="-128"/>
              </a:defRPr>
            </a:lvl8pPr>
            <a:lvl9pPr marL="1828800" eaLnBrk="0" fontAlgn="base" hangingPunct="0">
              <a:spcBef>
                <a:spcPct val="0"/>
              </a:spcBef>
              <a:spcAft>
                <a:spcPct val="0"/>
              </a:spcAft>
              <a:defRPr sz="2200" b="1">
                <a:solidFill>
                  <a:srgbClr val="262626"/>
                </a:solidFill>
                <a:latin typeface="Trebuchet MS" charset="0"/>
                <a:ea typeface="ＭＳ Ｐゴシック" charset="-128"/>
              </a:defRPr>
            </a:lvl9pPr>
          </a:lstStyle>
          <a:p>
            <a:r>
              <a:rPr lang="en-US" altLang="en-US" sz="2400" dirty="0">
                <a:solidFill>
                  <a:schemeClr val="bg1"/>
                </a:solidFill>
                <a:latin typeface="Arial" charset="0"/>
              </a:rPr>
              <a:t>&lt;</a:t>
            </a:r>
            <a:r>
              <a:rPr lang="en-US" altLang="en-US" sz="2400" dirty="0" err="1">
                <a:solidFill>
                  <a:schemeClr val="bg1"/>
                </a:solidFill>
                <a:latin typeface="Arial" charset="0"/>
              </a:rPr>
              <a:t>Cea</a:t>
            </a:r>
            <a:r>
              <a:rPr lang="en-US" altLang="en-US" sz="2400" dirty="0">
                <a:solidFill>
                  <a:schemeClr val="bg1"/>
                </a:solidFill>
                <a:latin typeface="Arial" charset="0"/>
              </a:rPr>
              <a:t> </a:t>
            </a:r>
            <a:r>
              <a:rPr lang="en-US" altLang="en-US" sz="2400" dirty="0" err="1">
                <a:solidFill>
                  <a:schemeClr val="bg1"/>
                </a:solidFill>
                <a:latin typeface="Arial" charset="0"/>
              </a:rPr>
              <a:t>Amarin</a:t>
            </a:r>
            <a:r>
              <a:rPr lang="en-US" altLang="en-US" sz="2400" dirty="0">
                <a:solidFill>
                  <a:schemeClr val="bg1"/>
                </a:solidFill>
                <a:latin typeface="Arial" charset="0"/>
              </a:rPr>
              <a:t>&gt;</a:t>
            </a:r>
            <a:endParaRPr lang="en-AU" altLang="en-US" sz="2400" dirty="0">
              <a:solidFill>
                <a:schemeClr val="bg1"/>
              </a:solidFill>
              <a:latin typeface="Arial" charset="0"/>
            </a:endParaRPr>
          </a:p>
        </p:txBody>
      </p:sp>
      <p:sp>
        <p:nvSpPr>
          <p:cNvPr id="74" name="TextBox 73">
            <a:extLst>
              <a:ext uri="{FF2B5EF4-FFF2-40B4-BE49-F238E27FC236}">
                <a16:creationId xmlns:a16="http://schemas.microsoft.com/office/drawing/2014/main" id="{BAB37549-D10C-DE47-8B75-CA5A34C6EEA2}"/>
              </a:ext>
            </a:extLst>
          </p:cNvPr>
          <p:cNvSpPr txBox="1"/>
          <p:nvPr/>
        </p:nvSpPr>
        <p:spPr>
          <a:xfrm>
            <a:off x="6478588" y="869950"/>
            <a:ext cx="2209800" cy="493713"/>
          </a:xfrm>
          <a:prstGeom prst="rect">
            <a:avLst/>
          </a:prstGeom>
          <a:noFill/>
        </p:spPr>
        <p:txBody>
          <a:bodyPr>
            <a:spAutoFit/>
          </a:bodyPr>
          <a:lstStyle>
            <a:lvl1pPr eaLnBrk="0" hangingPunct="0">
              <a:defRPr sz="2200" b="1">
                <a:solidFill>
                  <a:srgbClr val="262626"/>
                </a:solidFill>
                <a:latin typeface="Trebuchet MS" charset="0"/>
                <a:ea typeface="ＭＳ Ｐゴシック" charset="-128"/>
              </a:defRPr>
            </a:lvl1pPr>
            <a:lvl2pPr marL="37931725" indent="-37474525" eaLnBrk="0" hangingPunct="0">
              <a:defRPr sz="2200" b="1">
                <a:solidFill>
                  <a:srgbClr val="262626"/>
                </a:solidFill>
                <a:latin typeface="Trebuchet MS" charset="0"/>
                <a:ea typeface="ＭＳ Ｐゴシック" charset="-128"/>
              </a:defRPr>
            </a:lvl2pPr>
            <a:lvl3pPr eaLnBrk="0" hangingPunct="0">
              <a:defRPr sz="2200" b="1">
                <a:solidFill>
                  <a:srgbClr val="262626"/>
                </a:solidFill>
                <a:latin typeface="Trebuchet MS" charset="0"/>
                <a:ea typeface="ＭＳ Ｐゴシック" charset="-128"/>
              </a:defRPr>
            </a:lvl3pPr>
            <a:lvl4pPr eaLnBrk="0" hangingPunct="0">
              <a:defRPr sz="2200" b="1">
                <a:solidFill>
                  <a:srgbClr val="262626"/>
                </a:solidFill>
                <a:latin typeface="Trebuchet MS" charset="0"/>
                <a:ea typeface="ＭＳ Ｐゴシック" charset="-128"/>
              </a:defRPr>
            </a:lvl4pPr>
            <a:lvl5pPr eaLnBrk="0" hangingPunct="0">
              <a:defRPr sz="2200" b="1">
                <a:solidFill>
                  <a:srgbClr val="262626"/>
                </a:solidFill>
                <a:latin typeface="Trebuchet MS" charset="0"/>
                <a:ea typeface="ＭＳ Ｐゴシック" charset="-128"/>
              </a:defRPr>
            </a:lvl5pPr>
            <a:lvl6pPr marL="457200" eaLnBrk="0" fontAlgn="base" hangingPunct="0">
              <a:spcBef>
                <a:spcPct val="0"/>
              </a:spcBef>
              <a:spcAft>
                <a:spcPct val="0"/>
              </a:spcAft>
              <a:defRPr sz="2200" b="1">
                <a:solidFill>
                  <a:srgbClr val="262626"/>
                </a:solidFill>
                <a:latin typeface="Trebuchet MS" charset="0"/>
                <a:ea typeface="ＭＳ Ｐゴシック" charset="-128"/>
              </a:defRPr>
            </a:lvl6pPr>
            <a:lvl7pPr marL="914400" eaLnBrk="0" fontAlgn="base" hangingPunct="0">
              <a:spcBef>
                <a:spcPct val="0"/>
              </a:spcBef>
              <a:spcAft>
                <a:spcPct val="0"/>
              </a:spcAft>
              <a:defRPr sz="2200" b="1">
                <a:solidFill>
                  <a:srgbClr val="262626"/>
                </a:solidFill>
                <a:latin typeface="Trebuchet MS" charset="0"/>
                <a:ea typeface="ＭＳ Ｐゴシック" charset="-128"/>
              </a:defRPr>
            </a:lvl7pPr>
            <a:lvl8pPr marL="1371600" eaLnBrk="0" fontAlgn="base" hangingPunct="0">
              <a:spcBef>
                <a:spcPct val="0"/>
              </a:spcBef>
              <a:spcAft>
                <a:spcPct val="0"/>
              </a:spcAft>
              <a:defRPr sz="2200" b="1">
                <a:solidFill>
                  <a:srgbClr val="262626"/>
                </a:solidFill>
                <a:latin typeface="Trebuchet MS" charset="0"/>
                <a:ea typeface="ＭＳ Ｐゴシック" charset="-128"/>
              </a:defRPr>
            </a:lvl8pPr>
            <a:lvl9pPr marL="1828800" eaLnBrk="0" fontAlgn="base" hangingPunct="0">
              <a:spcBef>
                <a:spcPct val="0"/>
              </a:spcBef>
              <a:spcAft>
                <a:spcPct val="0"/>
              </a:spcAft>
              <a:defRPr sz="2200" b="1">
                <a:solidFill>
                  <a:srgbClr val="262626"/>
                </a:solidFill>
                <a:latin typeface="Trebuchet MS" charset="0"/>
                <a:ea typeface="ＭＳ Ｐゴシック" charset="-128"/>
              </a:defRPr>
            </a:lvl9pPr>
          </a:lstStyle>
          <a:p>
            <a:pPr eaLnBrk="1" hangingPunct="1"/>
            <a:r>
              <a:rPr lang="en-AU" altLang="en-US" sz="1400">
                <a:solidFill>
                  <a:srgbClr val="595959"/>
                </a:solidFill>
                <a:latin typeface="Arial Narrow" charset="0"/>
              </a:rPr>
              <a:t>Behaviours</a:t>
            </a:r>
          </a:p>
          <a:p>
            <a:pPr eaLnBrk="1" hangingPunct="1"/>
            <a:endParaRPr lang="en-US" altLang="en-US" sz="1200" b="0">
              <a:solidFill>
                <a:srgbClr val="595959"/>
              </a:solidFill>
              <a:latin typeface="Arial Narrow" charset="0"/>
            </a:endParaRPr>
          </a:p>
        </p:txBody>
      </p:sp>
      <p:grpSp>
        <p:nvGrpSpPr>
          <p:cNvPr id="76" name="Group 25">
            <a:extLst>
              <a:ext uri="{FF2B5EF4-FFF2-40B4-BE49-F238E27FC236}">
                <a16:creationId xmlns:a16="http://schemas.microsoft.com/office/drawing/2014/main" id="{52AB8C19-229F-CD4B-AD9A-72964EA902C9}"/>
              </a:ext>
            </a:extLst>
          </p:cNvPr>
          <p:cNvGrpSpPr>
            <a:grpSpLocks/>
          </p:cNvGrpSpPr>
          <p:nvPr/>
        </p:nvGrpSpPr>
        <p:grpSpPr bwMode="auto">
          <a:xfrm>
            <a:off x="6476999" y="1257049"/>
            <a:ext cx="2412304" cy="617538"/>
            <a:chOff x="228600" y="4064001"/>
            <a:chExt cx="2411763" cy="617495"/>
          </a:xfrm>
        </p:grpSpPr>
        <p:grpSp>
          <p:nvGrpSpPr>
            <p:cNvPr id="77" name="Group 20">
              <a:extLst>
                <a:ext uri="{FF2B5EF4-FFF2-40B4-BE49-F238E27FC236}">
                  <a16:creationId xmlns:a16="http://schemas.microsoft.com/office/drawing/2014/main" id="{6EFFA230-DC42-A94A-9EC2-DD6FD080802B}"/>
                </a:ext>
              </a:extLst>
            </p:cNvPr>
            <p:cNvGrpSpPr>
              <a:grpSpLocks/>
            </p:cNvGrpSpPr>
            <p:nvPr/>
          </p:nvGrpSpPr>
          <p:grpSpPr bwMode="auto">
            <a:xfrm>
              <a:off x="347636" y="4343382"/>
              <a:ext cx="2134709" cy="152389"/>
              <a:chOff x="457701" y="4267182"/>
              <a:chExt cx="2134709" cy="152389"/>
            </a:xfrm>
          </p:grpSpPr>
          <p:cxnSp>
            <p:nvCxnSpPr>
              <p:cNvPr id="82" name="Straight Connector 81">
                <a:extLst>
                  <a:ext uri="{FF2B5EF4-FFF2-40B4-BE49-F238E27FC236}">
                    <a16:creationId xmlns:a16="http://schemas.microsoft.com/office/drawing/2014/main" id="{D71D0989-62B9-F649-BF85-AC9D0AE10E07}"/>
                  </a:ext>
                </a:extLst>
              </p:cNvPr>
              <p:cNvCxnSpPr/>
              <p:nvPr/>
            </p:nvCxnSpPr>
            <p:spPr bwMode="auto">
              <a:xfrm>
                <a:off x="457701" y="4343377"/>
                <a:ext cx="2133121" cy="1588"/>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27CD5079-61D9-604A-AF6B-47CDC0C640EF}"/>
                  </a:ext>
                </a:extLst>
              </p:cNvPr>
              <p:cNvCxnSpPr/>
              <p:nvPr/>
            </p:nvCxnSpPr>
            <p:spPr bwMode="auto">
              <a:xfrm rot="5400000" flipH="1" flipV="1">
                <a:off x="382300" y="4342583"/>
                <a:ext cx="152389"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E7D290FF-0B18-774A-B4ED-FA018BEF2D7E}"/>
                  </a:ext>
                </a:extLst>
              </p:cNvPr>
              <p:cNvCxnSpPr/>
              <p:nvPr/>
            </p:nvCxnSpPr>
            <p:spPr bwMode="auto">
              <a:xfrm rot="5400000" flipH="1" flipV="1">
                <a:off x="2515422" y="4342583"/>
                <a:ext cx="152389"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78" name="TextBox 77">
              <a:extLst>
                <a:ext uri="{FF2B5EF4-FFF2-40B4-BE49-F238E27FC236}">
                  <a16:creationId xmlns:a16="http://schemas.microsoft.com/office/drawing/2014/main" id="{13333F21-40C4-4144-ADD9-7ECF91B2B067}"/>
                </a:ext>
              </a:extLst>
            </p:cNvPr>
            <p:cNvSpPr txBox="1"/>
            <p:nvPr/>
          </p:nvSpPr>
          <p:spPr>
            <a:xfrm>
              <a:off x="246059" y="4465611"/>
              <a:ext cx="990378" cy="215885"/>
            </a:xfrm>
            <a:prstGeom prst="rect">
              <a:avLst/>
            </a:prstGeom>
            <a:noFill/>
          </p:spPr>
          <p:txBody>
            <a:bodyPr>
              <a:spAutoFit/>
            </a:bodyPr>
            <a:lstStyle/>
            <a:p>
              <a:pPr>
                <a:defRPr/>
              </a:pPr>
              <a:r>
                <a:rPr lang="en-AU" sz="800" b="0" dirty="0">
                  <a:solidFill>
                    <a:schemeClr val="tx1">
                      <a:lumMod val="65000"/>
                      <a:lumOff val="35000"/>
                    </a:schemeClr>
                  </a:solidFill>
                  <a:latin typeface="Arial Narrow" pitchFamily="34" charset="0"/>
                  <a:ea typeface="+mn-ea"/>
                </a:rPr>
                <a:t>Not proficient </a:t>
              </a:r>
            </a:p>
          </p:txBody>
        </p:sp>
        <p:sp>
          <p:nvSpPr>
            <p:cNvPr id="79" name="TextBox 78">
              <a:extLst>
                <a:ext uri="{FF2B5EF4-FFF2-40B4-BE49-F238E27FC236}">
                  <a16:creationId xmlns:a16="http://schemas.microsoft.com/office/drawing/2014/main" id="{44149A86-BAB7-7E42-9E1E-43430D76B587}"/>
                </a:ext>
              </a:extLst>
            </p:cNvPr>
            <p:cNvSpPr txBox="1"/>
            <p:nvPr/>
          </p:nvSpPr>
          <p:spPr>
            <a:xfrm>
              <a:off x="1490380" y="4465611"/>
              <a:ext cx="1091955" cy="215885"/>
            </a:xfrm>
            <a:prstGeom prst="rect">
              <a:avLst/>
            </a:prstGeom>
            <a:noFill/>
          </p:spPr>
          <p:txBody>
            <a:bodyPr>
              <a:spAutoFit/>
            </a:bodyPr>
            <a:lstStyle/>
            <a:p>
              <a:pPr algn="r">
                <a:defRPr/>
              </a:pPr>
              <a:r>
                <a:rPr lang="en-AU" sz="800" b="0" dirty="0">
                  <a:solidFill>
                    <a:schemeClr val="tx1">
                      <a:lumMod val="65000"/>
                      <a:lumOff val="35000"/>
                    </a:schemeClr>
                  </a:solidFill>
                  <a:latin typeface="Arial Narrow" pitchFamily="34" charset="0"/>
                  <a:ea typeface="+mn-ea"/>
                </a:rPr>
                <a:t>Proficient</a:t>
              </a:r>
            </a:p>
          </p:txBody>
        </p:sp>
        <p:sp>
          <p:nvSpPr>
            <p:cNvPr id="80" name="TextBox 79">
              <a:extLst>
                <a:ext uri="{FF2B5EF4-FFF2-40B4-BE49-F238E27FC236}">
                  <a16:creationId xmlns:a16="http://schemas.microsoft.com/office/drawing/2014/main" id="{3D00A56A-731A-874E-9C2E-482879E2AABB}"/>
                </a:ext>
              </a:extLst>
            </p:cNvPr>
            <p:cNvSpPr txBox="1"/>
            <p:nvPr/>
          </p:nvSpPr>
          <p:spPr>
            <a:xfrm>
              <a:off x="228600" y="4064001"/>
              <a:ext cx="2411763" cy="261592"/>
            </a:xfrm>
            <a:prstGeom prst="rect">
              <a:avLst/>
            </a:prstGeom>
            <a:noFill/>
          </p:spPr>
          <p:txBody>
            <a:bodyPr wrap="square">
              <a:spAutoFit/>
            </a:bodyPr>
            <a:lstStyle/>
            <a:p>
              <a:pPr>
                <a:defRPr/>
              </a:pPr>
              <a:r>
                <a:rPr lang="en-AU" sz="1100" b="0" dirty="0">
                  <a:solidFill>
                    <a:schemeClr val="tx1">
                      <a:lumMod val="65000"/>
                      <a:lumOff val="35000"/>
                    </a:schemeClr>
                  </a:solidFill>
                  <a:latin typeface="Arial Narrow" pitchFamily="34" charset="0"/>
                  <a:ea typeface="+mn-ea"/>
                </a:rPr>
                <a:t>Proficiency in using computer applications</a:t>
              </a:r>
            </a:p>
          </p:txBody>
        </p:sp>
        <p:sp>
          <p:nvSpPr>
            <p:cNvPr id="81" name="Rounded Rectangle 80">
              <a:extLst>
                <a:ext uri="{FF2B5EF4-FFF2-40B4-BE49-F238E27FC236}">
                  <a16:creationId xmlns:a16="http://schemas.microsoft.com/office/drawing/2014/main" id="{4E440751-97CD-EB4A-85AF-769DF615A87E}"/>
                </a:ext>
              </a:extLst>
            </p:cNvPr>
            <p:cNvSpPr/>
            <p:nvPr/>
          </p:nvSpPr>
          <p:spPr bwMode="auto">
            <a:xfrm>
              <a:off x="698090" y="4341428"/>
              <a:ext cx="80433" cy="173567"/>
            </a:xfrm>
            <a:prstGeom prst="roundRect">
              <a:avLst/>
            </a:prstGeom>
            <a:solidFill>
              <a:srgbClr val="660066"/>
            </a:solidFill>
            <a:ln>
              <a:headEnd type="none" w="med" len="med"/>
              <a:tailEnd type="none" w="med" len="med"/>
            </a:ln>
            <a:effectLst>
              <a:outerShdw blurRad="25400" dist="12700" dir="2700000" algn="tl" rotWithShape="0">
                <a:srgbClr val="000000">
                  <a:alpha val="43000"/>
                </a:srgbClr>
              </a:outerShdw>
            </a:effectLst>
          </p:spPr>
          <p:style>
            <a:lnRef idx="0">
              <a:schemeClr val="accent1"/>
            </a:lnRef>
            <a:fillRef idx="3">
              <a:schemeClr val="accent1"/>
            </a:fillRef>
            <a:effectRef idx="3">
              <a:schemeClr val="accent1"/>
            </a:effectRef>
            <a:fontRef idx="minor">
              <a:schemeClr val="lt1"/>
            </a:fontRef>
          </p:style>
          <p:txBody>
            <a:bodyPr/>
            <a:lstStyle/>
            <a:p>
              <a:pPr>
                <a:spcBef>
                  <a:spcPct val="20000"/>
                </a:spcBef>
                <a:defRPr/>
              </a:pPr>
              <a:endParaRPr lang="en-AU" sz="2000" b="0" dirty="0" err="1">
                <a:solidFill>
                  <a:schemeClr val="bg1"/>
                </a:solidFill>
                <a:latin typeface="Arial Narrow" pitchFamily="34" charset="0"/>
              </a:endParaRPr>
            </a:p>
          </p:txBody>
        </p:sp>
      </p:grpSp>
      <p:grpSp>
        <p:nvGrpSpPr>
          <p:cNvPr id="85" name="Group 35">
            <a:extLst>
              <a:ext uri="{FF2B5EF4-FFF2-40B4-BE49-F238E27FC236}">
                <a16:creationId xmlns:a16="http://schemas.microsoft.com/office/drawing/2014/main" id="{69EE6342-1D3F-9D45-8B15-92DF275A370F}"/>
              </a:ext>
            </a:extLst>
          </p:cNvPr>
          <p:cNvGrpSpPr>
            <a:grpSpLocks/>
          </p:cNvGrpSpPr>
          <p:nvPr/>
        </p:nvGrpSpPr>
        <p:grpSpPr bwMode="auto">
          <a:xfrm>
            <a:off x="6477000" y="1998663"/>
            <a:ext cx="2354263" cy="617537"/>
            <a:chOff x="228600" y="4064001"/>
            <a:chExt cx="2353735" cy="617495"/>
          </a:xfrm>
        </p:grpSpPr>
        <p:grpSp>
          <p:nvGrpSpPr>
            <p:cNvPr id="86" name="Group 36">
              <a:extLst>
                <a:ext uri="{FF2B5EF4-FFF2-40B4-BE49-F238E27FC236}">
                  <a16:creationId xmlns:a16="http://schemas.microsoft.com/office/drawing/2014/main" id="{9FD5C5B5-C52F-6243-9B84-69BE677E1038}"/>
                </a:ext>
              </a:extLst>
            </p:cNvPr>
            <p:cNvGrpSpPr>
              <a:grpSpLocks/>
            </p:cNvGrpSpPr>
            <p:nvPr/>
          </p:nvGrpSpPr>
          <p:grpSpPr bwMode="auto">
            <a:xfrm>
              <a:off x="347636" y="4343382"/>
              <a:ext cx="2134708" cy="152390"/>
              <a:chOff x="457701" y="4267182"/>
              <a:chExt cx="2134708" cy="152390"/>
            </a:xfrm>
          </p:grpSpPr>
          <p:cxnSp>
            <p:nvCxnSpPr>
              <p:cNvPr id="91" name="Straight Connector 90">
                <a:extLst>
                  <a:ext uri="{FF2B5EF4-FFF2-40B4-BE49-F238E27FC236}">
                    <a16:creationId xmlns:a16="http://schemas.microsoft.com/office/drawing/2014/main" id="{133C6129-FDBF-EF4B-B3F0-017B95B2DD14}"/>
                  </a:ext>
                </a:extLst>
              </p:cNvPr>
              <p:cNvCxnSpPr/>
              <p:nvPr/>
            </p:nvCxnSpPr>
            <p:spPr bwMode="auto">
              <a:xfrm>
                <a:off x="457701" y="4343377"/>
                <a:ext cx="2133121"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E2521ABB-A003-9D4B-8A76-1E7738A0F414}"/>
                  </a:ext>
                </a:extLst>
              </p:cNvPr>
              <p:cNvCxnSpPr/>
              <p:nvPr/>
            </p:nvCxnSpPr>
            <p:spPr bwMode="auto">
              <a:xfrm rot="5400000" flipH="1" flipV="1">
                <a:off x="382300"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84F4D0A8-BC35-6A4A-B377-E52E5DBFC1EC}"/>
                  </a:ext>
                </a:extLst>
              </p:cNvPr>
              <p:cNvCxnSpPr/>
              <p:nvPr/>
            </p:nvCxnSpPr>
            <p:spPr bwMode="auto">
              <a:xfrm rot="5400000" flipH="1" flipV="1">
                <a:off x="2515421"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87" name="TextBox 86">
              <a:extLst>
                <a:ext uri="{FF2B5EF4-FFF2-40B4-BE49-F238E27FC236}">
                  <a16:creationId xmlns:a16="http://schemas.microsoft.com/office/drawing/2014/main" id="{84AE632D-5BF8-8844-AE48-4D20F3243390}"/>
                </a:ext>
              </a:extLst>
            </p:cNvPr>
            <p:cNvSpPr txBox="1"/>
            <p:nvPr/>
          </p:nvSpPr>
          <p:spPr>
            <a:xfrm>
              <a:off x="246059" y="4465611"/>
              <a:ext cx="990378" cy="215885"/>
            </a:xfrm>
            <a:prstGeom prst="rect">
              <a:avLst/>
            </a:prstGeom>
            <a:noFill/>
          </p:spPr>
          <p:txBody>
            <a:bodyPr>
              <a:spAutoFit/>
            </a:bodyPr>
            <a:lstStyle/>
            <a:p>
              <a:pPr>
                <a:defRPr/>
              </a:pPr>
              <a:r>
                <a:rPr lang="en-AU" sz="800" b="0" dirty="0">
                  <a:solidFill>
                    <a:schemeClr val="tx1">
                      <a:lumMod val="65000"/>
                      <a:lumOff val="35000"/>
                    </a:schemeClr>
                  </a:solidFill>
                  <a:latin typeface="Arial Narrow" pitchFamily="34" charset="0"/>
                  <a:ea typeface="+mn-ea"/>
                </a:rPr>
                <a:t>Not experienced</a:t>
              </a:r>
            </a:p>
          </p:txBody>
        </p:sp>
        <p:sp>
          <p:nvSpPr>
            <p:cNvPr id="88" name="TextBox 87">
              <a:extLst>
                <a:ext uri="{FF2B5EF4-FFF2-40B4-BE49-F238E27FC236}">
                  <a16:creationId xmlns:a16="http://schemas.microsoft.com/office/drawing/2014/main" id="{24096449-2760-A346-8CF0-783F654DFC5B}"/>
                </a:ext>
              </a:extLst>
            </p:cNvPr>
            <p:cNvSpPr txBox="1"/>
            <p:nvPr/>
          </p:nvSpPr>
          <p:spPr>
            <a:xfrm>
              <a:off x="1490380" y="4465611"/>
              <a:ext cx="1091955" cy="215885"/>
            </a:xfrm>
            <a:prstGeom prst="rect">
              <a:avLst/>
            </a:prstGeom>
            <a:noFill/>
          </p:spPr>
          <p:txBody>
            <a:bodyPr>
              <a:spAutoFit/>
            </a:bodyPr>
            <a:lstStyle/>
            <a:p>
              <a:pPr algn="r">
                <a:defRPr/>
              </a:pPr>
              <a:r>
                <a:rPr lang="en-AU" sz="800" b="0" dirty="0">
                  <a:solidFill>
                    <a:schemeClr val="tx1">
                      <a:lumMod val="65000"/>
                      <a:lumOff val="35000"/>
                    </a:schemeClr>
                  </a:solidFill>
                  <a:latin typeface="Arial Narrow" pitchFamily="34" charset="0"/>
                  <a:ea typeface="+mn-ea"/>
                </a:rPr>
                <a:t>Very experienced</a:t>
              </a:r>
            </a:p>
          </p:txBody>
        </p:sp>
        <p:sp>
          <p:nvSpPr>
            <p:cNvPr id="89" name="TextBox 88">
              <a:extLst>
                <a:ext uri="{FF2B5EF4-FFF2-40B4-BE49-F238E27FC236}">
                  <a16:creationId xmlns:a16="http://schemas.microsoft.com/office/drawing/2014/main" id="{C5A58B28-E005-6845-A9CF-C5A834E43C8E}"/>
                </a:ext>
              </a:extLst>
            </p:cNvPr>
            <p:cNvSpPr txBox="1"/>
            <p:nvPr/>
          </p:nvSpPr>
          <p:spPr>
            <a:xfrm>
              <a:off x="228600" y="4064001"/>
              <a:ext cx="2133121" cy="261919"/>
            </a:xfrm>
            <a:prstGeom prst="rect">
              <a:avLst/>
            </a:prstGeom>
            <a:noFill/>
          </p:spPr>
          <p:txBody>
            <a:bodyPr>
              <a:spAutoFit/>
            </a:bodyPr>
            <a:lstStyle/>
            <a:p>
              <a:pPr>
                <a:defRPr/>
              </a:pPr>
              <a:r>
                <a:rPr lang="en-AU" sz="1100" b="0" dirty="0">
                  <a:solidFill>
                    <a:schemeClr val="tx1">
                      <a:lumMod val="65000"/>
                      <a:lumOff val="35000"/>
                    </a:schemeClr>
                  </a:solidFill>
                  <a:latin typeface="Arial Narrow" pitchFamily="34" charset="0"/>
                  <a:ea typeface="+mn-ea"/>
                </a:rPr>
                <a:t>Experiences with agriculture</a:t>
              </a:r>
            </a:p>
          </p:txBody>
        </p:sp>
        <p:sp>
          <p:nvSpPr>
            <p:cNvPr id="90" name="Rounded Rectangle 89">
              <a:extLst>
                <a:ext uri="{FF2B5EF4-FFF2-40B4-BE49-F238E27FC236}">
                  <a16:creationId xmlns:a16="http://schemas.microsoft.com/office/drawing/2014/main" id="{8F3C1C2A-25B3-F246-B43E-FE0FEC354972}"/>
                </a:ext>
              </a:extLst>
            </p:cNvPr>
            <p:cNvSpPr/>
            <p:nvPr/>
          </p:nvSpPr>
          <p:spPr bwMode="auto">
            <a:xfrm>
              <a:off x="2399275" y="4329653"/>
              <a:ext cx="80433" cy="173567"/>
            </a:xfrm>
            <a:prstGeom prst="roundRect">
              <a:avLst/>
            </a:prstGeom>
            <a:solidFill>
              <a:srgbClr val="660066"/>
            </a:solidFill>
            <a:ln>
              <a:headEnd type="none" w="med" len="med"/>
              <a:tailEnd type="none" w="med" len="med"/>
            </a:ln>
            <a:effectLst>
              <a:outerShdw blurRad="25400" dist="12700" dir="2700000" algn="tl" rotWithShape="0">
                <a:srgbClr val="000000">
                  <a:alpha val="43000"/>
                </a:srgbClr>
              </a:outerShdw>
            </a:effectLst>
          </p:spPr>
          <p:style>
            <a:lnRef idx="0">
              <a:schemeClr val="accent1"/>
            </a:lnRef>
            <a:fillRef idx="3">
              <a:schemeClr val="accent1"/>
            </a:fillRef>
            <a:effectRef idx="3">
              <a:schemeClr val="accent1"/>
            </a:effectRef>
            <a:fontRef idx="minor">
              <a:schemeClr val="lt1"/>
            </a:fontRef>
          </p:style>
          <p:txBody>
            <a:bodyPr/>
            <a:lstStyle/>
            <a:p>
              <a:pPr>
                <a:spcBef>
                  <a:spcPct val="20000"/>
                </a:spcBef>
                <a:defRPr/>
              </a:pPr>
              <a:endParaRPr lang="en-AU" sz="2000" b="0" dirty="0" err="1">
                <a:solidFill>
                  <a:schemeClr val="bg1"/>
                </a:solidFill>
                <a:latin typeface="Arial Narrow" pitchFamily="34" charset="0"/>
              </a:endParaRPr>
            </a:p>
          </p:txBody>
        </p:sp>
      </p:grpSp>
      <p:grpSp>
        <p:nvGrpSpPr>
          <p:cNvPr id="94" name="Group 44">
            <a:extLst>
              <a:ext uri="{FF2B5EF4-FFF2-40B4-BE49-F238E27FC236}">
                <a16:creationId xmlns:a16="http://schemas.microsoft.com/office/drawing/2014/main" id="{8D013829-CB5A-064F-B9F7-3251637499A4}"/>
              </a:ext>
            </a:extLst>
          </p:cNvPr>
          <p:cNvGrpSpPr>
            <a:grpSpLocks/>
          </p:cNvGrpSpPr>
          <p:nvPr/>
        </p:nvGrpSpPr>
        <p:grpSpPr bwMode="auto">
          <a:xfrm>
            <a:off x="6477000" y="2836863"/>
            <a:ext cx="2354263" cy="617537"/>
            <a:chOff x="228600" y="4064001"/>
            <a:chExt cx="2353735" cy="617495"/>
          </a:xfrm>
        </p:grpSpPr>
        <p:grpSp>
          <p:nvGrpSpPr>
            <p:cNvPr id="95" name="Group 45">
              <a:extLst>
                <a:ext uri="{FF2B5EF4-FFF2-40B4-BE49-F238E27FC236}">
                  <a16:creationId xmlns:a16="http://schemas.microsoft.com/office/drawing/2014/main" id="{0AC120FC-2EF3-2647-9439-A893F2DFCE63}"/>
                </a:ext>
              </a:extLst>
            </p:cNvPr>
            <p:cNvGrpSpPr>
              <a:grpSpLocks/>
            </p:cNvGrpSpPr>
            <p:nvPr/>
          </p:nvGrpSpPr>
          <p:grpSpPr bwMode="auto">
            <a:xfrm>
              <a:off x="347636" y="4343382"/>
              <a:ext cx="2134708" cy="152390"/>
              <a:chOff x="457701" y="4267182"/>
              <a:chExt cx="2134708" cy="152390"/>
            </a:xfrm>
          </p:grpSpPr>
          <p:cxnSp>
            <p:nvCxnSpPr>
              <p:cNvPr id="100" name="Straight Connector 99">
                <a:extLst>
                  <a:ext uri="{FF2B5EF4-FFF2-40B4-BE49-F238E27FC236}">
                    <a16:creationId xmlns:a16="http://schemas.microsoft.com/office/drawing/2014/main" id="{50BBEA74-F8E6-3E42-BF3F-D672696C370A}"/>
                  </a:ext>
                </a:extLst>
              </p:cNvPr>
              <p:cNvCxnSpPr/>
              <p:nvPr/>
            </p:nvCxnSpPr>
            <p:spPr bwMode="auto">
              <a:xfrm>
                <a:off x="457701" y="4343377"/>
                <a:ext cx="2133121"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FF2B5EF4-FFF2-40B4-BE49-F238E27FC236}">
                    <a16:creationId xmlns:a16="http://schemas.microsoft.com/office/drawing/2014/main" id="{2D6C399A-B800-E04A-AC64-B6603C99B8B0}"/>
                  </a:ext>
                </a:extLst>
              </p:cNvPr>
              <p:cNvCxnSpPr/>
              <p:nvPr/>
            </p:nvCxnSpPr>
            <p:spPr bwMode="auto">
              <a:xfrm rot="5400000" flipH="1" flipV="1">
                <a:off x="382300"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FF2B5EF4-FFF2-40B4-BE49-F238E27FC236}">
                    <a16:creationId xmlns:a16="http://schemas.microsoft.com/office/drawing/2014/main" id="{D2B250F2-94CB-8B4A-9193-A7AC0A0D2B76}"/>
                  </a:ext>
                </a:extLst>
              </p:cNvPr>
              <p:cNvCxnSpPr/>
              <p:nvPr/>
            </p:nvCxnSpPr>
            <p:spPr bwMode="auto">
              <a:xfrm rot="5400000" flipH="1" flipV="1">
                <a:off x="2515421"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96" name="TextBox 95">
              <a:extLst>
                <a:ext uri="{FF2B5EF4-FFF2-40B4-BE49-F238E27FC236}">
                  <a16:creationId xmlns:a16="http://schemas.microsoft.com/office/drawing/2014/main" id="{980AD364-7436-EF49-A5DB-781953577BFF}"/>
                </a:ext>
              </a:extLst>
            </p:cNvPr>
            <p:cNvSpPr txBox="1"/>
            <p:nvPr/>
          </p:nvSpPr>
          <p:spPr>
            <a:xfrm>
              <a:off x="246059" y="4465611"/>
              <a:ext cx="990378" cy="215885"/>
            </a:xfrm>
            <a:prstGeom prst="rect">
              <a:avLst/>
            </a:prstGeom>
            <a:noFill/>
          </p:spPr>
          <p:txBody>
            <a:bodyPr>
              <a:spAutoFit/>
            </a:bodyPr>
            <a:lstStyle/>
            <a:p>
              <a:pPr>
                <a:defRPr/>
              </a:pPr>
              <a:r>
                <a:rPr lang="en-AU" sz="800" b="0" dirty="0">
                  <a:solidFill>
                    <a:schemeClr val="tx1">
                      <a:lumMod val="65000"/>
                      <a:lumOff val="35000"/>
                    </a:schemeClr>
                  </a:solidFill>
                  <a:latin typeface="Arial Narrow" pitchFamily="34" charset="0"/>
                  <a:ea typeface="+mn-ea"/>
                </a:rPr>
                <a:t>Lazy</a:t>
              </a:r>
            </a:p>
          </p:txBody>
        </p:sp>
        <p:sp>
          <p:nvSpPr>
            <p:cNvPr id="97" name="TextBox 96">
              <a:extLst>
                <a:ext uri="{FF2B5EF4-FFF2-40B4-BE49-F238E27FC236}">
                  <a16:creationId xmlns:a16="http://schemas.microsoft.com/office/drawing/2014/main" id="{E6CDD8FE-2F27-2D4C-BC9A-D8C6DA39A85A}"/>
                </a:ext>
              </a:extLst>
            </p:cNvPr>
            <p:cNvSpPr txBox="1"/>
            <p:nvPr/>
          </p:nvSpPr>
          <p:spPr>
            <a:xfrm>
              <a:off x="1490380" y="4465611"/>
              <a:ext cx="1091955" cy="215885"/>
            </a:xfrm>
            <a:prstGeom prst="rect">
              <a:avLst/>
            </a:prstGeom>
            <a:noFill/>
          </p:spPr>
          <p:txBody>
            <a:bodyPr>
              <a:spAutoFit/>
            </a:bodyPr>
            <a:lstStyle/>
            <a:p>
              <a:pPr algn="r">
                <a:defRPr/>
              </a:pPr>
              <a:r>
                <a:rPr lang="en-AU" sz="800" b="0" dirty="0">
                  <a:solidFill>
                    <a:schemeClr val="tx1">
                      <a:lumMod val="65000"/>
                      <a:lumOff val="35000"/>
                    </a:schemeClr>
                  </a:solidFill>
                  <a:latin typeface="Arial Narrow" pitchFamily="34" charset="0"/>
                  <a:ea typeface="+mn-ea"/>
                </a:rPr>
                <a:t>Hardworking</a:t>
              </a:r>
            </a:p>
          </p:txBody>
        </p:sp>
        <p:sp>
          <p:nvSpPr>
            <p:cNvPr id="98" name="TextBox 97">
              <a:extLst>
                <a:ext uri="{FF2B5EF4-FFF2-40B4-BE49-F238E27FC236}">
                  <a16:creationId xmlns:a16="http://schemas.microsoft.com/office/drawing/2014/main" id="{753A98DA-636C-8943-AEBF-F0688C406CBA}"/>
                </a:ext>
              </a:extLst>
            </p:cNvPr>
            <p:cNvSpPr txBox="1"/>
            <p:nvPr/>
          </p:nvSpPr>
          <p:spPr>
            <a:xfrm>
              <a:off x="228600" y="4064001"/>
              <a:ext cx="2133121" cy="261919"/>
            </a:xfrm>
            <a:prstGeom prst="rect">
              <a:avLst/>
            </a:prstGeom>
            <a:noFill/>
          </p:spPr>
          <p:txBody>
            <a:bodyPr>
              <a:spAutoFit/>
            </a:bodyPr>
            <a:lstStyle/>
            <a:p>
              <a:pPr>
                <a:defRPr/>
              </a:pPr>
              <a:r>
                <a:rPr lang="en-AU" sz="1100" b="0" dirty="0">
                  <a:solidFill>
                    <a:schemeClr val="tx1">
                      <a:lumMod val="65000"/>
                      <a:lumOff val="35000"/>
                    </a:schemeClr>
                  </a:solidFill>
                  <a:latin typeface="Arial Narrow" pitchFamily="34" charset="0"/>
                  <a:ea typeface="+mn-ea"/>
                </a:rPr>
                <a:t>Level of commitment</a:t>
              </a:r>
            </a:p>
          </p:txBody>
        </p:sp>
        <p:sp>
          <p:nvSpPr>
            <p:cNvPr id="99" name="Rounded Rectangle 98">
              <a:extLst>
                <a:ext uri="{FF2B5EF4-FFF2-40B4-BE49-F238E27FC236}">
                  <a16:creationId xmlns:a16="http://schemas.microsoft.com/office/drawing/2014/main" id="{9AACBFAB-87A5-3348-BF8A-7BC1E673DD17}"/>
                </a:ext>
              </a:extLst>
            </p:cNvPr>
            <p:cNvSpPr/>
            <p:nvPr/>
          </p:nvSpPr>
          <p:spPr bwMode="auto">
            <a:xfrm>
              <a:off x="2395501" y="4346713"/>
              <a:ext cx="80433" cy="173567"/>
            </a:xfrm>
            <a:prstGeom prst="roundRect">
              <a:avLst/>
            </a:prstGeom>
            <a:solidFill>
              <a:srgbClr val="660066"/>
            </a:solidFill>
            <a:ln>
              <a:headEnd type="none" w="med" len="med"/>
              <a:tailEnd type="none" w="med" len="med"/>
            </a:ln>
            <a:effectLst>
              <a:outerShdw blurRad="25400" dist="12700" dir="2700000" algn="tl" rotWithShape="0">
                <a:srgbClr val="000000">
                  <a:alpha val="43000"/>
                </a:srgbClr>
              </a:outerShdw>
            </a:effectLst>
          </p:spPr>
          <p:style>
            <a:lnRef idx="0">
              <a:schemeClr val="accent1"/>
            </a:lnRef>
            <a:fillRef idx="3">
              <a:schemeClr val="accent1"/>
            </a:fillRef>
            <a:effectRef idx="3">
              <a:schemeClr val="accent1"/>
            </a:effectRef>
            <a:fontRef idx="minor">
              <a:schemeClr val="lt1"/>
            </a:fontRef>
          </p:style>
          <p:txBody>
            <a:bodyPr/>
            <a:lstStyle/>
            <a:p>
              <a:pPr>
                <a:spcBef>
                  <a:spcPct val="20000"/>
                </a:spcBef>
                <a:defRPr/>
              </a:pPr>
              <a:endParaRPr lang="en-AU" sz="2000" b="0" dirty="0" err="1">
                <a:solidFill>
                  <a:schemeClr val="bg1"/>
                </a:solidFill>
                <a:latin typeface="Arial Narrow" pitchFamily="34" charset="0"/>
              </a:endParaRPr>
            </a:p>
          </p:txBody>
        </p:sp>
      </p:grpSp>
      <p:grpSp>
        <p:nvGrpSpPr>
          <p:cNvPr id="103" name="Group 53">
            <a:extLst>
              <a:ext uri="{FF2B5EF4-FFF2-40B4-BE49-F238E27FC236}">
                <a16:creationId xmlns:a16="http://schemas.microsoft.com/office/drawing/2014/main" id="{2A0B7E10-EB36-1140-A3AA-766BD6B8B67F}"/>
              </a:ext>
            </a:extLst>
          </p:cNvPr>
          <p:cNvGrpSpPr>
            <a:grpSpLocks/>
          </p:cNvGrpSpPr>
          <p:nvPr/>
        </p:nvGrpSpPr>
        <p:grpSpPr bwMode="auto">
          <a:xfrm>
            <a:off x="6477000" y="3649663"/>
            <a:ext cx="2354263" cy="617537"/>
            <a:chOff x="228600" y="4064001"/>
            <a:chExt cx="2353735" cy="617495"/>
          </a:xfrm>
        </p:grpSpPr>
        <p:grpSp>
          <p:nvGrpSpPr>
            <p:cNvPr id="104" name="Group 54">
              <a:extLst>
                <a:ext uri="{FF2B5EF4-FFF2-40B4-BE49-F238E27FC236}">
                  <a16:creationId xmlns:a16="http://schemas.microsoft.com/office/drawing/2014/main" id="{8BD4EBB7-F9A7-F642-804F-7DE833372DF5}"/>
                </a:ext>
              </a:extLst>
            </p:cNvPr>
            <p:cNvGrpSpPr>
              <a:grpSpLocks/>
            </p:cNvGrpSpPr>
            <p:nvPr/>
          </p:nvGrpSpPr>
          <p:grpSpPr bwMode="auto">
            <a:xfrm>
              <a:off x="347636" y="4343382"/>
              <a:ext cx="2134708" cy="152390"/>
              <a:chOff x="457701" y="4267182"/>
              <a:chExt cx="2134708" cy="152390"/>
            </a:xfrm>
          </p:grpSpPr>
          <p:cxnSp>
            <p:nvCxnSpPr>
              <p:cNvPr id="109" name="Straight Connector 108">
                <a:extLst>
                  <a:ext uri="{FF2B5EF4-FFF2-40B4-BE49-F238E27FC236}">
                    <a16:creationId xmlns:a16="http://schemas.microsoft.com/office/drawing/2014/main" id="{23F058B1-6961-B946-B2A8-B0F716697AA7}"/>
                  </a:ext>
                </a:extLst>
              </p:cNvPr>
              <p:cNvCxnSpPr/>
              <p:nvPr/>
            </p:nvCxnSpPr>
            <p:spPr bwMode="auto">
              <a:xfrm>
                <a:off x="457701" y="4343377"/>
                <a:ext cx="2133121"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6ABBC250-94BF-724D-888E-4647F58A780A}"/>
                  </a:ext>
                </a:extLst>
              </p:cNvPr>
              <p:cNvCxnSpPr/>
              <p:nvPr/>
            </p:nvCxnSpPr>
            <p:spPr bwMode="auto">
              <a:xfrm rot="5400000" flipH="1" flipV="1">
                <a:off x="382300"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DE588056-EAE5-FE40-9A53-0037EDF87FF4}"/>
                  </a:ext>
                </a:extLst>
              </p:cNvPr>
              <p:cNvCxnSpPr/>
              <p:nvPr/>
            </p:nvCxnSpPr>
            <p:spPr bwMode="auto">
              <a:xfrm rot="5400000" flipH="1" flipV="1">
                <a:off x="2515421"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105" name="TextBox 104">
              <a:extLst>
                <a:ext uri="{FF2B5EF4-FFF2-40B4-BE49-F238E27FC236}">
                  <a16:creationId xmlns:a16="http://schemas.microsoft.com/office/drawing/2014/main" id="{ADF573BE-32AA-9748-ACE5-E3D3D44361D7}"/>
                </a:ext>
              </a:extLst>
            </p:cNvPr>
            <p:cNvSpPr txBox="1"/>
            <p:nvPr/>
          </p:nvSpPr>
          <p:spPr>
            <a:xfrm>
              <a:off x="246059" y="4465611"/>
              <a:ext cx="990378" cy="215885"/>
            </a:xfrm>
            <a:prstGeom prst="rect">
              <a:avLst/>
            </a:prstGeom>
            <a:noFill/>
          </p:spPr>
          <p:txBody>
            <a:bodyPr>
              <a:spAutoFit/>
            </a:bodyPr>
            <a:lstStyle/>
            <a:p>
              <a:pPr>
                <a:defRPr/>
              </a:pPr>
              <a:r>
                <a:rPr lang="en-AU" sz="800" b="0" dirty="0">
                  <a:solidFill>
                    <a:schemeClr val="tx1">
                      <a:lumMod val="65000"/>
                      <a:lumOff val="35000"/>
                    </a:schemeClr>
                  </a:solidFill>
                  <a:latin typeface="Arial Narrow" pitchFamily="34" charset="0"/>
                  <a:ea typeface="+mn-ea"/>
                </a:rPr>
                <a:t>Low</a:t>
              </a:r>
            </a:p>
          </p:txBody>
        </p:sp>
        <p:sp>
          <p:nvSpPr>
            <p:cNvPr id="106" name="TextBox 105">
              <a:extLst>
                <a:ext uri="{FF2B5EF4-FFF2-40B4-BE49-F238E27FC236}">
                  <a16:creationId xmlns:a16="http://schemas.microsoft.com/office/drawing/2014/main" id="{D127464B-FE8C-8442-AF13-B7BF3E4804DF}"/>
                </a:ext>
              </a:extLst>
            </p:cNvPr>
            <p:cNvSpPr txBox="1"/>
            <p:nvPr/>
          </p:nvSpPr>
          <p:spPr>
            <a:xfrm>
              <a:off x="1490380" y="4465611"/>
              <a:ext cx="1091955" cy="215885"/>
            </a:xfrm>
            <a:prstGeom prst="rect">
              <a:avLst/>
            </a:prstGeom>
            <a:noFill/>
          </p:spPr>
          <p:txBody>
            <a:bodyPr>
              <a:spAutoFit/>
            </a:bodyPr>
            <a:lstStyle/>
            <a:p>
              <a:pPr algn="r">
                <a:defRPr/>
              </a:pPr>
              <a:r>
                <a:rPr lang="en-AU" sz="800" b="0" dirty="0">
                  <a:solidFill>
                    <a:schemeClr val="tx1">
                      <a:lumMod val="65000"/>
                      <a:lumOff val="35000"/>
                    </a:schemeClr>
                  </a:solidFill>
                  <a:latin typeface="Arial Narrow" pitchFamily="34" charset="0"/>
                  <a:ea typeface="+mn-ea"/>
                </a:rPr>
                <a:t>High</a:t>
              </a:r>
            </a:p>
          </p:txBody>
        </p:sp>
        <p:sp>
          <p:nvSpPr>
            <p:cNvPr id="107" name="TextBox 106">
              <a:extLst>
                <a:ext uri="{FF2B5EF4-FFF2-40B4-BE49-F238E27FC236}">
                  <a16:creationId xmlns:a16="http://schemas.microsoft.com/office/drawing/2014/main" id="{5EE803A3-4BF2-E349-BFA0-C5D18D53FE4D}"/>
                </a:ext>
              </a:extLst>
            </p:cNvPr>
            <p:cNvSpPr txBox="1"/>
            <p:nvPr/>
          </p:nvSpPr>
          <p:spPr>
            <a:xfrm>
              <a:off x="228600" y="4064001"/>
              <a:ext cx="2133121" cy="261919"/>
            </a:xfrm>
            <a:prstGeom prst="rect">
              <a:avLst/>
            </a:prstGeom>
            <a:noFill/>
          </p:spPr>
          <p:txBody>
            <a:bodyPr>
              <a:spAutoFit/>
            </a:bodyPr>
            <a:lstStyle/>
            <a:p>
              <a:pPr>
                <a:defRPr/>
              </a:pPr>
              <a:r>
                <a:rPr lang="en-AU" sz="1100" b="0" dirty="0">
                  <a:solidFill>
                    <a:schemeClr val="tx1">
                      <a:lumMod val="65000"/>
                      <a:lumOff val="35000"/>
                    </a:schemeClr>
                  </a:solidFill>
                  <a:latin typeface="Arial Narrow" pitchFamily="34" charset="0"/>
                  <a:ea typeface="+mn-ea"/>
                </a:rPr>
                <a:t>Income</a:t>
              </a:r>
            </a:p>
          </p:txBody>
        </p:sp>
        <p:sp>
          <p:nvSpPr>
            <p:cNvPr id="108" name="Rounded Rectangle 107">
              <a:extLst>
                <a:ext uri="{FF2B5EF4-FFF2-40B4-BE49-F238E27FC236}">
                  <a16:creationId xmlns:a16="http://schemas.microsoft.com/office/drawing/2014/main" id="{C06BD5CB-DCF0-E24C-A366-3A46EE2EA31E}"/>
                </a:ext>
              </a:extLst>
            </p:cNvPr>
            <p:cNvSpPr/>
            <p:nvPr/>
          </p:nvSpPr>
          <p:spPr bwMode="auto">
            <a:xfrm>
              <a:off x="1469670" y="4339448"/>
              <a:ext cx="80433" cy="173567"/>
            </a:xfrm>
            <a:prstGeom prst="roundRect">
              <a:avLst/>
            </a:prstGeom>
            <a:solidFill>
              <a:srgbClr val="660066"/>
            </a:solidFill>
            <a:ln>
              <a:headEnd type="none" w="med" len="med"/>
              <a:tailEnd type="none" w="med" len="med"/>
            </a:ln>
            <a:effectLst>
              <a:outerShdw blurRad="25400" dist="12700" dir="2700000" algn="tl" rotWithShape="0">
                <a:srgbClr val="000000">
                  <a:alpha val="43000"/>
                </a:srgbClr>
              </a:outerShdw>
            </a:effectLst>
          </p:spPr>
          <p:style>
            <a:lnRef idx="0">
              <a:schemeClr val="accent1"/>
            </a:lnRef>
            <a:fillRef idx="3">
              <a:schemeClr val="accent1"/>
            </a:fillRef>
            <a:effectRef idx="3">
              <a:schemeClr val="accent1"/>
            </a:effectRef>
            <a:fontRef idx="minor">
              <a:schemeClr val="lt1"/>
            </a:fontRef>
          </p:style>
          <p:txBody>
            <a:bodyPr/>
            <a:lstStyle/>
            <a:p>
              <a:pPr>
                <a:spcBef>
                  <a:spcPct val="20000"/>
                </a:spcBef>
                <a:defRPr/>
              </a:pPr>
              <a:endParaRPr lang="en-AU" sz="2000" b="0" dirty="0" err="1">
                <a:solidFill>
                  <a:schemeClr val="bg1"/>
                </a:solidFill>
                <a:latin typeface="Arial Narrow" pitchFamily="34" charset="0"/>
              </a:endParaRPr>
            </a:p>
          </p:txBody>
        </p:sp>
      </p:grpSp>
      <p:grpSp>
        <p:nvGrpSpPr>
          <p:cNvPr id="112" name="Group 65">
            <a:extLst>
              <a:ext uri="{FF2B5EF4-FFF2-40B4-BE49-F238E27FC236}">
                <a16:creationId xmlns:a16="http://schemas.microsoft.com/office/drawing/2014/main" id="{5CF861F6-935A-AA47-95D3-E9BDC55249B3}"/>
              </a:ext>
            </a:extLst>
          </p:cNvPr>
          <p:cNvGrpSpPr>
            <a:grpSpLocks/>
          </p:cNvGrpSpPr>
          <p:nvPr/>
        </p:nvGrpSpPr>
        <p:grpSpPr bwMode="auto">
          <a:xfrm>
            <a:off x="6477000" y="4513263"/>
            <a:ext cx="2354263" cy="617537"/>
            <a:chOff x="228600" y="4064001"/>
            <a:chExt cx="2353735" cy="617495"/>
          </a:xfrm>
        </p:grpSpPr>
        <p:grpSp>
          <p:nvGrpSpPr>
            <p:cNvPr id="113" name="Group 66">
              <a:extLst>
                <a:ext uri="{FF2B5EF4-FFF2-40B4-BE49-F238E27FC236}">
                  <a16:creationId xmlns:a16="http://schemas.microsoft.com/office/drawing/2014/main" id="{232AE2F9-F5C3-9C41-83CC-33B12F8FE9DC}"/>
                </a:ext>
              </a:extLst>
            </p:cNvPr>
            <p:cNvGrpSpPr>
              <a:grpSpLocks/>
            </p:cNvGrpSpPr>
            <p:nvPr/>
          </p:nvGrpSpPr>
          <p:grpSpPr bwMode="auto">
            <a:xfrm>
              <a:off x="347636" y="4343382"/>
              <a:ext cx="2134708" cy="152390"/>
              <a:chOff x="457701" y="4267182"/>
              <a:chExt cx="2134708" cy="152390"/>
            </a:xfrm>
          </p:grpSpPr>
          <p:cxnSp>
            <p:nvCxnSpPr>
              <p:cNvPr id="118" name="Straight Connector 117">
                <a:extLst>
                  <a:ext uri="{FF2B5EF4-FFF2-40B4-BE49-F238E27FC236}">
                    <a16:creationId xmlns:a16="http://schemas.microsoft.com/office/drawing/2014/main" id="{97D83E7A-61A8-4841-87B7-DEB4110E5934}"/>
                  </a:ext>
                </a:extLst>
              </p:cNvPr>
              <p:cNvCxnSpPr/>
              <p:nvPr/>
            </p:nvCxnSpPr>
            <p:spPr bwMode="auto">
              <a:xfrm>
                <a:off x="457701" y="4343377"/>
                <a:ext cx="2133121"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0A7F2D43-B26C-DA43-A248-2068AD613CA3}"/>
                  </a:ext>
                </a:extLst>
              </p:cNvPr>
              <p:cNvCxnSpPr/>
              <p:nvPr/>
            </p:nvCxnSpPr>
            <p:spPr bwMode="auto">
              <a:xfrm rot="5400000" flipH="1" flipV="1">
                <a:off x="382300"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C50D04E2-556A-C344-BE7D-EE936A6D25A7}"/>
                  </a:ext>
                </a:extLst>
              </p:cNvPr>
              <p:cNvCxnSpPr/>
              <p:nvPr/>
            </p:nvCxnSpPr>
            <p:spPr bwMode="auto">
              <a:xfrm rot="5400000" flipH="1" flipV="1">
                <a:off x="2515421"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114" name="TextBox 113">
              <a:extLst>
                <a:ext uri="{FF2B5EF4-FFF2-40B4-BE49-F238E27FC236}">
                  <a16:creationId xmlns:a16="http://schemas.microsoft.com/office/drawing/2014/main" id="{D707186C-1CEE-5E43-AEE1-4853779A74BF}"/>
                </a:ext>
              </a:extLst>
            </p:cNvPr>
            <p:cNvSpPr txBox="1"/>
            <p:nvPr/>
          </p:nvSpPr>
          <p:spPr>
            <a:xfrm>
              <a:off x="246059" y="4465611"/>
              <a:ext cx="990378" cy="215885"/>
            </a:xfrm>
            <a:prstGeom prst="rect">
              <a:avLst/>
            </a:prstGeom>
            <a:noFill/>
          </p:spPr>
          <p:txBody>
            <a:bodyPr>
              <a:spAutoFit/>
            </a:bodyPr>
            <a:lstStyle/>
            <a:p>
              <a:pPr>
                <a:defRPr/>
              </a:pPr>
              <a:r>
                <a:rPr lang="en-AU" sz="800" b="0" dirty="0">
                  <a:solidFill>
                    <a:schemeClr val="tx1">
                      <a:lumMod val="65000"/>
                      <a:lumOff val="35000"/>
                    </a:schemeClr>
                  </a:solidFill>
                  <a:latin typeface="Arial Narrow" pitchFamily="34" charset="0"/>
                  <a:ea typeface="+mn-ea"/>
                </a:rPr>
                <a:t>Beginner</a:t>
              </a:r>
            </a:p>
          </p:txBody>
        </p:sp>
        <p:sp>
          <p:nvSpPr>
            <p:cNvPr id="115" name="TextBox 114">
              <a:extLst>
                <a:ext uri="{FF2B5EF4-FFF2-40B4-BE49-F238E27FC236}">
                  <a16:creationId xmlns:a16="http://schemas.microsoft.com/office/drawing/2014/main" id="{49912DE7-3A47-CB44-892D-4986F4226D63}"/>
                </a:ext>
              </a:extLst>
            </p:cNvPr>
            <p:cNvSpPr txBox="1"/>
            <p:nvPr/>
          </p:nvSpPr>
          <p:spPr>
            <a:xfrm>
              <a:off x="1490380" y="4465611"/>
              <a:ext cx="1091955" cy="215885"/>
            </a:xfrm>
            <a:prstGeom prst="rect">
              <a:avLst/>
            </a:prstGeom>
            <a:noFill/>
          </p:spPr>
          <p:txBody>
            <a:bodyPr>
              <a:spAutoFit/>
            </a:bodyPr>
            <a:lstStyle/>
            <a:p>
              <a:pPr algn="r">
                <a:defRPr/>
              </a:pPr>
              <a:r>
                <a:rPr lang="en-AU" sz="800" b="0" dirty="0">
                  <a:solidFill>
                    <a:schemeClr val="tx1">
                      <a:lumMod val="65000"/>
                      <a:lumOff val="35000"/>
                    </a:schemeClr>
                  </a:solidFill>
                  <a:latin typeface="Arial Narrow" pitchFamily="34" charset="0"/>
                  <a:ea typeface="+mn-ea"/>
                </a:rPr>
                <a:t>Expert</a:t>
              </a:r>
            </a:p>
          </p:txBody>
        </p:sp>
        <p:sp>
          <p:nvSpPr>
            <p:cNvPr id="116" name="TextBox 115">
              <a:extLst>
                <a:ext uri="{FF2B5EF4-FFF2-40B4-BE49-F238E27FC236}">
                  <a16:creationId xmlns:a16="http://schemas.microsoft.com/office/drawing/2014/main" id="{953B9684-62C9-2B43-85C5-86D852340F76}"/>
                </a:ext>
              </a:extLst>
            </p:cNvPr>
            <p:cNvSpPr txBox="1"/>
            <p:nvPr/>
          </p:nvSpPr>
          <p:spPr>
            <a:xfrm>
              <a:off x="228600" y="4064001"/>
              <a:ext cx="2352146" cy="261592"/>
            </a:xfrm>
            <a:prstGeom prst="rect">
              <a:avLst/>
            </a:prstGeom>
            <a:noFill/>
          </p:spPr>
          <p:txBody>
            <a:bodyPr wrap="square">
              <a:spAutoFit/>
            </a:bodyPr>
            <a:lstStyle/>
            <a:p>
              <a:pPr>
                <a:defRPr/>
              </a:pPr>
              <a:r>
                <a:rPr lang="en-AU" sz="1100" b="0" dirty="0">
                  <a:solidFill>
                    <a:schemeClr val="tx1">
                      <a:lumMod val="65000"/>
                      <a:lumOff val="35000"/>
                    </a:schemeClr>
                  </a:solidFill>
                  <a:latin typeface="Arial Narrow" pitchFamily="34" charset="0"/>
                  <a:ea typeface="+mn-ea"/>
                </a:rPr>
                <a:t>Understanding of software development</a:t>
              </a:r>
            </a:p>
          </p:txBody>
        </p:sp>
        <p:sp>
          <p:nvSpPr>
            <p:cNvPr id="117" name="Rounded Rectangle 116">
              <a:extLst>
                <a:ext uri="{FF2B5EF4-FFF2-40B4-BE49-F238E27FC236}">
                  <a16:creationId xmlns:a16="http://schemas.microsoft.com/office/drawing/2014/main" id="{01CC3B03-328A-F043-9972-9AE31F9D3594}"/>
                </a:ext>
              </a:extLst>
            </p:cNvPr>
            <p:cNvSpPr/>
            <p:nvPr/>
          </p:nvSpPr>
          <p:spPr bwMode="auto">
            <a:xfrm>
              <a:off x="329251" y="4340818"/>
              <a:ext cx="80433" cy="173567"/>
            </a:xfrm>
            <a:prstGeom prst="roundRect">
              <a:avLst/>
            </a:prstGeom>
            <a:solidFill>
              <a:srgbClr val="660066"/>
            </a:solidFill>
            <a:ln>
              <a:headEnd type="none" w="med" len="med"/>
              <a:tailEnd type="none" w="med" len="med"/>
            </a:ln>
            <a:effectLst>
              <a:outerShdw blurRad="25400" dist="12700" dir="2700000" algn="tl" rotWithShape="0">
                <a:srgbClr val="000000">
                  <a:alpha val="43000"/>
                </a:srgbClr>
              </a:outerShdw>
            </a:effectLst>
          </p:spPr>
          <p:style>
            <a:lnRef idx="0">
              <a:schemeClr val="accent1"/>
            </a:lnRef>
            <a:fillRef idx="3">
              <a:schemeClr val="accent1"/>
            </a:fillRef>
            <a:effectRef idx="3">
              <a:schemeClr val="accent1"/>
            </a:effectRef>
            <a:fontRef idx="minor">
              <a:schemeClr val="lt1"/>
            </a:fontRef>
          </p:style>
          <p:txBody>
            <a:bodyPr/>
            <a:lstStyle/>
            <a:p>
              <a:pPr>
                <a:spcBef>
                  <a:spcPct val="20000"/>
                </a:spcBef>
                <a:defRPr/>
              </a:pPr>
              <a:endParaRPr lang="en-AU" sz="2000" b="0" dirty="0" err="1">
                <a:solidFill>
                  <a:schemeClr val="bg1"/>
                </a:solidFill>
                <a:latin typeface="Arial Narrow" pitchFamily="34" charset="0"/>
              </a:endParaRPr>
            </a:p>
          </p:txBody>
        </p:sp>
      </p:grpSp>
      <p:grpSp>
        <p:nvGrpSpPr>
          <p:cNvPr id="121" name="Group 74">
            <a:extLst>
              <a:ext uri="{FF2B5EF4-FFF2-40B4-BE49-F238E27FC236}">
                <a16:creationId xmlns:a16="http://schemas.microsoft.com/office/drawing/2014/main" id="{2CB0481E-D67D-4742-8AA4-16540325448D}"/>
              </a:ext>
            </a:extLst>
          </p:cNvPr>
          <p:cNvGrpSpPr>
            <a:grpSpLocks/>
          </p:cNvGrpSpPr>
          <p:nvPr/>
        </p:nvGrpSpPr>
        <p:grpSpPr bwMode="auto">
          <a:xfrm>
            <a:off x="6477000" y="5326063"/>
            <a:ext cx="2354263" cy="617537"/>
            <a:chOff x="228600" y="4064001"/>
            <a:chExt cx="2353735" cy="617495"/>
          </a:xfrm>
        </p:grpSpPr>
        <p:grpSp>
          <p:nvGrpSpPr>
            <p:cNvPr id="122" name="Group 75">
              <a:extLst>
                <a:ext uri="{FF2B5EF4-FFF2-40B4-BE49-F238E27FC236}">
                  <a16:creationId xmlns:a16="http://schemas.microsoft.com/office/drawing/2014/main" id="{77255D9D-75E8-124F-8392-186D2F5B21CA}"/>
                </a:ext>
              </a:extLst>
            </p:cNvPr>
            <p:cNvGrpSpPr>
              <a:grpSpLocks/>
            </p:cNvGrpSpPr>
            <p:nvPr/>
          </p:nvGrpSpPr>
          <p:grpSpPr bwMode="auto">
            <a:xfrm>
              <a:off x="347636" y="4343382"/>
              <a:ext cx="2134708" cy="152390"/>
              <a:chOff x="457701" y="4267182"/>
              <a:chExt cx="2134708" cy="152390"/>
            </a:xfrm>
          </p:grpSpPr>
          <p:cxnSp>
            <p:nvCxnSpPr>
              <p:cNvPr id="127" name="Straight Connector 126">
                <a:extLst>
                  <a:ext uri="{FF2B5EF4-FFF2-40B4-BE49-F238E27FC236}">
                    <a16:creationId xmlns:a16="http://schemas.microsoft.com/office/drawing/2014/main" id="{1A410AFA-87DF-414F-B4DE-8A7F59CD6E67}"/>
                  </a:ext>
                </a:extLst>
              </p:cNvPr>
              <p:cNvCxnSpPr/>
              <p:nvPr/>
            </p:nvCxnSpPr>
            <p:spPr bwMode="auto">
              <a:xfrm>
                <a:off x="457701" y="4343377"/>
                <a:ext cx="2133121"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E82ED61A-13EF-D144-8A72-A8CFBCE4A07E}"/>
                  </a:ext>
                </a:extLst>
              </p:cNvPr>
              <p:cNvCxnSpPr/>
              <p:nvPr/>
            </p:nvCxnSpPr>
            <p:spPr bwMode="auto">
              <a:xfrm rot="5400000" flipH="1" flipV="1">
                <a:off x="382300"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0BA3213C-C04A-DC41-B096-2C7D5B71C960}"/>
                  </a:ext>
                </a:extLst>
              </p:cNvPr>
              <p:cNvCxnSpPr/>
              <p:nvPr/>
            </p:nvCxnSpPr>
            <p:spPr bwMode="auto">
              <a:xfrm rot="5400000" flipH="1" flipV="1">
                <a:off x="2515421"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123" name="TextBox 122">
              <a:extLst>
                <a:ext uri="{FF2B5EF4-FFF2-40B4-BE49-F238E27FC236}">
                  <a16:creationId xmlns:a16="http://schemas.microsoft.com/office/drawing/2014/main" id="{91B110AE-A910-BF46-83C9-5DBFFA01A7D0}"/>
                </a:ext>
              </a:extLst>
            </p:cNvPr>
            <p:cNvSpPr txBox="1"/>
            <p:nvPr/>
          </p:nvSpPr>
          <p:spPr>
            <a:xfrm>
              <a:off x="246059" y="4465611"/>
              <a:ext cx="990378" cy="215885"/>
            </a:xfrm>
            <a:prstGeom prst="rect">
              <a:avLst/>
            </a:prstGeom>
            <a:noFill/>
          </p:spPr>
          <p:txBody>
            <a:bodyPr>
              <a:spAutoFit/>
            </a:bodyPr>
            <a:lstStyle/>
            <a:p>
              <a:pPr>
                <a:defRPr/>
              </a:pPr>
              <a:r>
                <a:rPr lang="en-AU" sz="800" b="0" dirty="0">
                  <a:solidFill>
                    <a:schemeClr val="tx1">
                      <a:lumMod val="65000"/>
                      <a:lumOff val="35000"/>
                    </a:schemeClr>
                  </a:solidFill>
                  <a:latin typeface="Arial Narrow" pitchFamily="34" charset="0"/>
                  <a:ea typeface="+mn-ea"/>
                </a:rPr>
                <a:t>Impatient</a:t>
              </a:r>
            </a:p>
          </p:txBody>
        </p:sp>
        <p:sp>
          <p:nvSpPr>
            <p:cNvPr id="124" name="TextBox 123">
              <a:extLst>
                <a:ext uri="{FF2B5EF4-FFF2-40B4-BE49-F238E27FC236}">
                  <a16:creationId xmlns:a16="http://schemas.microsoft.com/office/drawing/2014/main" id="{EF524201-7AED-6A4C-8E67-734D86FC248C}"/>
                </a:ext>
              </a:extLst>
            </p:cNvPr>
            <p:cNvSpPr txBox="1"/>
            <p:nvPr/>
          </p:nvSpPr>
          <p:spPr>
            <a:xfrm>
              <a:off x="1490380" y="4465611"/>
              <a:ext cx="1091955" cy="215885"/>
            </a:xfrm>
            <a:prstGeom prst="rect">
              <a:avLst/>
            </a:prstGeom>
            <a:noFill/>
          </p:spPr>
          <p:txBody>
            <a:bodyPr>
              <a:spAutoFit/>
            </a:bodyPr>
            <a:lstStyle/>
            <a:p>
              <a:pPr algn="r">
                <a:defRPr/>
              </a:pPr>
              <a:r>
                <a:rPr lang="en-AU" sz="800" b="0" dirty="0">
                  <a:solidFill>
                    <a:schemeClr val="tx1">
                      <a:lumMod val="65000"/>
                      <a:lumOff val="35000"/>
                    </a:schemeClr>
                  </a:solidFill>
                  <a:latin typeface="Arial Narrow" pitchFamily="34" charset="0"/>
                  <a:ea typeface="+mn-ea"/>
                </a:rPr>
                <a:t>Very patient</a:t>
              </a:r>
            </a:p>
          </p:txBody>
        </p:sp>
        <p:sp>
          <p:nvSpPr>
            <p:cNvPr id="125" name="TextBox 124">
              <a:extLst>
                <a:ext uri="{FF2B5EF4-FFF2-40B4-BE49-F238E27FC236}">
                  <a16:creationId xmlns:a16="http://schemas.microsoft.com/office/drawing/2014/main" id="{22AAA619-C6DC-794B-8548-FD5E153A9549}"/>
                </a:ext>
              </a:extLst>
            </p:cNvPr>
            <p:cNvSpPr txBox="1"/>
            <p:nvPr/>
          </p:nvSpPr>
          <p:spPr>
            <a:xfrm>
              <a:off x="228600" y="4064001"/>
              <a:ext cx="2133121" cy="261919"/>
            </a:xfrm>
            <a:prstGeom prst="rect">
              <a:avLst/>
            </a:prstGeom>
            <a:noFill/>
          </p:spPr>
          <p:txBody>
            <a:bodyPr>
              <a:spAutoFit/>
            </a:bodyPr>
            <a:lstStyle/>
            <a:p>
              <a:pPr>
                <a:defRPr/>
              </a:pPr>
              <a:r>
                <a:rPr lang="en-AU" sz="1100" b="0" dirty="0">
                  <a:solidFill>
                    <a:schemeClr val="tx1">
                      <a:lumMod val="65000"/>
                      <a:lumOff val="35000"/>
                    </a:schemeClr>
                  </a:solidFill>
                  <a:latin typeface="Arial Narrow" pitchFamily="34" charset="0"/>
                  <a:ea typeface="+mn-ea"/>
                </a:rPr>
                <a:t>Patience</a:t>
              </a:r>
            </a:p>
          </p:txBody>
        </p:sp>
        <p:sp>
          <p:nvSpPr>
            <p:cNvPr id="126" name="Rounded Rectangle 125">
              <a:extLst>
                <a:ext uri="{FF2B5EF4-FFF2-40B4-BE49-F238E27FC236}">
                  <a16:creationId xmlns:a16="http://schemas.microsoft.com/office/drawing/2014/main" id="{556A4E9F-D2B7-B049-A882-28446EA9A57E}"/>
                </a:ext>
              </a:extLst>
            </p:cNvPr>
            <p:cNvSpPr/>
            <p:nvPr/>
          </p:nvSpPr>
          <p:spPr bwMode="auto">
            <a:xfrm>
              <a:off x="1905136" y="4332792"/>
              <a:ext cx="80433" cy="173567"/>
            </a:xfrm>
            <a:prstGeom prst="roundRect">
              <a:avLst/>
            </a:prstGeom>
            <a:solidFill>
              <a:srgbClr val="660066"/>
            </a:solidFill>
            <a:ln>
              <a:headEnd type="none" w="med" len="med"/>
              <a:tailEnd type="none" w="med" len="med"/>
            </a:ln>
            <a:effectLst>
              <a:outerShdw blurRad="25400" dist="12700" dir="2700000" algn="tl" rotWithShape="0">
                <a:srgbClr val="000000">
                  <a:alpha val="43000"/>
                </a:srgbClr>
              </a:outerShdw>
            </a:effectLst>
          </p:spPr>
          <p:style>
            <a:lnRef idx="0">
              <a:schemeClr val="accent1"/>
            </a:lnRef>
            <a:fillRef idx="3">
              <a:schemeClr val="accent1"/>
            </a:fillRef>
            <a:effectRef idx="3">
              <a:schemeClr val="accent1"/>
            </a:effectRef>
            <a:fontRef idx="minor">
              <a:schemeClr val="lt1"/>
            </a:fontRef>
          </p:style>
          <p:txBody>
            <a:bodyPr/>
            <a:lstStyle/>
            <a:p>
              <a:pPr>
                <a:spcBef>
                  <a:spcPct val="20000"/>
                </a:spcBef>
                <a:defRPr/>
              </a:pPr>
              <a:endParaRPr lang="en-AU" sz="2000" b="0" dirty="0" err="1">
                <a:solidFill>
                  <a:schemeClr val="bg1"/>
                </a:solidFill>
                <a:latin typeface="Arial Narrow" pitchFamily="34" charset="0"/>
              </a:endParaRPr>
            </a:p>
          </p:txBody>
        </p:sp>
      </p:grpSp>
    </p:spTree>
    <p:extLst>
      <p:ext uri="{BB962C8B-B14F-4D97-AF65-F5344CB8AC3E}">
        <p14:creationId xmlns:p14="http://schemas.microsoft.com/office/powerpoint/2010/main" val="2258334856"/>
      </p:ext>
    </p:extLst>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70C0"/>
        </a:solidFill>
        <a:ln>
          <a:headEnd type="none" w="med" len="med"/>
          <a:tailEnd type="none" w="med" len="med"/>
        </a:ln>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sz="2000" b="0" i="0" u="none" strike="noStrike" cap="none" normalizeH="0" baseline="0" dirty="0" err="1" smtClean="0">
            <a:ln>
              <a:noFill/>
            </a:ln>
            <a:solidFill>
              <a:schemeClr val="bg1"/>
            </a:solidFill>
            <a:effectLst/>
            <a:latin typeface="Arial Narrow" pitchFamily="34" charset="0"/>
          </a:defRPr>
        </a:defPPr>
      </a:lstStyle>
      <a:style>
        <a:lnRef idx="0">
          <a:schemeClr val="accent1"/>
        </a:lnRef>
        <a:fillRef idx="3">
          <a:schemeClr val="accent1"/>
        </a:fillRef>
        <a:effectRef idx="3">
          <a:schemeClr val="accent1"/>
        </a:effectRef>
        <a:fontRef idx="minor">
          <a:schemeClr val="lt1"/>
        </a:fontRef>
      </a:style>
    </a:spDef>
    <a:lnDef>
      <a:spPr bwMode="auto">
        <a:ln>
          <a:headEnd type="none" w="med" len="med"/>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b="0" dirty="0" err="1" smtClean="0">
            <a:solidFill>
              <a:schemeClr val="tx1">
                <a:lumMod val="65000"/>
                <a:lumOff val="35000"/>
              </a:schemeClr>
            </a:solidFill>
            <a:latin typeface="Arial Narrow" pitchFamily="34" charset="0"/>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ersona Template" id="{D4AB6022-D56B-524F-9815-07F7638B12C5}" vid="{175C7196-AAF8-EE43-8C58-BF10DBB0AB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Design</Template>
  <TotalTime>307</TotalTime>
  <Words>424</Words>
  <Application>Microsoft Macintosh PowerPoint</Application>
  <PresentationFormat>On-screen Show (4:3)</PresentationFormat>
  <Paragraphs>75</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Arial Narrow</vt:lpstr>
      <vt:lpstr>Calibri</vt:lpstr>
      <vt:lpstr>Trebuchet MS</vt:lpstr>
      <vt:lpstr>Wingdings</vt:lpstr>
      <vt:lpstr>Default Design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 Angela</dc:creator>
  <cp:lastModifiedBy>Yu, Angela</cp:lastModifiedBy>
  <cp:revision>3</cp:revision>
  <cp:lastPrinted>2011-04-08T00:36:53Z</cp:lastPrinted>
  <dcterms:created xsi:type="dcterms:W3CDTF">2021-10-26T10:11:17Z</dcterms:created>
  <dcterms:modified xsi:type="dcterms:W3CDTF">2021-11-01T13:06:23Z</dcterms:modified>
</cp:coreProperties>
</file>