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5833"/>
  </p:normalViewPr>
  <p:slideViewPr>
    <p:cSldViewPr snapToGrid="0" snapToObjects="1">
      <p:cViewPr varScale="1">
        <p:scale>
          <a:sx n="90" d="100"/>
          <a:sy n="90" d="100"/>
        </p:scale>
        <p:origin x="232" y="6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DE8FF-641B-0641-8715-AC239B002CCE}"/>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F2BF4895-29A2-4B43-BE9F-DD6172FA5B3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91F0E324-7FD2-304E-9E0F-A810613F533E}"/>
              </a:ext>
            </a:extLst>
          </p:cNvPr>
          <p:cNvSpPr>
            <a:spLocks noGrp="1"/>
          </p:cNvSpPr>
          <p:nvPr>
            <p:ph type="dt" sz="half" idx="10"/>
          </p:nvPr>
        </p:nvSpPr>
        <p:spPr/>
        <p:txBody>
          <a:bodyPr/>
          <a:lstStyle/>
          <a:p>
            <a:fld id="{D7680C34-7372-8A48-9649-782323A56552}" type="datetimeFigureOut">
              <a:rPr lang="en-US" smtClean="0"/>
              <a:t>11/1/21</a:t>
            </a:fld>
            <a:endParaRPr lang="en-US"/>
          </a:p>
        </p:txBody>
      </p:sp>
      <p:sp>
        <p:nvSpPr>
          <p:cNvPr id="5" name="Footer Placeholder 4">
            <a:extLst>
              <a:ext uri="{FF2B5EF4-FFF2-40B4-BE49-F238E27FC236}">
                <a16:creationId xmlns:a16="http://schemas.microsoft.com/office/drawing/2014/main" id="{2CF956FE-97A6-D54B-B02E-5085638A85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CF8A21-1276-A447-B4EA-1011A2E1E944}"/>
              </a:ext>
            </a:extLst>
          </p:cNvPr>
          <p:cNvSpPr>
            <a:spLocks noGrp="1"/>
          </p:cNvSpPr>
          <p:nvPr>
            <p:ph type="sldNum" sz="quarter" idx="12"/>
          </p:nvPr>
        </p:nvSpPr>
        <p:spPr/>
        <p:txBody>
          <a:bodyPr/>
          <a:lstStyle/>
          <a:p>
            <a:fld id="{FF88760A-C477-FF47-ADCE-BC9DA1450D23}" type="slidenum">
              <a:rPr lang="en-US" smtClean="0"/>
              <a:t>‹#›</a:t>
            </a:fld>
            <a:endParaRPr lang="en-US"/>
          </a:p>
        </p:txBody>
      </p:sp>
    </p:spTree>
    <p:extLst>
      <p:ext uri="{BB962C8B-B14F-4D97-AF65-F5344CB8AC3E}">
        <p14:creationId xmlns:p14="http://schemas.microsoft.com/office/powerpoint/2010/main" val="39527088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D9354-4CA3-9545-8FBE-1CEB2BF9EC1D}"/>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9950E4C9-BD62-DB42-9FAE-3485BA5B9869}"/>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9289015-E64A-AC4E-97B3-96DE00BF8BD9}"/>
              </a:ext>
            </a:extLst>
          </p:cNvPr>
          <p:cNvSpPr>
            <a:spLocks noGrp="1"/>
          </p:cNvSpPr>
          <p:nvPr>
            <p:ph type="dt" sz="half" idx="10"/>
          </p:nvPr>
        </p:nvSpPr>
        <p:spPr/>
        <p:txBody>
          <a:bodyPr/>
          <a:lstStyle/>
          <a:p>
            <a:fld id="{D7680C34-7372-8A48-9649-782323A56552}" type="datetimeFigureOut">
              <a:rPr lang="en-US" smtClean="0"/>
              <a:t>11/1/21</a:t>
            </a:fld>
            <a:endParaRPr lang="en-US"/>
          </a:p>
        </p:txBody>
      </p:sp>
      <p:sp>
        <p:nvSpPr>
          <p:cNvPr id="5" name="Footer Placeholder 4">
            <a:extLst>
              <a:ext uri="{FF2B5EF4-FFF2-40B4-BE49-F238E27FC236}">
                <a16:creationId xmlns:a16="http://schemas.microsoft.com/office/drawing/2014/main" id="{0CC8F743-170A-9045-B493-346AEF237D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A91398-57A7-984B-9808-FF8C9904AD5B}"/>
              </a:ext>
            </a:extLst>
          </p:cNvPr>
          <p:cNvSpPr>
            <a:spLocks noGrp="1"/>
          </p:cNvSpPr>
          <p:nvPr>
            <p:ph type="sldNum" sz="quarter" idx="12"/>
          </p:nvPr>
        </p:nvSpPr>
        <p:spPr/>
        <p:txBody>
          <a:bodyPr/>
          <a:lstStyle/>
          <a:p>
            <a:fld id="{FF88760A-C477-FF47-ADCE-BC9DA1450D23}" type="slidenum">
              <a:rPr lang="en-US" smtClean="0"/>
              <a:t>‹#›</a:t>
            </a:fld>
            <a:endParaRPr lang="en-US"/>
          </a:p>
        </p:txBody>
      </p:sp>
    </p:spTree>
    <p:extLst>
      <p:ext uri="{BB962C8B-B14F-4D97-AF65-F5344CB8AC3E}">
        <p14:creationId xmlns:p14="http://schemas.microsoft.com/office/powerpoint/2010/main" val="31346873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CC68709-CBBB-9F4B-96D0-F4C06FA0A350}"/>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35028B47-19A1-844A-A7ED-4C957991675C}"/>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21AFF461-4210-2145-9611-B8EC8B53ED00}"/>
              </a:ext>
            </a:extLst>
          </p:cNvPr>
          <p:cNvSpPr>
            <a:spLocks noGrp="1"/>
          </p:cNvSpPr>
          <p:nvPr>
            <p:ph type="dt" sz="half" idx="10"/>
          </p:nvPr>
        </p:nvSpPr>
        <p:spPr/>
        <p:txBody>
          <a:bodyPr/>
          <a:lstStyle/>
          <a:p>
            <a:fld id="{D7680C34-7372-8A48-9649-782323A56552}" type="datetimeFigureOut">
              <a:rPr lang="en-US" smtClean="0"/>
              <a:t>11/1/21</a:t>
            </a:fld>
            <a:endParaRPr lang="en-US"/>
          </a:p>
        </p:txBody>
      </p:sp>
      <p:sp>
        <p:nvSpPr>
          <p:cNvPr id="5" name="Footer Placeholder 4">
            <a:extLst>
              <a:ext uri="{FF2B5EF4-FFF2-40B4-BE49-F238E27FC236}">
                <a16:creationId xmlns:a16="http://schemas.microsoft.com/office/drawing/2014/main" id="{46162477-E768-2E49-BA40-5074DE3F29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AEC2CA-BF9C-FF44-88E1-C3736E01D28D}"/>
              </a:ext>
            </a:extLst>
          </p:cNvPr>
          <p:cNvSpPr>
            <a:spLocks noGrp="1"/>
          </p:cNvSpPr>
          <p:nvPr>
            <p:ph type="sldNum" sz="quarter" idx="12"/>
          </p:nvPr>
        </p:nvSpPr>
        <p:spPr/>
        <p:txBody>
          <a:bodyPr/>
          <a:lstStyle/>
          <a:p>
            <a:fld id="{FF88760A-C477-FF47-ADCE-BC9DA1450D23}" type="slidenum">
              <a:rPr lang="en-US" smtClean="0"/>
              <a:t>‹#›</a:t>
            </a:fld>
            <a:endParaRPr lang="en-US"/>
          </a:p>
        </p:txBody>
      </p:sp>
    </p:spTree>
    <p:extLst>
      <p:ext uri="{BB962C8B-B14F-4D97-AF65-F5344CB8AC3E}">
        <p14:creationId xmlns:p14="http://schemas.microsoft.com/office/powerpoint/2010/main" val="8464728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6452E-573E-414A-B3B5-7DF02C96D90F}"/>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8571F110-E507-864B-8EFB-C218754FAD9F}"/>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58C7230-26F7-ED48-A5DD-85D476CFC826}"/>
              </a:ext>
            </a:extLst>
          </p:cNvPr>
          <p:cNvSpPr>
            <a:spLocks noGrp="1"/>
          </p:cNvSpPr>
          <p:nvPr>
            <p:ph type="dt" sz="half" idx="10"/>
          </p:nvPr>
        </p:nvSpPr>
        <p:spPr/>
        <p:txBody>
          <a:bodyPr/>
          <a:lstStyle/>
          <a:p>
            <a:fld id="{D7680C34-7372-8A48-9649-782323A56552}" type="datetimeFigureOut">
              <a:rPr lang="en-US" smtClean="0"/>
              <a:t>11/1/21</a:t>
            </a:fld>
            <a:endParaRPr lang="en-US"/>
          </a:p>
        </p:txBody>
      </p:sp>
      <p:sp>
        <p:nvSpPr>
          <p:cNvPr id="5" name="Footer Placeholder 4">
            <a:extLst>
              <a:ext uri="{FF2B5EF4-FFF2-40B4-BE49-F238E27FC236}">
                <a16:creationId xmlns:a16="http://schemas.microsoft.com/office/drawing/2014/main" id="{5B229809-ED2D-A649-B939-767341E790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06F4B9-A083-4A4D-8C33-D5FB461CC5F2}"/>
              </a:ext>
            </a:extLst>
          </p:cNvPr>
          <p:cNvSpPr>
            <a:spLocks noGrp="1"/>
          </p:cNvSpPr>
          <p:nvPr>
            <p:ph type="sldNum" sz="quarter" idx="12"/>
          </p:nvPr>
        </p:nvSpPr>
        <p:spPr/>
        <p:txBody>
          <a:bodyPr/>
          <a:lstStyle/>
          <a:p>
            <a:fld id="{FF88760A-C477-FF47-ADCE-BC9DA1450D23}" type="slidenum">
              <a:rPr lang="en-US" smtClean="0"/>
              <a:t>‹#›</a:t>
            </a:fld>
            <a:endParaRPr lang="en-US"/>
          </a:p>
        </p:txBody>
      </p:sp>
    </p:spTree>
    <p:extLst>
      <p:ext uri="{BB962C8B-B14F-4D97-AF65-F5344CB8AC3E}">
        <p14:creationId xmlns:p14="http://schemas.microsoft.com/office/powerpoint/2010/main" val="40499460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61CA5-CFDE-444D-979B-E4E6657629B3}"/>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085F50D3-88E2-B742-ABDE-BB49B7EE6BF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E3E4692A-A6E8-4047-B180-BAFFFA31CB8C}"/>
              </a:ext>
            </a:extLst>
          </p:cNvPr>
          <p:cNvSpPr>
            <a:spLocks noGrp="1"/>
          </p:cNvSpPr>
          <p:nvPr>
            <p:ph type="dt" sz="half" idx="10"/>
          </p:nvPr>
        </p:nvSpPr>
        <p:spPr/>
        <p:txBody>
          <a:bodyPr/>
          <a:lstStyle/>
          <a:p>
            <a:fld id="{D7680C34-7372-8A48-9649-782323A56552}" type="datetimeFigureOut">
              <a:rPr lang="en-US" smtClean="0"/>
              <a:t>11/1/21</a:t>
            </a:fld>
            <a:endParaRPr lang="en-US"/>
          </a:p>
        </p:txBody>
      </p:sp>
      <p:sp>
        <p:nvSpPr>
          <p:cNvPr id="5" name="Footer Placeholder 4">
            <a:extLst>
              <a:ext uri="{FF2B5EF4-FFF2-40B4-BE49-F238E27FC236}">
                <a16:creationId xmlns:a16="http://schemas.microsoft.com/office/drawing/2014/main" id="{60C9A181-C138-F843-9295-0ADD507AEE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DBC194-41B9-094C-ABF8-5B1CA0DD8595}"/>
              </a:ext>
            </a:extLst>
          </p:cNvPr>
          <p:cNvSpPr>
            <a:spLocks noGrp="1"/>
          </p:cNvSpPr>
          <p:nvPr>
            <p:ph type="sldNum" sz="quarter" idx="12"/>
          </p:nvPr>
        </p:nvSpPr>
        <p:spPr/>
        <p:txBody>
          <a:bodyPr/>
          <a:lstStyle/>
          <a:p>
            <a:fld id="{FF88760A-C477-FF47-ADCE-BC9DA1450D23}" type="slidenum">
              <a:rPr lang="en-US" smtClean="0"/>
              <a:t>‹#›</a:t>
            </a:fld>
            <a:endParaRPr lang="en-US"/>
          </a:p>
        </p:txBody>
      </p:sp>
    </p:spTree>
    <p:extLst>
      <p:ext uri="{BB962C8B-B14F-4D97-AF65-F5344CB8AC3E}">
        <p14:creationId xmlns:p14="http://schemas.microsoft.com/office/powerpoint/2010/main" val="28503766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75073-D61D-DE4D-9354-357740C2EDF9}"/>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EADA260D-A381-D240-ABD0-3F942449CEF4}"/>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D08FDE44-84B3-AC4C-A536-D71FF08B3DC3}"/>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AC436817-7589-C244-B414-FE44F75E48FE}"/>
              </a:ext>
            </a:extLst>
          </p:cNvPr>
          <p:cNvSpPr>
            <a:spLocks noGrp="1"/>
          </p:cNvSpPr>
          <p:nvPr>
            <p:ph type="dt" sz="half" idx="10"/>
          </p:nvPr>
        </p:nvSpPr>
        <p:spPr/>
        <p:txBody>
          <a:bodyPr/>
          <a:lstStyle/>
          <a:p>
            <a:fld id="{D7680C34-7372-8A48-9649-782323A56552}" type="datetimeFigureOut">
              <a:rPr lang="en-US" smtClean="0"/>
              <a:t>11/1/21</a:t>
            </a:fld>
            <a:endParaRPr lang="en-US"/>
          </a:p>
        </p:txBody>
      </p:sp>
      <p:sp>
        <p:nvSpPr>
          <p:cNvPr id="6" name="Footer Placeholder 5">
            <a:extLst>
              <a:ext uri="{FF2B5EF4-FFF2-40B4-BE49-F238E27FC236}">
                <a16:creationId xmlns:a16="http://schemas.microsoft.com/office/drawing/2014/main" id="{D64BF109-57C1-C644-8FA0-E511B910497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8E78224-055E-0744-8361-BC197FB5C2F6}"/>
              </a:ext>
            </a:extLst>
          </p:cNvPr>
          <p:cNvSpPr>
            <a:spLocks noGrp="1"/>
          </p:cNvSpPr>
          <p:nvPr>
            <p:ph type="sldNum" sz="quarter" idx="12"/>
          </p:nvPr>
        </p:nvSpPr>
        <p:spPr/>
        <p:txBody>
          <a:bodyPr/>
          <a:lstStyle/>
          <a:p>
            <a:fld id="{FF88760A-C477-FF47-ADCE-BC9DA1450D23}" type="slidenum">
              <a:rPr lang="en-US" smtClean="0"/>
              <a:t>‹#›</a:t>
            </a:fld>
            <a:endParaRPr lang="en-US"/>
          </a:p>
        </p:txBody>
      </p:sp>
    </p:spTree>
    <p:extLst>
      <p:ext uri="{BB962C8B-B14F-4D97-AF65-F5344CB8AC3E}">
        <p14:creationId xmlns:p14="http://schemas.microsoft.com/office/powerpoint/2010/main" val="25209691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0BC91-692C-1847-B199-A9B04ED82184}"/>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915F2B6D-0722-E14D-9079-D8B6C87380C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5E48528F-9AAF-624E-9393-3A429ECFA6C4}"/>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4A8B1652-1FCF-BB4B-BA5E-BB26EEF6E0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3AC5F122-F8BB-8341-958B-376E95D49931}"/>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CF708A81-B5F3-2845-9CD4-26A4B8AD8D56}"/>
              </a:ext>
            </a:extLst>
          </p:cNvPr>
          <p:cNvSpPr>
            <a:spLocks noGrp="1"/>
          </p:cNvSpPr>
          <p:nvPr>
            <p:ph type="dt" sz="half" idx="10"/>
          </p:nvPr>
        </p:nvSpPr>
        <p:spPr/>
        <p:txBody>
          <a:bodyPr/>
          <a:lstStyle/>
          <a:p>
            <a:fld id="{D7680C34-7372-8A48-9649-782323A56552}" type="datetimeFigureOut">
              <a:rPr lang="en-US" smtClean="0"/>
              <a:t>11/1/21</a:t>
            </a:fld>
            <a:endParaRPr lang="en-US"/>
          </a:p>
        </p:txBody>
      </p:sp>
      <p:sp>
        <p:nvSpPr>
          <p:cNvPr id="8" name="Footer Placeholder 7">
            <a:extLst>
              <a:ext uri="{FF2B5EF4-FFF2-40B4-BE49-F238E27FC236}">
                <a16:creationId xmlns:a16="http://schemas.microsoft.com/office/drawing/2014/main" id="{57121613-784A-2442-B59F-BFF29820E07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6B716E4-9DBC-424D-8293-705FA09A4B3C}"/>
              </a:ext>
            </a:extLst>
          </p:cNvPr>
          <p:cNvSpPr>
            <a:spLocks noGrp="1"/>
          </p:cNvSpPr>
          <p:nvPr>
            <p:ph type="sldNum" sz="quarter" idx="12"/>
          </p:nvPr>
        </p:nvSpPr>
        <p:spPr/>
        <p:txBody>
          <a:bodyPr/>
          <a:lstStyle/>
          <a:p>
            <a:fld id="{FF88760A-C477-FF47-ADCE-BC9DA1450D23}" type="slidenum">
              <a:rPr lang="en-US" smtClean="0"/>
              <a:t>‹#›</a:t>
            </a:fld>
            <a:endParaRPr lang="en-US"/>
          </a:p>
        </p:txBody>
      </p:sp>
    </p:spTree>
    <p:extLst>
      <p:ext uri="{BB962C8B-B14F-4D97-AF65-F5344CB8AC3E}">
        <p14:creationId xmlns:p14="http://schemas.microsoft.com/office/powerpoint/2010/main" val="42257396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4B025-D1B2-8846-B70E-0A490FEF5DE0}"/>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C82A6A95-162D-2944-9E61-F4BEB9A0DCBC}"/>
              </a:ext>
            </a:extLst>
          </p:cNvPr>
          <p:cNvSpPr>
            <a:spLocks noGrp="1"/>
          </p:cNvSpPr>
          <p:nvPr>
            <p:ph type="dt" sz="half" idx="10"/>
          </p:nvPr>
        </p:nvSpPr>
        <p:spPr/>
        <p:txBody>
          <a:bodyPr/>
          <a:lstStyle/>
          <a:p>
            <a:fld id="{D7680C34-7372-8A48-9649-782323A56552}" type="datetimeFigureOut">
              <a:rPr lang="en-US" smtClean="0"/>
              <a:t>11/1/21</a:t>
            </a:fld>
            <a:endParaRPr lang="en-US"/>
          </a:p>
        </p:txBody>
      </p:sp>
      <p:sp>
        <p:nvSpPr>
          <p:cNvPr id="4" name="Footer Placeholder 3">
            <a:extLst>
              <a:ext uri="{FF2B5EF4-FFF2-40B4-BE49-F238E27FC236}">
                <a16:creationId xmlns:a16="http://schemas.microsoft.com/office/drawing/2014/main" id="{59B17CC3-9419-F748-BEC1-595DEE9A40B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4998CEB-B21E-F44A-BC9C-03980E15F220}"/>
              </a:ext>
            </a:extLst>
          </p:cNvPr>
          <p:cNvSpPr>
            <a:spLocks noGrp="1"/>
          </p:cNvSpPr>
          <p:nvPr>
            <p:ph type="sldNum" sz="quarter" idx="12"/>
          </p:nvPr>
        </p:nvSpPr>
        <p:spPr/>
        <p:txBody>
          <a:bodyPr/>
          <a:lstStyle/>
          <a:p>
            <a:fld id="{FF88760A-C477-FF47-ADCE-BC9DA1450D23}" type="slidenum">
              <a:rPr lang="en-US" smtClean="0"/>
              <a:t>‹#›</a:t>
            </a:fld>
            <a:endParaRPr lang="en-US"/>
          </a:p>
        </p:txBody>
      </p:sp>
    </p:spTree>
    <p:extLst>
      <p:ext uri="{BB962C8B-B14F-4D97-AF65-F5344CB8AC3E}">
        <p14:creationId xmlns:p14="http://schemas.microsoft.com/office/powerpoint/2010/main" val="4846424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13200D-511D-5146-A9D0-116B89E0ABD0}"/>
              </a:ext>
            </a:extLst>
          </p:cNvPr>
          <p:cNvSpPr>
            <a:spLocks noGrp="1"/>
          </p:cNvSpPr>
          <p:nvPr>
            <p:ph type="dt" sz="half" idx="10"/>
          </p:nvPr>
        </p:nvSpPr>
        <p:spPr/>
        <p:txBody>
          <a:bodyPr/>
          <a:lstStyle/>
          <a:p>
            <a:fld id="{D7680C34-7372-8A48-9649-782323A56552}" type="datetimeFigureOut">
              <a:rPr lang="en-US" smtClean="0"/>
              <a:t>11/1/21</a:t>
            </a:fld>
            <a:endParaRPr lang="en-US"/>
          </a:p>
        </p:txBody>
      </p:sp>
      <p:sp>
        <p:nvSpPr>
          <p:cNvPr id="3" name="Footer Placeholder 2">
            <a:extLst>
              <a:ext uri="{FF2B5EF4-FFF2-40B4-BE49-F238E27FC236}">
                <a16:creationId xmlns:a16="http://schemas.microsoft.com/office/drawing/2014/main" id="{E1AD9227-1788-9045-95A3-73058A93DD2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0EF29B7-B1C6-C14E-95CB-E5A47CFD2012}"/>
              </a:ext>
            </a:extLst>
          </p:cNvPr>
          <p:cNvSpPr>
            <a:spLocks noGrp="1"/>
          </p:cNvSpPr>
          <p:nvPr>
            <p:ph type="sldNum" sz="quarter" idx="12"/>
          </p:nvPr>
        </p:nvSpPr>
        <p:spPr/>
        <p:txBody>
          <a:bodyPr/>
          <a:lstStyle/>
          <a:p>
            <a:fld id="{FF88760A-C477-FF47-ADCE-BC9DA1450D23}" type="slidenum">
              <a:rPr lang="en-US" smtClean="0"/>
              <a:t>‹#›</a:t>
            </a:fld>
            <a:endParaRPr lang="en-US"/>
          </a:p>
        </p:txBody>
      </p:sp>
    </p:spTree>
    <p:extLst>
      <p:ext uri="{BB962C8B-B14F-4D97-AF65-F5344CB8AC3E}">
        <p14:creationId xmlns:p14="http://schemas.microsoft.com/office/powerpoint/2010/main" val="39703292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B86DF-E3EF-364E-B0D8-D79372CB3363}"/>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A42E1FB2-9CBD-7A40-9768-BE22A7AFDD7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DE73DAAC-6A70-7645-B61A-41B7BB0F24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0DAE3F64-A4F2-9F4D-A9C6-6430B7ADF3F5}"/>
              </a:ext>
            </a:extLst>
          </p:cNvPr>
          <p:cNvSpPr>
            <a:spLocks noGrp="1"/>
          </p:cNvSpPr>
          <p:nvPr>
            <p:ph type="dt" sz="half" idx="10"/>
          </p:nvPr>
        </p:nvSpPr>
        <p:spPr/>
        <p:txBody>
          <a:bodyPr/>
          <a:lstStyle/>
          <a:p>
            <a:fld id="{D7680C34-7372-8A48-9649-782323A56552}" type="datetimeFigureOut">
              <a:rPr lang="en-US" smtClean="0"/>
              <a:t>11/1/21</a:t>
            </a:fld>
            <a:endParaRPr lang="en-US"/>
          </a:p>
        </p:txBody>
      </p:sp>
      <p:sp>
        <p:nvSpPr>
          <p:cNvPr id="6" name="Footer Placeholder 5">
            <a:extLst>
              <a:ext uri="{FF2B5EF4-FFF2-40B4-BE49-F238E27FC236}">
                <a16:creationId xmlns:a16="http://schemas.microsoft.com/office/drawing/2014/main" id="{B4FCD7E6-BC8E-294F-A35B-E116CFFBAE2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F044B2A-F7DB-E746-BC62-6AA6BEFB7B21}"/>
              </a:ext>
            </a:extLst>
          </p:cNvPr>
          <p:cNvSpPr>
            <a:spLocks noGrp="1"/>
          </p:cNvSpPr>
          <p:nvPr>
            <p:ph type="sldNum" sz="quarter" idx="12"/>
          </p:nvPr>
        </p:nvSpPr>
        <p:spPr/>
        <p:txBody>
          <a:bodyPr/>
          <a:lstStyle/>
          <a:p>
            <a:fld id="{FF88760A-C477-FF47-ADCE-BC9DA1450D23}" type="slidenum">
              <a:rPr lang="en-US" smtClean="0"/>
              <a:t>‹#›</a:t>
            </a:fld>
            <a:endParaRPr lang="en-US"/>
          </a:p>
        </p:txBody>
      </p:sp>
    </p:spTree>
    <p:extLst>
      <p:ext uri="{BB962C8B-B14F-4D97-AF65-F5344CB8AC3E}">
        <p14:creationId xmlns:p14="http://schemas.microsoft.com/office/powerpoint/2010/main" val="29969681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E82C6-C4F8-7C42-9082-12FB87E90571}"/>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D44CFB00-202B-C04D-8FE9-3DD9845988C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5846655-10D6-9E40-90EB-A7AA4047D4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A887CA83-DD97-9546-97C6-1EF6C78F1690}"/>
              </a:ext>
            </a:extLst>
          </p:cNvPr>
          <p:cNvSpPr>
            <a:spLocks noGrp="1"/>
          </p:cNvSpPr>
          <p:nvPr>
            <p:ph type="dt" sz="half" idx="10"/>
          </p:nvPr>
        </p:nvSpPr>
        <p:spPr/>
        <p:txBody>
          <a:bodyPr/>
          <a:lstStyle/>
          <a:p>
            <a:fld id="{D7680C34-7372-8A48-9649-782323A56552}" type="datetimeFigureOut">
              <a:rPr lang="en-US" smtClean="0"/>
              <a:t>11/1/21</a:t>
            </a:fld>
            <a:endParaRPr lang="en-US"/>
          </a:p>
        </p:txBody>
      </p:sp>
      <p:sp>
        <p:nvSpPr>
          <p:cNvPr id="6" name="Footer Placeholder 5">
            <a:extLst>
              <a:ext uri="{FF2B5EF4-FFF2-40B4-BE49-F238E27FC236}">
                <a16:creationId xmlns:a16="http://schemas.microsoft.com/office/drawing/2014/main" id="{4DF78758-516C-504C-8068-3B0F20FEF4E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4743C5C-528C-494C-9BEA-D6D428568DFC}"/>
              </a:ext>
            </a:extLst>
          </p:cNvPr>
          <p:cNvSpPr>
            <a:spLocks noGrp="1"/>
          </p:cNvSpPr>
          <p:nvPr>
            <p:ph type="sldNum" sz="quarter" idx="12"/>
          </p:nvPr>
        </p:nvSpPr>
        <p:spPr/>
        <p:txBody>
          <a:bodyPr/>
          <a:lstStyle/>
          <a:p>
            <a:fld id="{FF88760A-C477-FF47-ADCE-BC9DA1450D23}" type="slidenum">
              <a:rPr lang="en-US" smtClean="0"/>
              <a:t>‹#›</a:t>
            </a:fld>
            <a:endParaRPr lang="en-US"/>
          </a:p>
        </p:txBody>
      </p:sp>
    </p:spTree>
    <p:extLst>
      <p:ext uri="{BB962C8B-B14F-4D97-AF65-F5344CB8AC3E}">
        <p14:creationId xmlns:p14="http://schemas.microsoft.com/office/powerpoint/2010/main" val="68717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DE2B9A6-4A2B-C646-AC52-DE907043F75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F736D70E-E718-9848-9024-F6F7951104B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B5BC6D0-CF0C-D44B-8B01-7A8F39B2182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680C34-7372-8A48-9649-782323A56552}" type="datetimeFigureOut">
              <a:rPr lang="en-US" smtClean="0"/>
              <a:t>11/1/21</a:t>
            </a:fld>
            <a:endParaRPr lang="en-US"/>
          </a:p>
        </p:txBody>
      </p:sp>
      <p:sp>
        <p:nvSpPr>
          <p:cNvPr id="5" name="Footer Placeholder 4">
            <a:extLst>
              <a:ext uri="{FF2B5EF4-FFF2-40B4-BE49-F238E27FC236}">
                <a16:creationId xmlns:a16="http://schemas.microsoft.com/office/drawing/2014/main" id="{3A0C3EFA-92C9-0D46-9F31-2197CC4E2D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FB93041-9F6A-234D-82DA-570C930F875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88760A-C477-FF47-ADCE-BC9DA1450D23}" type="slidenum">
              <a:rPr lang="en-US" smtClean="0"/>
              <a:t>‹#›</a:t>
            </a:fld>
            <a:endParaRPr lang="en-US"/>
          </a:p>
        </p:txBody>
      </p:sp>
    </p:spTree>
    <p:extLst>
      <p:ext uri="{BB962C8B-B14F-4D97-AF65-F5344CB8AC3E}">
        <p14:creationId xmlns:p14="http://schemas.microsoft.com/office/powerpoint/2010/main" val="33005048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careerswales.gov.wales/job-information/agricultural-research-scientist/job-role" TargetMode="External"/><Relationship Id="rId2" Type="http://schemas.openxmlformats.org/officeDocument/2006/relationships/hyperlink" Target="https://www.environmentalscience.org/career/soil-and-plant-scientis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A32AA-FB80-5F4A-BAB6-42F7A44ED66A}"/>
              </a:ext>
            </a:extLst>
          </p:cNvPr>
          <p:cNvSpPr>
            <a:spLocks noGrp="1"/>
          </p:cNvSpPr>
          <p:nvPr>
            <p:ph type="ctrTitle"/>
          </p:nvPr>
        </p:nvSpPr>
        <p:spPr/>
        <p:txBody>
          <a:bodyPr/>
          <a:lstStyle/>
          <a:p>
            <a:r>
              <a:rPr lang="en-US" dirty="0"/>
              <a:t>IoT </a:t>
            </a:r>
            <a:r>
              <a:rPr lang="en-US" dirty="0" err="1"/>
              <a:t>Farmbeats</a:t>
            </a:r>
            <a:endParaRPr lang="en-US" dirty="0"/>
          </a:p>
        </p:txBody>
      </p:sp>
      <p:sp>
        <p:nvSpPr>
          <p:cNvPr id="3" name="Subtitle 2">
            <a:extLst>
              <a:ext uri="{FF2B5EF4-FFF2-40B4-BE49-F238E27FC236}">
                <a16:creationId xmlns:a16="http://schemas.microsoft.com/office/drawing/2014/main" id="{921367D5-5490-A347-AFC8-4E203E917C73}"/>
              </a:ext>
            </a:extLst>
          </p:cNvPr>
          <p:cNvSpPr>
            <a:spLocks noGrp="1"/>
          </p:cNvSpPr>
          <p:nvPr>
            <p:ph type="subTitle" idx="1"/>
          </p:nvPr>
        </p:nvSpPr>
        <p:spPr/>
        <p:txBody>
          <a:bodyPr/>
          <a:lstStyle/>
          <a:p>
            <a:r>
              <a:rPr lang="en-US" dirty="0"/>
              <a:t>By Team 28</a:t>
            </a:r>
          </a:p>
        </p:txBody>
      </p:sp>
    </p:spTree>
    <p:extLst>
      <p:ext uri="{BB962C8B-B14F-4D97-AF65-F5344CB8AC3E}">
        <p14:creationId xmlns:p14="http://schemas.microsoft.com/office/powerpoint/2010/main" val="22729012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DCF45-E985-5A4C-9ADB-E612AC466BAE}"/>
              </a:ext>
            </a:extLst>
          </p:cNvPr>
          <p:cNvSpPr>
            <a:spLocks noGrp="1"/>
          </p:cNvSpPr>
          <p:nvPr>
            <p:ph type="title"/>
          </p:nvPr>
        </p:nvSpPr>
        <p:spPr>
          <a:xfrm>
            <a:off x="0" y="0"/>
            <a:ext cx="10515600" cy="1325563"/>
          </a:xfrm>
        </p:spPr>
        <p:txBody>
          <a:bodyPr/>
          <a:lstStyle/>
          <a:p>
            <a:r>
              <a:rPr lang="en-US" dirty="0"/>
              <a:t>User Requirements </a:t>
            </a:r>
          </a:p>
        </p:txBody>
      </p:sp>
      <p:sp>
        <p:nvSpPr>
          <p:cNvPr id="3" name="Content Placeholder 2">
            <a:extLst>
              <a:ext uri="{FF2B5EF4-FFF2-40B4-BE49-F238E27FC236}">
                <a16:creationId xmlns:a16="http://schemas.microsoft.com/office/drawing/2014/main" id="{F11555E4-16AB-014F-8A7D-8EFD921B6F94}"/>
              </a:ext>
            </a:extLst>
          </p:cNvPr>
          <p:cNvSpPr>
            <a:spLocks noGrp="1"/>
          </p:cNvSpPr>
          <p:nvPr>
            <p:ph idx="1"/>
          </p:nvPr>
        </p:nvSpPr>
        <p:spPr>
          <a:xfrm>
            <a:off x="106680" y="896144"/>
            <a:ext cx="6282690" cy="598329"/>
          </a:xfrm>
        </p:spPr>
        <p:txBody>
          <a:bodyPr/>
          <a:lstStyle/>
          <a:p>
            <a:pPr marL="0" indent="0">
              <a:buNone/>
            </a:pPr>
            <a:r>
              <a:rPr lang="en-US" dirty="0"/>
              <a:t>We conducted phone-call interviews…</a:t>
            </a:r>
          </a:p>
          <a:p>
            <a:pPr marL="0" indent="0">
              <a:buNone/>
            </a:pPr>
            <a:endParaRPr lang="en-US" dirty="0"/>
          </a:p>
        </p:txBody>
      </p:sp>
      <p:sp>
        <p:nvSpPr>
          <p:cNvPr id="4" name="TextBox 3">
            <a:extLst>
              <a:ext uri="{FF2B5EF4-FFF2-40B4-BE49-F238E27FC236}">
                <a16:creationId xmlns:a16="http://schemas.microsoft.com/office/drawing/2014/main" id="{F8A00AA6-2CF0-9940-BC1E-7782406DA182}"/>
              </a:ext>
            </a:extLst>
          </p:cNvPr>
          <p:cNvSpPr txBox="1"/>
          <p:nvPr/>
        </p:nvSpPr>
        <p:spPr>
          <a:xfrm>
            <a:off x="106679" y="1325563"/>
            <a:ext cx="6282689" cy="6524863"/>
          </a:xfrm>
          <a:prstGeom prst="rect">
            <a:avLst/>
          </a:prstGeom>
          <a:noFill/>
        </p:spPr>
        <p:txBody>
          <a:bodyPr wrap="square" rtlCol="0">
            <a:spAutoFit/>
          </a:bodyPr>
          <a:lstStyle/>
          <a:p>
            <a:r>
              <a:rPr lang="en-US" sz="1400" dirty="0"/>
              <a:t>Farmer, Age 70</a:t>
            </a:r>
          </a:p>
          <a:p>
            <a:r>
              <a:rPr lang="en-US" sz="1400" b="1" dirty="0"/>
              <a:t>1. Do current normal farmers have any kind of remote way to monitor the situation of the farm? If yes, what's that, and do you find it easy for your life? If no, what's something that you would want if possible? </a:t>
            </a:r>
          </a:p>
          <a:p>
            <a:r>
              <a:rPr lang="en-US" sz="1400" dirty="0"/>
              <a:t>We do have some remote ways to monitor the farm such as cameras, but it's only used for monitor if there's any thief or animals that may damage the plants. We would want more devices that can monitor factors in the farm such as luminosity and temperature.</a:t>
            </a:r>
          </a:p>
          <a:p>
            <a:endParaRPr lang="en-US" sz="1400" dirty="0"/>
          </a:p>
          <a:p>
            <a:r>
              <a:rPr lang="en-US" sz="1400" b="1" dirty="0"/>
              <a:t>2. What's the level of software operating you got? </a:t>
            </a:r>
            <a:endParaRPr lang="en-US" sz="1400" dirty="0"/>
          </a:p>
          <a:p>
            <a:r>
              <a:rPr lang="en-US" sz="1400" dirty="0"/>
              <a:t>I have a smart mobile phone but I only use it for WeChat and phone call, but my son can operate them quite well I think. </a:t>
            </a:r>
          </a:p>
          <a:p>
            <a:endParaRPr lang="en-US" sz="1400" dirty="0"/>
          </a:p>
          <a:p>
            <a:r>
              <a:rPr lang="en-US" sz="1400" b="1" dirty="0"/>
              <a:t>3. How do you monitor and find out the situation of growth of plants in the farm? </a:t>
            </a:r>
          </a:p>
          <a:p>
            <a:r>
              <a:rPr lang="en-US" sz="1400" dirty="0"/>
              <a:t>Basically what I used to do is to go down to the farm and see the situation by my hand and eyes. </a:t>
            </a:r>
          </a:p>
          <a:p>
            <a:endParaRPr lang="en-US" sz="1400" dirty="0"/>
          </a:p>
          <a:p>
            <a:r>
              <a:rPr lang="en-US" sz="1400" b="1" dirty="0"/>
              <a:t>4. How often do you monitor the situation in the farm? </a:t>
            </a:r>
          </a:p>
          <a:p>
            <a:r>
              <a:rPr lang="en-US" sz="1400" dirty="0"/>
              <a:t>At least once a day at morning. </a:t>
            </a:r>
          </a:p>
          <a:p>
            <a:endParaRPr lang="en-US" sz="1400" dirty="0"/>
          </a:p>
          <a:p>
            <a:r>
              <a:rPr lang="en-US" sz="1400" b="1" dirty="0"/>
              <a:t>5. What's the size of your field and how many time you would need to organize them everyday? </a:t>
            </a:r>
          </a:p>
          <a:p>
            <a:r>
              <a:rPr lang="en-US" sz="1400" dirty="0"/>
              <a:t>My land for wheat is half a MU, and there's also half a MU for corn, about quatre a MU for potato and other vegetables. (MU is a Chinese Unit of area, equal to 1/15 of a hectare or 1/6 an acre)</a:t>
            </a:r>
          </a:p>
          <a:p>
            <a:endParaRPr lang="en-US" dirty="0"/>
          </a:p>
          <a:p>
            <a:endParaRPr lang="en-US" dirty="0"/>
          </a:p>
          <a:p>
            <a:endParaRPr lang="en-US" dirty="0"/>
          </a:p>
        </p:txBody>
      </p:sp>
    </p:spTree>
    <p:extLst>
      <p:ext uri="{BB962C8B-B14F-4D97-AF65-F5344CB8AC3E}">
        <p14:creationId xmlns:p14="http://schemas.microsoft.com/office/powerpoint/2010/main" val="40721619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FF6E2C1-BD6B-3644-8953-42D2A53CCC83}"/>
              </a:ext>
            </a:extLst>
          </p:cNvPr>
          <p:cNvSpPr txBox="1"/>
          <p:nvPr/>
        </p:nvSpPr>
        <p:spPr>
          <a:xfrm>
            <a:off x="0" y="-85725"/>
            <a:ext cx="11544300" cy="7263527"/>
          </a:xfrm>
          <a:prstGeom prst="rect">
            <a:avLst/>
          </a:prstGeom>
          <a:noFill/>
        </p:spPr>
        <p:txBody>
          <a:bodyPr wrap="square" rtlCol="0">
            <a:spAutoFit/>
          </a:bodyPr>
          <a:lstStyle/>
          <a:p>
            <a:endParaRPr lang="en-US" dirty="0"/>
          </a:p>
          <a:p>
            <a:r>
              <a:rPr lang="en-US" sz="1400" b="1" dirty="0"/>
              <a:t>1.  What is your job like? What do you do?</a:t>
            </a:r>
          </a:p>
          <a:p>
            <a:r>
              <a:rPr lang="en-US" sz="1400" dirty="0"/>
              <a:t>I am a Farm Research Scientist from the Biotechnology and Biological Sciences Research Council (BBSRC) based in Wales. I carry out experiments and fieldworks on farms to gain new insights to current farm processes and devise ways to </a:t>
            </a:r>
            <a:r>
              <a:rPr lang="en-US" sz="1400" dirty="0" err="1"/>
              <a:t>optimise</a:t>
            </a:r>
            <a:r>
              <a:rPr lang="en-US" sz="1400" dirty="0"/>
              <a:t> and improve them. We want to increase the yield as much as possible to ensure food sustainability. Within my company, different research scientists focus on different sectors such as soils, plants, animals, and farm produce. My focus is on soils.</a:t>
            </a:r>
          </a:p>
          <a:p>
            <a:endParaRPr lang="en-US" sz="1400" dirty="0"/>
          </a:p>
          <a:p>
            <a:endParaRPr lang="en-US" sz="1400" dirty="0"/>
          </a:p>
          <a:p>
            <a:r>
              <a:rPr lang="en-US" sz="1400" b="1" dirty="0"/>
              <a:t>1. Do you perform experiments/collect data on bigger test samples - actual farms? If not, would you be interested in being able to do so?</a:t>
            </a:r>
          </a:p>
          <a:p>
            <a:r>
              <a:rPr lang="en-US" sz="1400" dirty="0"/>
              <a:t>-  I collect some data on samples but not as much as we want. I would like to streamline the process (make more efficient). </a:t>
            </a:r>
          </a:p>
          <a:p>
            <a:r>
              <a:rPr lang="en-US" sz="1400" dirty="0"/>
              <a:t>- The specific type of data includes rainfall with rain meter - to give information about possible causes of soil erosion - and soil pH with pH meter. I intend to investigate the pollution level of the soil in order to help reduce its negative impact on plant growth from the soil.</a:t>
            </a:r>
          </a:p>
          <a:p>
            <a:endParaRPr lang="en-US" sz="1400" dirty="0"/>
          </a:p>
          <a:p>
            <a:r>
              <a:rPr lang="en-US" sz="1400" b="1" dirty="0"/>
              <a:t>2. How do you collect the data? Do you have to travel directly to the farm to collect the data yourself?</a:t>
            </a:r>
          </a:p>
          <a:p>
            <a:r>
              <a:rPr lang="en-US" sz="1400" dirty="0"/>
              <a:t>- yes, I manually collect data, which can be a bit inconvenient since travelling from office to farm takes about an hour commute every day. I physically place down the meters in the soil and take readings whilst I am at the farm to log data in my excel spreadsheet.</a:t>
            </a:r>
          </a:p>
          <a:p>
            <a:endParaRPr lang="en-US" sz="1400" dirty="0"/>
          </a:p>
          <a:p>
            <a:r>
              <a:rPr lang="en-US" sz="1400" b="1" dirty="0"/>
              <a:t>3. Would you be interested in having access to data collected on the farm such as soil humidity, soil </a:t>
            </a:r>
            <a:r>
              <a:rPr lang="en-US" sz="1400" b="1" dirty="0" err="1"/>
              <a:t>ph</a:t>
            </a:r>
            <a:r>
              <a:rPr lang="en-US" sz="1400" b="1" dirty="0"/>
              <a:t>, luminosity, air humidity and others remotely? </a:t>
            </a:r>
          </a:p>
          <a:p>
            <a:pPr marL="285750" indent="-285750">
              <a:buFontTx/>
              <a:buChar char="-"/>
            </a:pPr>
            <a:r>
              <a:rPr lang="en-US" sz="1400" dirty="0"/>
              <a:t>I would love to have the opportunity to have an improved infrastructure on data collection method. </a:t>
            </a:r>
          </a:p>
          <a:p>
            <a:endParaRPr lang="en-US" sz="1400" dirty="0"/>
          </a:p>
          <a:p>
            <a:r>
              <a:rPr lang="en-US" sz="1400" b="1" dirty="0"/>
              <a:t>4. In what form would you want data to be presented to help with your job?</a:t>
            </a:r>
          </a:p>
          <a:p>
            <a:r>
              <a:rPr lang="en-US" sz="1400" dirty="0"/>
              <a:t>- a range of different visualizations from which I can choose would be useful, for example pie charts and line graphs. e.g. see how rainfall and pH varies throughout the year and see relationships between factors that may affect the state of the soil over time.</a:t>
            </a:r>
          </a:p>
          <a:p>
            <a:r>
              <a:rPr lang="en-US" sz="1400" dirty="0"/>
              <a:t> </a:t>
            </a:r>
          </a:p>
          <a:p>
            <a:r>
              <a:rPr lang="en-US" sz="1400" b="1" dirty="0"/>
              <a:t>5. What other features would you like to have in such a remote system?</a:t>
            </a:r>
          </a:p>
          <a:p>
            <a:r>
              <a:rPr lang="en-US" sz="1400" dirty="0"/>
              <a:t>- Some pre-analysis of the data by trained models would help to predict costs, weather patterns, etc. </a:t>
            </a:r>
          </a:p>
          <a:p>
            <a:r>
              <a:rPr lang="en-US" sz="1400" dirty="0"/>
              <a:t>- A model that can predict characteristics of soils such as nutrient and water level based off data already collected would be very useful. By predicting the possible state of the soil in the future we can provide suggestions to farmers on how to manage their land to provide a healthier environment for their crops.</a:t>
            </a:r>
          </a:p>
          <a:p>
            <a:endParaRPr lang="en-US" sz="1400" dirty="0"/>
          </a:p>
          <a:p>
            <a:r>
              <a:rPr lang="en-US" sz="1400" dirty="0" err="1"/>
              <a:t>Oscer</a:t>
            </a:r>
            <a:r>
              <a:rPr lang="en-US" sz="1400" dirty="0"/>
              <a:t> </a:t>
            </a:r>
            <a:r>
              <a:rPr lang="en-US" sz="1400" dirty="0" err="1"/>
              <a:t>hao</a:t>
            </a:r>
            <a:r>
              <a:rPr lang="en-US" sz="1400" dirty="0"/>
              <a:t> = Agricultural Research Scientist</a:t>
            </a:r>
          </a:p>
          <a:p>
            <a:r>
              <a:rPr lang="en-US" sz="1400" dirty="0"/>
              <a:t>Graduated from Royal Agricultural University, UK</a:t>
            </a:r>
          </a:p>
          <a:p>
            <a:r>
              <a:rPr lang="en-US" sz="1400" dirty="0"/>
              <a:t>works in Wales</a:t>
            </a:r>
            <a:endParaRPr lang="en-US" dirty="0"/>
          </a:p>
        </p:txBody>
      </p:sp>
    </p:spTree>
    <p:extLst>
      <p:ext uri="{BB962C8B-B14F-4D97-AF65-F5344CB8AC3E}">
        <p14:creationId xmlns:p14="http://schemas.microsoft.com/office/powerpoint/2010/main" val="8643288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74C3C-56AA-134F-8928-E881409790BD}"/>
              </a:ext>
            </a:extLst>
          </p:cNvPr>
          <p:cNvSpPr>
            <a:spLocks noGrp="1"/>
          </p:cNvSpPr>
          <p:nvPr>
            <p:ph type="title"/>
          </p:nvPr>
        </p:nvSpPr>
        <p:spPr>
          <a:xfrm>
            <a:off x="0" y="-263525"/>
            <a:ext cx="10515600" cy="1325563"/>
          </a:xfrm>
        </p:spPr>
        <p:txBody>
          <a:bodyPr/>
          <a:lstStyle/>
          <a:p>
            <a:r>
              <a:rPr lang="en-US" dirty="0"/>
              <a:t>Personas</a:t>
            </a:r>
          </a:p>
        </p:txBody>
      </p:sp>
      <p:pic>
        <p:nvPicPr>
          <p:cNvPr id="71" name="Picture 70" descr="Graphical user interface, application&#10;&#10;Description automatically generated">
            <a:extLst>
              <a:ext uri="{FF2B5EF4-FFF2-40B4-BE49-F238E27FC236}">
                <a16:creationId xmlns:a16="http://schemas.microsoft.com/office/drawing/2014/main" id="{7C79776A-660D-EE46-90E1-2F522EC8AF20}"/>
              </a:ext>
            </a:extLst>
          </p:cNvPr>
          <p:cNvPicPr>
            <a:picLocks noChangeAspect="1"/>
          </p:cNvPicPr>
          <p:nvPr/>
        </p:nvPicPr>
        <p:blipFill>
          <a:blip r:embed="rId2"/>
          <a:stretch>
            <a:fillRect/>
          </a:stretch>
        </p:blipFill>
        <p:spPr>
          <a:xfrm>
            <a:off x="5982" y="2359575"/>
            <a:ext cx="6090018" cy="4498425"/>
          </a:xfrm>
          <a:prstGeom prst="rect">
            <a:avLst/>
          </a:prstGeom>
        </p:spPr>
      </p:pic>
      <p:pic>
        <p:nvPicPr>
          <p:cNvPr id="75" name="Picture 74" descr="Graphical user interface, application&#10;&#10;Description automatically generated">
            <a:extLst>
              <a:ext uri="{FF2B5EF4-FFF2-40B4-BE49-F238E27FC236}">
                <a16:creationId xmlns:a16="http://schemas.microsoft.com/office/drawing/2014/main" id="{7F91FE76-C265-E946-9825-7F8D347614A5}"/>
              </a:ext>
            </a:extLst>
          </p:cNvPr>
          <p:cNvPicPr>
            <a:picLocks noChangeAspect="1"/>
          </p:cNvPicPr>
          <p:nvPr/>
        </p:nvPicPr>
        <p:blipFill>
          <a:blip r:embed="rId3"/>
          <a:stretch>
            <a:fillRect/>
          </a:stretch>
        </p:blipFill>
        <p:spPr>
          <a:xfrm>
            <a:off x="6069194" y="0"/>
            <a:ext cx="6116823" cy="4498425"/>
          </a:xfrm>
          <a:prstGeom prst="rect">
            <a:avLst/>
          </a:prstGeom>
        </p:spPr>
      </p:pic>
    </p:spTree>
    <p:extLst>
      <p:ext uri="{BB962C8B-B14F-4D97-AF65-F5344CB8AC3E}">
        <p14:creationId xmlns:p14="http://schemas.microsoft.com/office/powerpoint/2010/main" val="10829030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081E7-20CE-DC4E-8D8C-596F970ADAAF}"/>
              </a:ext>
            </a:extLst>
          </p:cNvPr>
          <p:cNvSpPr>
            <a:spLocks noGrp="1"/>
          </p:cNvSpPr>
          <p:nvPr>
            <p:ph type="title"/>
          </p:nvPr>
        </p:nvSpPr>
        <p:spPr/>
        <p:txBody>
          <a:bodyPr/>
          <a:lstStyle/>
          <a:p>
            <a:r>
              <a:rPr lang="en-US" dirty="0" err="1"/>
              <a:t>Refernces</a:t>
            </a:r>
            <a:endParaRPr lang="en-US" dirty="0"/>
          </a:p>
        </p:txBody>
      </p:sp>
      <p:sp>
        <p:nvSpPr>
          <p:cNvPr id="3" name="Content Placeholder 2">
            <a:extLst>
              <a:ext uri="{FF2B5EF4-FFF2-40B4-BE49-F238E27FC236}">
                <a16:creationId xmlns:a16="http://schemas.microsoft.com/office/drawing/2014/main" id="{6EE92A8B-B2BB-DE46-9FF0-42CDFDB14E42}"/>
              </a:ext>
            </a:extLst>
          </p:cNvPr>
          <p:cNvSpPr>
            <a:spLocks noGrp="1"/>
          </p:cNvSpPr>
          <p:nvPr>
            <p:ph idx="1"/>
          </p:nvPr>
        </p:nvSpPr>
        <p:spPr/>
        <p:txBody>
          <a:bodyPr/>
          <a:lstStyle/>
          <a:p>
            <a:r>
              <a:rPr lang="en-US" dirty="0">
                <a:hlinkClick r:id="rId2"/>
              </a:rPr>
              <a:t>https://www.environmentalscience.org/career/soil-and-plant-scientist</a:t>
            </a:r>
            <a:endParaRPr lang="en-US" dirty="0"/>
          </a:p>
          <a:p>
            <a:r>
              <a:rPr lang="en-US" dirty="0">
                <a:hlinkClick r:id="rId3"/>
              </a:rPr>
              <a:t>https://careerswales.gov.wales/job-information/agricultural-research-scientist/job-role</a:t>
            </a:r>
            <a:endParaRPr lang="en-US" dirty="0"/>
          </a:p>
          <a:p>
            <a:endParaRPr lang="en-US" dirty="0"/>
          </a:p>
        </p:txBody>
      </p:sp>
    </p:spTree>
    <p:extLst>
      <p:ext uri="{BB962C8B-B14F-4D97-AF65-F5344CB8AC3E}">
        <p14:creationId xmlns:p14="http://schemas.microsoft.com/office/powerpoint/2010/main" val="1319686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TotalTime>
  <Words>831</Words>
  <Application>Microsoft Macintosh PowerPoint</Application>
  <PresentationFormat>Widescreen</PresentationFormat>
  <Paragraphs>49</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IoT Farmbeats</vt:lpstr>
      <vt:lpstr>User Requirements </vt:lpstr>
      <vt:lpstr>PowerPoint Presentation</vt:lpstr>
      <vt:lpstr>Personas</vt:lpstr>
      <vt:lpstr>Refernces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IoT Farmbeats</dc:title>
  <dc:creator>Yu, Angela</dc:creator>
  <cp:lastModifiedBy>Yu, Angela</cp:lastModifiedBy>
  <cp:revision>1</cp:revision>
  <dcterms:created xsi:type="dcterms:W3CDTF">2021-11-01T10:21:27Z</dcterms:created>
  <dcterms:modified xsi:type="dcterms:W3CDTF">2021-11-01T10:57:50Z</dcterms:modified>
</cp:coreProperties>
</file>