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Introduction to HTML </a:t>
            </a:r>
            <a:r>
              <a:rPr lang="fr-FR" b="1" i="0" dirty="0" err="1">
                <a:effectLst/>
                <a:latin typeface="Söhne"/>
              </a:rPr>
              <a:t>Syntax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04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Rows and Columns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.row class contains a set of columns.</a:t>
            </a:r>
          </a:p>
        </p:txBody>
      </p:sp>
    </p:spTree>
    <p:extLst>
      <p:ext uri="{BB962C8B-B14F-4D97-AF65-F5344CB8AC3E}">
        <p14:creationId xmlns:p14="http://schemas.microsoft.com/office/powerpoint/2010/main" val="231364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HTML Document structure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documents consist of elements,</a:t>
            </a:r>
          </a:p>
          <a:p>
            <a:pPr lvl="1"/>
            <a:r>
              <a:rPr lang="en-US" dirty="0"/>
              <a:t> which are enclosed in tags.</a:t>
            </a:r>
          </a:p>
          <a:p>
            <a:pPr lvl="2"/>
            <a:r>
              <a:rPr lang="en-US" dirty="0"/>
              <a:t>&lt;div&gt;&lt;div/&gt; An HTML document has a structured format </a:t>
            </a:r>
          </a:p>
          <a:p>
            <a:pPr lvl="1"/>
            <a:r>
              <a:rPr lang="en-US" dirty="0"/>
              <a:t>and typically includes an opening &lt;html&gt; tag and a closing &lt;/html&gt; tag </a:t>
            </a:r>
          </a:p>
          <a:p>
            <a:pPr lvl="2"/>
            <a:r>
              <a:rPr lang="en-US" dirty="0"/>
              <a:t>to define the document's root.</a:t>
            </a:r>
          </a:p>
        </p:txBody>
      </p:sp>
    </p:spTree>
    <p:extLst>
      <p:ext uri="{BB962C8B-B14F-4D97-AF65-F5344CB8AC3E}">
        <p14:creationId xmlns:p14="http://schemas.microsoft.com/office/powerpoint/2010/main" val="63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Basic HTML Document Structure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: The root element that contains the entire HTML document.</a:t>
            </a:r>
          </a:p>
          <a:p>
            <a:r>
              <a:rPr lang="en-US" dirty="0"/>
              <a:t>&lt;head&gt;</a:t>
            </a:r>
          </a:p>
          <a:p>
            <a:pPr lvl="1"/>
            <a:r>
              <a:rPr lang="en-US" dirty="0"/>
              <a:t>: Contains metadata and links to external resources.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/>
              <a:t>: Contains the visible content of the web page.</a:t>
            </a:r>
          </a:p>
        </p:txBody>
      </p:sp>
    </p:spTree>
    <p:extLst>
      <p:ext uri="{BB962C8B-B14F-4D97-AF65-F5344CB8AC3E}">
        <p14:creationId xmlns:p14="http://schemas.microsoft.com/office/powerpoint/2010/main" val="11991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Head Section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&lt;head&gt; section includes important information about the web page.</a:t>
            </a:r>
          </a:p>
          <a:p>
            <a:pPr marL="0" indent="0">
              <a:buNone/>
            </a:pPr>
            <a:r>
              <a:rPr lang="en-US" dirty="0"/>
              <a:t>Common elements in the head section include &lt;title&gt;, and &lt;link&gt;.</a:t>
            </a:r>
          </a:p>
          <a:p>
            <a:pPr marL="0" indent="0">
              <a:buNone/>
            </a:pPr>
            <a:r>
              <a:rPr lang="en-US" dirty="0"/>
              <a:t>The &lt;title&gt; element defines the title of the web page displayed in the browser tab.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5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Body Section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&lt;body&gt; section contains the visible content of the web page.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&lt;h1&gt;test&lt;/h1&gt;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 elements within the &lt;body&gt;</a:t>
            </a:r>
          </a:p>
          <a:p>
            <a:pPr lvl="1"/>
            <a:r>
              <a:rPr lang="en-US" dirty="0"/>
              <a:t> define the structure of the page, such as</a:t>
            </a:r>
          </a:p>
          <a:p>
            <a:pPr lvl="2"/>
            <a:r>
              <a:rPr lang="en-US" dirty="0"/>
              <a:t> headings and paragraphs</a:t>
            </a:r>
          </a:p>
        </p:txBody>
      </p:sp>
    </p:spTree>
    <p:extLst>
      <p:ext uri="{BB962C8B-B14F-4D97-AF65-F5344CB8AC3E}">
        <p14:creationId xmlns:p14="http://schemas.microsoft.com/office/powerpoint/2010/main" val="71814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&lt;body&gt; section contains the visible content of the web page.</a:t>
            </a:r>
          </a:p>
          <a:p>
            <a:r>
              <a:rPr lang="en-US" dirty="0"/>
              <a:t>HTML elements within the &lt;body&gt;</a:t>
            </a:r>
          </a:p>
          <a:p>
            <a:pPr lvl="1"/>
            <a:r>
              <a:rPr lang="en-US" dirty="0"/>
              <a:t> define the structure of the page, such as</a:t>
            </a:r>
          </a:p>
          <a:p>
            <a:pPr lvl="2"/>
            <a:r>
              <a:rPr lang="en-US" dirty="0"/>
              <a:t> headings and paragraphs</a:t>
            </a:r>
          </a:p>
        </p:txBody>
      </p:sp>
    </p:spTree>
    <p:extLst>
      <p:ext uri="{BB962C8B-B14F-4D97-AF65-F5344CB8AC3E}">
        <p14:creationId xmlns:p14="http://schemas.microsoft.com/office/powerpoint/2010/main" val="42172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Cover commonly used HTML tags and their purposes.</a:t>
            </a:r>
          </a:p>
          <a:p>
            <a:pPr marL="0" indent="0">
              <a:buNone/>
            </a:pPr>
            <a:r>
              <a:rPr lang="en-US" dirty="0"/>
              <a:t>Examples: &lt;h1&gt;, &lt;p&gt;, &lt;a </a:t>
            </a:r>
            <a:r>
              <a:rPr lang="en-US" dirty="0" err="1"/>
              <a:t>href</a:t>
            </a:r>
            <a:r>
              <a:rPr lang="en-US" dirty="0"/>
              <a:t>=“test.html”&gt;, &lt;ul&gt;, &lt;li&gt;, &lt;div&gt;, etc.</a:t>
            </a:r>
          </a:p>
        </p:txBody>
      </p:sp>
    </p:spTree>
    <p:extLst>
      <p:ext uri="{BB962C8B-B14F-4D97-AF65-F5344CB8AC3E}">
        <p14:creationId xmlns:p14="http://schemas.microsoft.com/office/powerpoint/2010/main" val="237937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Elements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elements can be nested within one another.</a:t>
            </a:r>
          </a:p>
          <a:p>
            <a:pPr marL="0" indent="0">
              <a:buNone/>
            </a:pPr>
            <a:r>
              <a:rPr lang="en-US" dirty="0"/>
              <a:t>Proper nesting ensures the correct hierarchy and structure of the content.</a:t>
            </a:r>
          </a:p>
        </p:txBody>
      </p:sp>
    </p:spTree>
    <p:extLst>
      <p:ext uri="{BB962C8B-B14F-4D97-AF65-F5344CB8AC3E}">
        <p14:creationId xmlns:p14="http://schemas.microsoft.com/office/powerpoint/2010/main" val="117502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What</a:t>
            </a:r>
            <a:r>
              <a:rPr lang="fr-FR" b="1" i="0" dirty="0">
                <a:effectLst/>
                <a:latin typeface="Söhne"/>
              </a:rPr>
              <a:t> </a:t>
            </a:r>
            <a:r>
              <a:rPr lang="fr-FR" b="1" i="0" dirty="0" err="1">
                <a:effectLst/>
                <a:latin typeface="Söhne"/>
              </a:rPr>
              <a:t>is</a:t>
            </a:r>
            <a:r>
              <a:rPr lang="fr-FR" b="1" i="0" dirty="0">
                <a:effectLst/>
                <a:latin typeface="Söhne"/>
              </a:rPr>
              <a:t> Bootstrap?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pre-designed components, </a:t>
            </a:r>
          </a:p>
          <a:p>
            <a:pPr lvl="1"/>
            <a:r>
              <a:rPr lang="en-US" dirty="0"/>
              <a:t>such as buttons, forms, and navigation, to streamline web development.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use Bootstrap, include the Bootstrap CSS and JavaScript files in your HTML.</a:t>
            </a:r>
          </a:p>
          <a:p>
            <a:pPr lvl="2"/>
            <a:r>
              <a:rPr lang="en-US" dirty="0"/>
              <a:t>You can do this by linking to the Bootstrap CDN or by downloading and hosting the files locally.</a:t>
            </a:r>
          </a:p>
        </p:txBody>
      </p:sp>
    </p:spTree>
    <p:extLst>
      <p:ext uri="{BB962C8B-B14F-4D97-AF65-F5344CB8AC3E}">
        <p14:creationId xmlns:p14="http://schemas.microsoft.com/office/powerpoint/2010/main" val="31358624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372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Söhne</vt:lpstr>
      <vt:lpstr>Retrospect</vt:lpstr>
      <vt:lpstr>Introduction to HTML Syntax</vt:lpstr>
      <vt:lpstr>HTML Document structure</vt:lpstr>
      <vt:lpstr>Basic HTML Document Structure</vt:lpstr>
      <vt:lpstr>The Head Section</vt:lpstr>
      <vt:lpstr>The Body Section</vt:lpstr>
      <vt:lpstr>HTML Attributes</vt:lpstr>
      <vt:lpstr>Basic HTML Tags</vt:lpstr>
      <vt:lpstr>Nesting Elements</vt:lpstr>
      <vt:lpstr>What is Bootstrap?</vt:lpstr>
      <vt:lpstr>Bootstrap Rows and 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10</cp:revision>
  <dcterms:created xsi:type="dcterms:W3CDTF">2023-10-11T10:33:30Z</dcterms:created>
  <dcterms:modified xsi:type="dcterms:W3CDTF">2023-10-11T15:38:02Z</dcterms:modified>
</cp:coreProperties>
</file>