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heme/themeOverride1.xml" ContentType="application/vnd.openxmlformats-officedocument.themeOverr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Override2.xml" ContentType="application/vnd.openxmlformats-officedocument.themeOverr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7" r:id="rId5"/>
    <p:sldId id="268" r:id="rId6"/>
    <p:sldId id="272" r:id="rId7"/>
    <p:sldId id="264" r:id="rId8"/>
    <p:sldId id="266" r:id="rId9"/>
    <p:sldId id="265" r:id="rId10"/>
    <p:sldId id="273" r:id="rId11"/>
    <p:sldId id="269" r:id="rId12"/>
    <p:sldId id="274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fr-FR" b="0" i="0" dirty="0"/>
            <a:t>JSX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886EF5C2-67D0-4066-AEDE-3A7D6C634919}">
      <dgm:prSet/>
      <dgm:spPr/>
      <dgm:t>
        <a:bodyPr/>
        <a:lstStyle/>
        <a:p>
          <a:r>
            <a:rPr lang="en-US" b="0" i="0" dirty="0"/>
            <a:t>a syntax extension for JavaScript often used in React.</a:t>
          </a:r>
          <a:endParaRPr lang="fr-FR" dirty="0"/>
        </a:p>
      </dgm:t>
    </dgm:pt>
    <dgm:pt modelId="{4A0122E8-3997-42BD-8DE5-8586DF6C3023}" type="parTrans" cxnId="{B09F0873-7834-4751-AD1E-F6DC173BB572}">
      <dgm:prSet/>
      <dgm:spPr/>
      <dgm:t>
        <a:bodyPr/>
        <a:lstStyle/>
        <a:p>
          <a:endParaRPr lang="fr-FR"/>
        </a:p>
      </dgm:t>
    </dgm:pt>
    <dgm:pt modelId="{EC2106CD-E277-4365-BAB9-67AF4F9E796A}" type="sibTrans" cxnId="{B09F0873-7834-4751-AD1E-F6DC173BB572}">
      <dgm:prSet/>
      <dgm:spPr/>
      <dgm:t>
        <a:bodyPr/>
        <a:lstStyle/>
        <a:p>
          <a:endParaRPr lang="fr-FR"/>
        </a:p>
      </dgm:t>
    </dgm:pt>
    <dgm:pt modelId="{4A14087D-0379-45F6-AD25-A7587B0BC604}">
      <dgm:prSet/>
      <dgm:spPr/>
      <dgm:t>
        <a:bodyPr/>
        <a:lstStyle/>
        <a:p>
          <a:r>
            <a:rPr lang="en-US" b="0" i="0" dirty="0"/>
            <a:t>allows you to write HTML-like code in JavaScript.</a:t>
          </a:r>
          <a:endParaRPr lang="fr-FR" dirty="0"/>
        </a:p>
      </dgm:t>
    </dgm:pt>
    <dgm:pt modelId="{DDAE4149-B83A-43A2-88B5-CE7C5A03E220}" type="parTrans" cxnId="{CE7FFF99-DC66-49E3-AA3D-602B20C60A04}">
      <dgm:prSet/>
      <dgm:spPr/>
      <dgm:t>
        <a:bodyPr/>
        <a:lstStyle/>
        <a:p>
          <a:endParaRPr lang="fr-FR"/>
        </a:p>
      </dgm:t>
    </dgm:pt>
    <dgm:pt modelId="{FEE9F8C1-9258-46F9-AFC3-0FEB4FD2C8F8}" type="sibTrans" cxnId="{CE7FFF99-DC66-49E3-AA3D-602B20C60A04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757E2B5-4EEA-4FA3-A3FC-67AB94EB524E}" type="pres">
      <dgm:prSet presAssocID="{0FDA098E-6A04-4318-ADEB-EE65C51D2D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928513-D02C-4528-A4B6-09F11423523E}" type="presOf" srcId="{4A14087D-0379-45F6-AD25-A7587B0BC604}" destId="{4757E2B5-4EEA-4FA3-A3FC-67AB94EB524E}" srcOrd="0" destOrd="1" presId="urn:microsoft.com/office/officeart/2005/8/layout/vList2"/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B09F0873-7834-4751-AD1E-F6DC173BB572}" srcId="{0FDA098E-6A04-4318-ADEB-EE65C51D2D65}" destId="{886EF5C2-67D0-4066-AEDE-3A7D6C634919}" srcOrd="0" destOrd="0" parTransId="{4A0122E8-3997-42BD-8DE5-8586DF6C3023}" sibTransId="{EC2106CD-E277-4365-BAB9-67AF4F9E796A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CE7FFF99-DC66-49E3-AA3D-602B20C60A04}" srcId="{0FDA098E-6A04-4318-ADEB-EE65C51D2D65}" destId="{4A14087D-0379-45F6-AD25-A7587B0BC604}" srcOrd="1" destOrd="0" parTransId="{DDAE4149-B83A-43A2-88B5-CE7C5A03E220}" sibTransId="{FEE9F8C1-9258-46F9-AFC3-0FEB4FD2C8F8}"/>
    <dgm:cxn modelId="{6D95AAB7-8224-471F-ABA9-FAE2C6C7E9FD}" type="presOf" srcId="{886EF5C2-67D0-4066-AEDE-3A7D6C634919}" destId="{4757E2B5-4EEA-4FA3-A3FC-67AB94EB524E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D6BEF6D1-E5A6-4389-B63F-0E5BB0C91901}" type="presParOf" srcId="{3C7D40A0-C208-4B0E-8A58-982B43EA604D}" destId="{4757E2B5-4EEA-4FA3-A3FC-67AB94EB524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US" b="0" i="0" dirty="0"/>
            <a:t>inline styles, </a:t>
          </a:r>
          <a:endParaRPr lang="fr-FR" b="0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3401F989-CC95-46C0-95A4-7E32BA7E7470}">
      <dgm:prSet/>
      <dgm:spPr/>
      <dgm:t>
        <a:bodyPr/>
        <a:lstStyle/>
        <a:p>
          <a:r>
            <a:rPr lang="en-US" b="0" i="0" dirty="0"/>
            <a:t>CSS modules, </a:t>
          </a:r>
          <a:endParaRPr lang="fr-FR" b="0" dirty="0"/>
        </a:p>
      </dgm:t>
    </dgm:pt>
    <dgm:pt modelId="{6ECE1932-5A83-4D26-9F42-8AF78085A84B}" type="parTrans" cxnId="{77C98143-97E6-4643-8A8B-3990A1D80691}">
      <dgm:prSet/>
      <dgm:spPr/>
      <dgm:t>
        <a:bodyPr/>
        <a:lstStyle/>
        <a:p>
          <a:endParaRPr lang="fr-FR"/>
        </a:p>
      </dgm:t>
    </dgm:pt>
    <dgm:pt modelId="{472E5ED7-85BA-4CB2-88AF-06B62CC61BC2}" type="sibTrans" cxnId="{77C98143-97E6-4643-8A8B-3990A1D80691}">
      <dgm:prSet/>
      <dgm:spPr/>
      <dgm:t>
        <a:bodyPr/>
        <a:lstStyle/>
        <a:p>
          <a:endParaRPr lang="fr-FR"/>
        </a:p>
      </dgm:t>
    </dgm:pt>
    <dgm:pt modelId="{12C7B80C-AADE-48D2-9A5D-047EA7281A0F}">
      <dgm:prSet/>
      <dgm:spPr/>
      <dgm:t>
        <a:bodyPr/>
        <a:lstStyle/>
        <a:p>
          <a:r>
            <a:rPr lang="en-US" b="0" i="0" dirty="0"/>
            <a:t>external libraries like Styled Components.</a:t>
          </a:r>
          <a:endParaRPr lang="fr-FR" b="0" dirty="0"/>
        </a:p>
      </dgm:t>
    </dgm:pt>
    <dgm:pt modelId="{B743B99D-90DA-4DD2-9826-CC44543BE203}" type="parTrans" cxnId="{928BE583-FCD8-4903-9DA4-4E39D3C54A82}">
      <dgm:prSet/>
      <dgm:spPr/>
      <dgm:t>
        <a:bodyPr/>
        <a:lstStyle/>
        <a:p>
          <a:endParaRPr lang="fr-FR"/>
        </a:p>
      </dgm:t>
    </dgm:pt>
    <dgm:pt modelId="{75D0F8BA-58B0-42EE-9DB6-4C3262BB80AB}" type="sibTrans" cxnId="{928BE583-FCD8-4903-9DA4-4E39D3C54A82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7BF2B9-0439-40A0-88EE-46F15AC60BE1}" type="pres">
      <dgm:prSet presAssocID="{CF5BB242-B880-4731-B0A5-FC36E471CE1D}" presName="spacer" presStyleCnt="0"/>
      <dgm:spPr/>
    </dgm:pt>
    <dgm:pt modelId="{EE8A84B0-A072-405F-A242-01BFB76CD4FB}" type="pres">
      <dgm:prSet presAssocID="{3401F989-CC95-46C0-95A4-7E32BA7E747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942AF3-A702-482D-95AD-C9C2A4896B65}" type="pres">
      <dgm:prSet presAssocID="{472E5ED7-85BA-4CB2-88AF-06B62CC61BC2}" presName="spacer" presStyleCnt="0"/>
      <dgm:spPr/>
    </dgm:pt>
    <dgm:pt modelId="{9EB313FD-EF91-4A8E-8412-CC658040D30E}" type="pres">
      <dgm:prSet presAssocID="{12C7B80C-AADE-48D2-9A5D-047EA7281A0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77C98143-97E6-4643-8A8B-3990A1D80691}" srcId="{76C30ABF-8A6D-4F6B-95E0-421246929C1E}" destId="{3401F989-CC95-46C0-95A4-7E32BA7E7470}" srcOrd="1" destOrd="0" parTransId="{6ECE1932-5A83-4D26-9F42-8AF78085A84B}" sibTransId="{472E5ED7-85BA-4CB2-88AF-06B62CC61BC2}"/>
    <dgm:cxn modelId="{60F02764-5AC4-419C-9080-E177D6547521}" type="presOf" srcId="{12C7B80C-AADE-48D2-9A5D-047EA7281A0F}" destId="{9EB313FD-EF91-4A8E-8412-CC658040D30E}" srcOrd="0" destOrd="0" presId="urn:microsoft.com/office/officeart/2005/8/layout/vList2"/>
    <dgm:cxn modelId="{928BE583-FCD8-4903-9DA4-4E39D3C54A82}" srcId="{76C30ABF-8A6D-4F6B-95E0-421246929C1E}" destId="{12C7B80C-AADE-48D2-9A5D-047EA7281A0F}" srcOrd="2" destOrd="0" parTransId="{B743B99D-90DA-4DD2-9826-CC44543BE203}" sibTransId="{75D0F8BA-58B0-42EE-9DB6-4C3262BB80AB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FDBA0495-BE4C-4211-96EF-5E5ACA1FD045}" type="presOf" srcId="{3401F989-CC95-46C0-95A4-7E32BA7E7470}" destId="{EE8A84B0-A072-405F-A242-01BFB76CD4FB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B666EC30-0FDD-4169-B125-7ED383194749}" type="presParOf" srcId="{3C7D40A0-C208-4B0E-8A58-982B43EA604D}" destId="{CD7BF2B9-0439-40A0-88EE-46F15AC60BE1}" srcOrd="1" destOrd="0" presId="urn:microsoft.com/office/officeart/2005/8/layout/vList2"/>
    <dgm:cxn modelId="{0E584C67-71D6-4A37-BBF6-1837B546B67B}" type="presParOf" srcId="{3C7D40A0-C208-4B0E-8A58-982B43EA604D}" destId="{EE8A84B0-A072-405F-A242-01BFB76CD4FB}" srcOrd="2" destOrd="0" presId="urn:microsoft.com/office/officeart/2005/8/layout/vList2"/>
    <dgm:cxn modelId="{3CED07CA-F814-49A6-B1AB-908B5ADDE534}" type="presParOf" srcId="{3C7D40A0-C208-4B0E-8A58-982B43EA604D}" destId="{A6942AF3-A702-482D-95AD-C9C2A4896B65}" srcOrd="3" destOrd="0" presId="urn:microsoft.com/office/officeart/2005/8/layout/vList2"/>
    <dgm:cxn modelId="{D3CCD05D-16DB-4A0B-B11D-F766549518D2}" type="presParOf" srcId="{3C7D40A0-C208-4B0E-8A58-982B43EA604D}" destId="{9EB313FD-EF91-4A8E-8412-CC658040D30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US" b="0" i="0" dirty="0"/>
            <a:t>The </a:t>
          </a:r>
          <a:r>
            <a:rPr lang="en-US" b="0" i="0" dirty="0" err="1"/>
            <a:t>StyledButton</a:t>
          </a:r>
          <a:r>
            <a:rPr lang="en-US" b="0" i="0" dirty="0"/>
            <a:t> functional component defines a set of inline styles</a:t>
          </a:r>
          <a:endParaRPr lang="fr-FR" b="0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809B79AA-5FB8-407C-B674-AB14C0F4DEC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We use JSX to render a button element</a:t>
          </a:r>
        </a:p>
      </dgm:t>
    </dgm:pt>
    <dgm:pt modelId="{A99A55FA-391D-4D54-B291-4CC1CA151C99}" type="parTrans" cxnId="{21B22C47-1092-4DEC-AA13-484DAC6C78F4}">
      <dgm:prSet/>
      <dgm:spPr/>
      <dgm:t>
        <a:bodyPr/>
        <a:lstStyle/>
        <a:p>
          <a:endParaRPr lang="fr-FR"/>
        </a:p>
      </dgm:t>
    </dgm:pt>
    <dgm:pt modelId="{8EDCF9B6-2159-4B8A-A5CE-DCDDEB70220A}" type="sibTrans" cxnId="{21B22C47-1092-4DEC-AA13-484DAC6C78F4}">
      <dgm:prSet/>
      <dgm:spPr/>
      <dgm:t>
        <a:bodyPr/>
        <a:lstStyle/>
        <a:p>
          <a:endParaRPr lang="fr-FR"/>
        </a:p>
      </dgm:t>
    </dgm:pt>
    <dgm:pt modelId="{4DECF734-274C-41FF-9F3C-AC9997F40F9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The </a:t>
          </a:r>
          <a:r>
            <a:rPr lang="en-US" b="0" i="0" dirty="0" err="1"/>
            <a:t>StyledButton</a:t>
          </a:r>
          <a:r>
            <a:rPr lang="en-US" b="0" i="0" dirty="0"/>
            <a:t> component is rendered into the DOM</a:t>
          </a:r>
        </a:p>
      </dgm:t>
    </dgm:pt>
    <dgm:pt modelId="{2517BF75-2BFA-4CDD-B2FE-F716BE332541}" type="parTrans" cxnId="{CF6ECED1-10E3-4DEB-986E-E98AFDB2FEA5}">
      <dgm:prSet/>
      <dgm:spPr/>
      <dgm:t>
        <a:bodyPr/>
        <a:lstStyle/>
        <a:p>
          <a:endParaRPr lang="fr-FR"/>
        </a:p>
      </dgm:t>
    </dgm:pt>
    <dgm:pt modelId="{C795765B-057F-4981-9FF3-BDCE63BB3CDE}" type="sibTrans" cxnId="{CF6ECED1-10E3-4DEB-986E-E98AFDB2FEA5}">
      <dgm:prSet/>
      <dgm:spPr/>
      <dgm:t>
        <a:bodyPr/>
        <a:lstStyle/>
        <a:p>
          <a:endParaRPr lang="fr-FR"/>
        </a:p>
      </dgm:t>
    </dgm:pt>
    <dgm:pt modelId="{2D1CD700-E51F-40DB-8DB0-14DE32539901}">
      <dgm:prSet/>
      <dgm:spPr/>
      <dgm:t>
        <a:bodyPr/>
        <a:lstStyle/>
        <a:p>
          <a:r>
            <a:rPr lang="en-US" b="0" i="0" dirty="0"/>
            <a:t>for a button using a JavaScript object called </a:t>
          </a:r>
          <a:r>
            <a:rPr lang="en-US" b="0" i="0" dirty="0" err="1"/>
            <a:t>buttonStyle</a:t>
          </a:r>
          <a:r>
            <a:rPr lang="en-US" b="0" i="0" dirty="0"/>
            <a:t>.</a:t>
          </a:r>
          <a:endParaRPr lang="fr-FR" b="0" dirty="0"/>
        </a:p>
      </dgm:t>
    </dgm:pt>
    <dgm:pt modelId="{860346E5-AC5A-412F-978C-18C0A3514809}" type="parTrans" cxnId="{2CC69CF5-95C0-44D2-8778-C3E999FC5FB3}">
      <dgm:prSet/>
      <dgm:spPr/>
      <dgm:t>
        <a:bodyPr/>
        <a:lstStyle/>
        <a:p>
          <a:endParaRPr lang="fr-FR"/>
        </a:p>
      </dgm:t>
    </dgm:pt>
    <dgm:pt modelId="{2C85AE90-8936-4536-B8D2-8BDBB3B447FA}" type="sibTrans" cxnId="{2CC69CF5-95C0-44D2-8778-C3E999FC5FB3}">
      <dgm:prSet/>
      <dgm:spPr/>
      <dgm:t>
        <a:bodyPr/>
        <a:lstStyle/>
        <a:p>
          <a:endParaRPr lang="fr-FR"/>
        </a:p>
      </dgm:t>
    </dgm:pt>
    <dgm:pt modelId="{7FBC17EE-2A12-4718-8410-5E3F8F0D569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and </a:t>
          </a:r>
          <a:r>
            <a:rPr lang="en-US" b="0" i="0" dirty="0"/>
            <a:t>apply the styles using the style attribute with the </a:t>
          </a:r>
          <a:r>
            <a:rPr lang="en-US" b="0" i="0" dirty="0" err="1"/>
            <a:t>buttonStyle</a:t>
          </a:r>
          <a:r>
            <a:rPr lang="en-US" b="0" i="0" dirty="0"/>
            <a:t> object.</a:t>
          </a:r>
        </a:p>
      </dgm:t>
    </dgm:pt>
    <dgm:pt modelId="{F7739AEF-3681-4250-AAD9-69AA70F3667E}" type="parTrans" cxnId="{B17CC9C3-80B5-468E-A8ED-7D065EE47462}">
      <dgm:prSet/>
      <dgm:spPr/>
      <dgm:t>
        <a:bodyPr/>
        <a:lstStyle/>
        <a:p>
          <a:endParaRPr lang="fr-FR"/>
        </a:p>
      </dgm:t>
    </dgm:pt>
    <dgm:pt modelId="{4BE9370D-160F-4A4A-A1F7-59B640E6F8AE}" type="sibTrans" cxnId="{B17CC9C3-80B5-468E-A8ED-7D065EE47462}">
      <dgm:prSet/>
      <dgm:spPr/>
      <dgm:t>
        <a:bodyPr/>
        <a:lstStyle/>
        <a:p>
          <a:endParaRPr lang="fr-FR"/>
        </a:p>
      </dgm:t>
    </dgm:pt>
    <dgm:pt modelId="{5F59262C-47DC-4203-9A5D-86CA4823004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 </a:t>
          </a:r>
          <a:r>
            <a:rPr lang="en-US" b="0" i="0" dirty="0"/>
            <a:t>element with the ID "root."</a:t>
          </a:r>
        </a:p>
      </dgm:t>
    </dgm:pt>
    <dgm:pt modelId="{2C5729E7-FD03-40BD-9E9B-AA67930A449B}" type="parTrans" cxnId="{AB66FE44-C1D7-4383-B147-39E74DDDBD59}">
      <dgm:prSet/>
      <dgm:spPr/>
      <dgm:t>
        <a:bodyPr/>
        <a:lstStyle/>
        <a:p>
          <a:endParaRPr lang="fr-FR"/>
        </a:p>
      </dgm:t>
    </dgm:pt>
    <dgm:pt modelId="{3BFB86C2-111B-42C5-972E-8F91210799B2}" type="sibTrans" cxnId="{AB66FE44-C1D7-4383-B147-39E74DDDBD59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617158-71A0-48DC-A6BE-AD53A8B08B22}" type="pres">
      <dgm:prSet presAssocID="{0FDA098E-6A04-4318-ADEB-EE65C51D2D65}" presName="childText" presStyleLbl="revTx" presStyleIdx="0" presStyleCnt="3">
        <dgm:presLayoutVars>
          <dgm:bulletEnabled val="1"/>
        </dgm:presLayoutVars>
      </dgm:prSet>
      <dgm:spPr/>
    </dgm:pt>
    <dgm:pt modelId="{B7EBAA3E-C5F0-4304-A44A-255380EB3715}" type="pres">
      <dgm:prSet presAssocID="{809B79AA-5FB8-407C-B674-AB14C0F4DE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C2B3F4-0A1E-4274-9D6B-8E76F4B880E8}" type="pres">
      <dgm:prSet presAssocID="{809B79AA-5FB8-407C-B674-AB14C0F4DECC}" presName="childText" presStyleLbl="revTx" presStyleIdx="1" presStyleCnt="3">
        <dgm:presLayoutVars>
          <dgm:bulletEnabled val="1"/>
        </dgm:presLayoutVars>
      </dgm:prSet>
      <dgm:spPr/>
    </dgm:pt>
    <dgm:pt modelId="{B8178CD9-FB5D-4AEE-86A8-B86745A73F93}" type="pres">
      <dgm:prSet presAssocID="{4DECF734-274C-41FF-9F3C-AC9997F40F9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76EE7E2-C121-4059-AB7B-0184322BC297}" type="pres">
      <dgm:prSet presAssocID="{4DECF734-274C-41FF-9F3C-AC9997F40F9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0CFBF02-DDED-4302-9E4D-786F49C453C7}" type="presOf" srcId="{5F59262C-47DC-4203-9A5D-86CA48230046}" destId="{F76EE7E2-C121-4059-AB7B-0184322BC297}" srcOrd="0" destOrd="0" presId="urn:microsoft.com/office/officeart/2005/8/layout/vList2"/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683CAE20-12D5-4F6E-9A28-8D565EB01225}" type="presOf" srcId="{7FBC17EE-2A12-4718-8410-5E3F8F0D569C}" destId="{C3C2B3F4-0A1E-4274-9D6B-8E76F4B880E8}" srcOrd="0" destOrd="0" presId="urn:microsoft.com/office/officeart/2005/8/layout/vList2"/>
    <dgm:cxn modelId="{10417625-C5AE-4B41-857C-C1309038CCEB}" type="presOf" srcId="{2D1CD700-E51F-40DB-8DB0-14DE32539901}" destId="{E4617158-71A0-48DC-A6BE-AD53A8B08B22}" srcOrd="0" destOrd="0" presId="urn:microsoft.com/office/officeart/2005/8/layout/vList2"/>
    <dgm:cxn modelId="{AB66FE44-C1D7-4383-B147-39E74DDDBD59}" srcId="{4DECF734-274C-41FF-9F3C-AC9997F40F96}" destId="{5F59262C-47DC-4203-9A5D-86CA48230046}" srcOrd="0" destOrd="0" parTransId="{2C5729E7-FD03-40BD-9E9B-AA67930A449B}" sibTransId="{3BFB86C2-111B-42C5-972E-8F91210799B2}"/>
    <dgm:cxn modelId="{21B22C47-1092-4DEC-AA13-484DAC6C78F4}" srcId="{76C30ABF-8A6D-4F6B-95E0-421246929C1E}" destId="{809B79AA-5FB8-407C-B674-AB14C0F4DECC}" srcOrd="1" destOrd="0" parTransId="{A99A55FA-391D-4D54-B291-4CC1CA151C99}" sibTransId="{8EDCF9B6-2159-4B8A-A5CE-DCDDEB70220A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B17CC9C3-80B5-468E-A8ED-7D065EE47462}" srcId="{809B79AA-5FB8-407C-B674-AB14C0F4DECC}" destId="{7FBC17EE-2A12-4718-8410-5E3F8F0D569C}" srcOrd="0" destOrd="0" parTransId="{F7739AEF-3681-4250-AAD9-69AA70F3667E}" sibTransId="{4BE9370D-160F-4A4A-A1F7-59B640E6F8AE}"/>
    <dgm:cxn modelId="{CF6ECED1-10E3-4DEB-986E-E98AFDB2FEA5}" srcId="{76C30ABF-8A6D-4F6B-95E0-421246929C1E}" destId="{4DECF734-274C-41FF-9F3C-AC9997F40F96}" srcOrd="2" destOrd="0" parTransId="{2517BF75-2BFA-4CDD-B2FE-F716BE332541}" sibTransId="{C795765B-057F-4981-9FF3-BDCE63BB3CDE}"/>
    <dgm:cxn modelId="{9C5613E2-DE0C-401A-8FAF-C193FE2A577B}" type="presOf" srcId="{809B79AA-5FB8-407C-B674-AB14C0F4DECC}" destId="{B7EBAA3E-C5F0-4304-A44A-255380EB3715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442464EB-E026-45F5-A849-A29371D7BD13}" type="presOf" srcId="{4DECF734-274C-41FF-9F3C-AC9997F40F96}" destId="{B8178CD9-FB5D-4AEE-86A8-B86745A73F93}" srcOrd="0" destOrd="0" presId="urn:microsoft.com/office/officeart/2005/8/layout/vList2"/>
    <dgm:cxn modelId="{2CC69CF5-95C0-44D2-8778-C3E999FC5FB3}" srcId="{0FDA098E-6A04-4318-ADEB-EE65C51D2D65}" destId="{2D1CD700-E51F-40DB-8DB0-14DE32539901}" srcOrd="0" destOrd="0" parTransId="{860346E5-AC5A-412F-978C-18C0A3514809}" sibTransId="{2C85AE90-8936-4536-B8D2-8BDBB3B447FA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FCCAEFC6-8D29-48C3-8958-0838E650926F}" type="presParOf" srcId="{3C7D40A0-C208-4B0E-8A58-982B43EA604D}" destId="{E4617158-71A0-48DC-A6BE-AD53A8B08B22}" srcOrd="1" destOrd="0" presId="urn:microsoft.com/office/officeart/2005/8/layout/vList2"/>
    <dgm:cxn modelId="{E10B2957-1660-4FC8-A042-2A99B12D1594}" type="presParOf" srcId="{3C7D40A0-C208-4B0E-8A58-982B43EA604D}" destId="{B7EBAA3E-C5F0-4304-A44A-255380EB3715}" srcOrd="2" destOrd="0" presId="urn:microsoft.com/office/officeart/2005/8/layout/vList2"/>
    <dgm:cxn modelId="{F71B32E8-C52E-4D66-A5FB-00E0A7626A43}" type="presParOf" srcId="{3C7D40A0-C208-4B0E-8A58-982B43EA604D}" destId="{C3C2B3F4-0A1E-4274-9D6B-8E76F4B880E8}" srcOrd="3" destOrd="0" presId="urn:microsoft.com/office/officeart/2005/8/layout/vList2"/>
    <dgm:cxn modelId="{00FEC4D8-5DD1-461B-A382-9B7A8D83C9AB}" type="presParOf" srcId="{3C7D40A0-C208-4B0E-8A58-982B43EA604D}" destId="{B8178CD9-FB5D-4AEE-86A8-B86745A73F93}" srcOrd="4" destOrd="0" presId="urn:microsoft.com/office/officeart/2005/8/layout/vList2"/>
    <dgm:cxn modelId="{FFB07CBC-D126-415B-B616-CAF23C7A7D28}" type="presParOf" srcId="{3C7D40A0-C208-4B0E-8A58-982B43EA604D}" destId="{F76EE7E2-C121-4059-AB7B-0184322BC29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fr-FR" b="0" i="0" dirty="0" err="1"/>
            <a:t>useState</a:t>
          </a:r>
          <a:endParaRPr lang="fr-FR" b="0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1902BBD1-FA47-4376-AC89-32DDF56869AA}">
      <dgm:prSet/>
      <dgm:spPr/>
      <dgm:t>
        <a:bodyPr/>
        <a:lstStyle/>
        <a:p>
          <a:r>
            <a:rPr lang="fr-FR" b="0" i="0" dirty="0" err="1"/>
            <a:t>useEffect</a:t>
          </a:r>
          <a:endParaRPr lang="fr-FR" b="0" dirty="0"/>
        </a:p>
      </dgm:t>
    </dgm:pt>
    <dgm:pt modelId="{1F3934B5-11E0-440E-9DA8-98351A548EF5}" type="parTrans" cxnId="{80515A89-5C7E-46B3-B226-7EFB649B99DF}">
      <dgm:prSet/>
      <dgm:spPr/>
      <dgm:t>
        <a:bodyPr/>
        <a:lstStyle/>
        <a:p>
          <a:endParaRPr lang="fr-FR"/>
        </a:p>
      </dgm:t>
    </dgm:pt>
    <dgm:pt modelId="{376AF804-C66F-4B3B-8A82-FA76EC3AF2B1}" type="sibTrans" cxnId="{80515A89-5C7E-46B3-B226-7EFB649B99DF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91327E-432C-4FC8-84E9-038113CBBFB9}" type="pres">
      <dgm:prSet presAssocID="{CF5BB242-B880-4731-B0A5-FC36E471CE1D}" presName="spacer" presStyleCnt="0"/>
      <dgm:spPr/>
    </dgm:pt>
    <dgm:pt modelId="{5AE2CA8E-D876-484D-A5D5-70E9E5FCED87}" type="pres">
      <dgm:prSet presAssocID="{1902BBD1-FA47-4376-AC89-32DDF56869A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80515A89-5C7E-46B3-B226-7EFB649B99DF}" srcId="{76C30ABF-8A6D-4F6B-95E0-421246929C1E}" destId="{1902BBD1-FA47-4376-AC89-32DDF56869AA}" srcOrd="1" destOrd="0" parTransId="{1F3934B5-11E0-440E-9DA8-98351A548EF5}" sibTransId="{376AF804-C66F-4B3B-8A82-FA76EC3AF2B1}"/>
    <dgm:cxn modelId="{9286DFAB-C9A5-4AF5-9512-B74E1B5BC0B1}" type="presOf" srcId="{1902BBD1-FA47-4376-AC89-32DDF56869AA}" destId="{5AE2CA8E-D876-484D-A5D5-70E9E5FCED87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D5EB468C-48EA-419A-A12E-D42A1CD3399A}" type="presParOf" srcId="{3C7D40A0-C208-4B0E-8A58-982B43EA604D}" destId="{9391327E-432C-4FC8-84E9-038113CBBFB9}" srcOrd="1" destOrd="0" presId="urn:microsoft.com/office/officeart/2005/8/layout/vList2"/>
    <dgm:cxn modelId="{D4FCAA0C-B75C-4422-86EA-4489A1A70079}" type="presParOf" srcId="{3C7D40A0-C208-4B0E-8A58-982B43EA604D}" destId="{5AE2CA8E-D876-484D-A5D5-70E9E5FCED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b="0" dirty="0"/>
            <a:t>Import {</a:t>
          </a:r>
          <a:r>
            <a:rPr lang="en-GB" b="0" dirty="0" err="1"/>
            <a:t>useEffect</a:t>
          </a:r>
          <a:r>
            <a:rPr lang="en-GB" b="0" dirty="0"/>
            <a:t>} from ‘react’;</a:t>
          </a:r>
          <a:endParaRPr lang="fr-FR" b="0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6A21BAC6-2B93-47A3-A08C-3B65340CD993}">
      <dgm:prSet/>
      <dgm:spPr/>
      <dgm:t>
        <a:bodyPr/>
        <a:lstStyle/>
        <a:p>
          <a:r>
            <a:rPr lang="en-GB" b="0" dirty="0"/>
            <a:t>Syntax: </a:t>
          </a:r>
          <a:r>
            <a:rPr lang="en-GB" b="0" dirty="0" err="1"/>
            <a:t>useEffect</a:t>
          </a:r>
          <a:r>
            <a:rPr lang="en-GB" b="0" dirty="0"/>
            <a:t>(()=&gt;{console.log(‘page loaded’)})</a:t>
          </a:r>
          <a:endParaRPr lang="fr-FR" b="0" dirty="0"/>
        </a:p>
      </dgm:t>
    </dgm:pt>
    <dgm:pt modelId="{B4CD75DE-74D0-4B9D-B3CA-F046F9277821}" type="parTrans" cxnId="{9A965EA9-1DAF-4AF5-B74F-E197DE51BD12}">
      <dgm:prSet/>
      <dgm:spPr/>
      <dgm:t>
        <a:bodyPr/>
        <a:lstStyle/>
        <a:p>
          <a:endParaRPr lang="fr-FR"/>
        </a:p>
      </dgm:t>
    </dgm:pt>
    <dgm:pt modelId="{688526D3-3150-49C3-A45E-99D4B9D4D24C}" type="sibTrans" cxnId="{9A965EA9-1DAF-4AF5-B74F-E197DE51BD12}">
      <dgm:prSet/>
      <dgm:spPr/>
      <dgm:t>
        <a:bodyPr/>
        <a:lstStyle/>
        <a:p>
          <a:endParaRPr lang="fr-FR"/>
        </a:p>
      </dgm:t>
    </dgm:pt>
    <dgm:pt modelId="{ADCE3CCE-C92C-4B06-9BF7-CE2A25D33B19}">
      <dgm:prSet/>
      <dgm:spPr/>
      <dgm:t>
        <a:bodyPr/>
        <a:lstStyle/>
        <a:p>
          <a:r>
            <a:rPr lang="en-GB" b="0" dirty="0"/>
            <a:t>Allows us to do something when an event happens</a:t>
          </a:r>
          <a:endParaRPr lang="fr-FR" b="0" dirty="0"/>
        </a:p>
      </dgm:t>
    </dgm:pt>
    <dgm:pt modelId="{9B0263AF-2D4A-46CF-B90E-05896666B2D0}" type="parTrans" cxnId="{1FEDEF87-253B-4462-94B5-EB630EA52E60}">
      <dgm:prSet/>
      <dgm:spPr/>
      <dgm:t>
        <a:bodyPr/>
        <a:lstStyle/>
        <a:p>
          <a:endParaRPr lang="fr-FR"/>
        </a:p>
      </dgm:t>
    </dgm:pt>
    <dgm:pt modelId="{E76DAB94-7800-468E-A596-F864491D73B9}" type="sibTrans" cxnId="{1FEDEF87-253B-4462-94B5-EB630EA52E60}">
      <dgm:prSet/>
      <dgm:spPr/>
      <dgm:t>
        <a:bodyPr/>
        <a:lstStyle/>
        <a:p>
          <a:endParaRPr lang="fr-FR"/>
        </a:p>
      </dgm:t>
    </dgm:pt>
    <dgm:pt modelId="{867F0ACF-38D4-4A64-B026-D32DB1474962}">
      <dgm:prSet/>
      <dgm:spPr/>
      <dgm:t>
        <a:bodyPr/>
        <a:lstStyle/>
        <a:p>
          <a:r>
            <a:rPr lang="en-GB" b="0" dirty="0" err="1"/>
            <a:t>useEffect</a:t>
          </a:r>
          <a:r>
            <a:rPr lang="en-GB" b="0" dirty="0"/>
            <a:t>(()=&gt;{console.log(‘page loaded’)}, []) </a:t>
          </a:r>
          <a:endParaRPr lang="fr-FR" b="0" dirty="0"/>
        </a:p>
      </dgm:t>
    </dgm:pt>
    <dgm:pt modelId="{7F5B4B3A-5217-47FD-A309-5214543F113E}" type="parTrans" cxnId="{10FB5B4A-4C55-4D23-8911-DC9DAB3049C8}">
      <dgm:prSet/>
      <dgm:spPr/>
      <dgm:t>
        <a:bodyPr/>
        <a:lstStyle/>
        <a:p>
          <a:endParaRPr lang="fr-FR"/>
        </a:p>
      </dgm:t>
    </dgm:pt>
    <dgm:pt modelId="{1C90C195-A79A-47ED-A31A-A7EE99C7231C}" type="sibTrans" cxnId="{10FB5B4A-4C55-4D23-8911-DC9DAB3049C8}">
      <dgm:prSet/>
      <dgm:spPr/>
      <dgm:t>
        <a:bodyPr/>
        <a:lstStyle/>
        <a:p>
          <a:endParaRPr lang="fr-FR"/>
        </a:p>
      </dgm:t>
    </dgm:pt>
    <dgm:pt modelId="{860F513E-7CB2-4724-823E-4127736AEFB3}">
      <dgm:prSet/>
      <dgm:spPr/>
      <dgm:t>
        <a:bodyPr/>
        <a:lstStyle/>
        <a:p>
          <a:r>
            <a:rPr lang="en-GB" b="0" dirty="0"/>
            <a:t>Dependency array, if left as empty array, </a:t>
          </a:r>
          <a:r>
            <a:rPr lang="en-GB" b="0" dirty="0" err="1"/>
            <a:t>useEffect</a:t>
          </a:r>
          <a:r>
            <a:rPr lang="en-GB" b="0" dirty="0"/>
            <a:t> is only called </a:t>
          </a:r>
          <a:r>
            <a:rPr lang="en-GB" b="0"/>
            <a:t>at the start</a:t>
          </a:r>
          <a:endParaRPr lang="fr-FR" b="0" dirty="0"/>
        </a:p>
      </dgm:t>
    </dgm:pt>
    <dgm:pt modelId="{A374CCC9-6B99-4C39-9B4F-14E167467E69}" type="parTrans" cxnId="{08047822-BE6B-4673-9206-E69FDB6E75FD}">
      <dgm:prSet/>
      <dgm:spPr/>
      <dgm:t>
        <a:bodyPr/>
        <a:lstStyle/>
        <a:p>
          <a:endParaRPr lang="fr-FR"/>
        </a:p>
      </dgm:t>
    </dgm:pt>
    <dgm:pt modelId="{EB6525AA-9038-4A86-AEFA-19FD614747F1}" type="sibTrans" cxnId="{08047822-BE6B-4673-9206-E69FDB6E75FD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0DE2A49D-2E91-4E2E-B1CC-10BE404C13E8}" type="pres">
      <dgm:prSet presAssocID="{ADCE3CCE-C92C-4B06-9BF7-CE2A25D33B1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BC18159-39F6-4BAC-9B7C-8B7A45A92C43}" type="pres">
      <dgm:prSet presAssocID="{E76DAB94-7800-468E-A596-F864491D73B9}" presName="spacer" presStyleCnt="0"/>
      <dgm:spPr/>
    </dgm:pt>
    <dgm:pt modelId="{BF00494C-7DE8-4B85-852A-7DFDC9DE1D67}" type="pres">
      <dgm:prSet presAssocID="{0FDA098E-6A04-4318-ADEB-EE65C51D2D6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70E3CC-B560-42E8-8084-75EE961C2BE5}" type="pres">
      <dgm:prSet presAssocID="{CF5BB242-B880-4731-B0A5-FC36E471CE1D}" presName="spacer" presStyleCnt="0"/>
      <dgm:spPr/>
    </dgm:pt>
    <dgm:pt modelId="{2A74DB47-7465-4985-8977-DD6AA5A3423F}" type="pres">
      <dgm:prSet presAssocID="{6A21BAC6-2B93-47A3-A08C-3B65340CD9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9230E65-BC07-484E-AD1E-6990A0ACF56C}" type="pres">
      <dgm:prSet presAssocID="{688526D3-3150-49C3-A45E-99D4B9D4D24C}" presName="spacer" presStyleCnt="0"/>
      <dgm:spPr/>
    </dgm:pt>
    <dgm:pt modelId="{4E39B73D-095C-4C9D-AED2-9922AAD4FECF}" type="pres">
      <dgm:prSet presAssocID="{860F513E-7CB2-4724-823E-4127736AEFB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711B570-A1CC-4A0A-B4D8-7FF7B71C42EB}" type="pres">
      <dgm:prSet presAssocID="{860F513E-7CB2-4724-823E-4127736AEFB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C219001-9B54-4FE2-8DB3-05D4146A85FA}" type="presOf" srcId="{ADCE3CCE-C92C-4B06-9BF7-CE2A25D33B19}" destId="{0DE2A49D-2E91-4E2E-B1CC-10BE404C13E8}" srcOrd="0" destOrd="0" presId="urn:microsoft.com/office/officeart/2005/8/layout/vList2"/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08047822-BE6B-4673-9206-E69FDB6E75FD}" srcId="{76C30ABF-8A6D-4F6B-95E0-421246929C1E}" destId="{860F513E-7CB2-4724-823E-4127736AEFB3}" srcOrd="3" destOrd="0" parTransId="{A374CCC9-6B99-4C39-9B4F-14E167467E69}" sibTransId="{EB6525AA-9038-4A86-AEFA-19FD614747F1}"/>
    <dgm:cxn modelId="{22DDE423-855D-40E2-B08B-DEFDC1743490}" type="presOf" srcId="{860F513E-7CB2-4724-823E-4127736AEFB3}" destId="{4E39B73D-095C-4C9D-AED2-9922AAD4FECF}" srcOrd="0" destOrd="0" presId="urn:microsoft.com/office/officeart/2005/8/layout/vList2"/>
    <dgm:cxn modelId="{10FB5B4A-4C55-4D23-8911-DC9DAB3049C8}" srcId="{860F513E-7CB2-4724-823E-4127736AEFB3}" destId="{867F0ACF-38D4-4A64-B026-D32DB1474962}" srcOrd="0" destOrd="0" parTransId="{7F5B4B3A-5217-47FD-A309-5214543F113E}" sibTransId="{1C90C195-A79A-47ED-A31A-A7EE99C7231C}"/>
    <dgm:cxn modelId="{4ED5B476-A85E-4CF3-8D38-6C61D36E6204}" type="presOf" srcId="{867F0ACF-38D4-4A64-B026-D32DB1474962}" destId="{8711B570-A1CC-4A0A-B4D8-7FF7B71C42EB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1FEDEF87-253B-4462-94B5-EB630EA52E60}" srcId="{76C30ABF-8A6D-4F6B-95E0-421246929C1E}" destId="{ADCE3CCE-C92C-4B06-9BF7-CE2A25D33B19}" srcOrd="0" destOrd="0" parTransId="{9B0263AF-2D4A-46CF-B90E-05896666B2D0}" sibTransId="{E76DAB94-7800-468E-A596-F864491D73B9}"/>
    <dgm:cxn modelId="{9A965EA9-1DAF-4AF5-B74F-E197DE51BD12}" srcId="{76C30ABF-8A6D-4F6B-95E0-421246929C1E}" destId="{6A21BAC6-2B93-47A3-A08C-3B65340CD993}" srcOrd="2" destOrd="0" parTransId="{B4CD75DE-74D0-4B9D-B3CA-F046F9277821}" sibTransId="{688526D3-3150-49C3-A45E-99D4B9D4D24C}"/>
    <dgm:cxn modelId="{FC7E3BAC-0D4F-41F8-AA7F-104A2EB35CA4}" type="presOf" srcId="{6A21BAC6-2B93-47A3-A08C-3B65340CD993}" destId="{2A74DB47-7465-4985-8977-DD6AA5A3423F}" srcOrd="0" destOrd="0" presId="urn:microsoft.com/office/officeart/2005/8/layout/vList2"/>
    <dgm:cxn modelId="{77E207E3-6192-4833-991B-F75AB23CDB93}" srcId="{76C30ABF-8A6D-4F6B-95E0-421246929C1E}" destId="{0FDA098E-6A04-4318-ADEB-EE65C51D2D65}" srcOrd="1" destOrd="0" parTransId="{76B59040-A84F-41C4-85F9-D20540276BDA}" sibTransId="{CF5BB242-B880-4731-B0A5-FC36E471CE1D}"/>
    <dgm:cxn modelId="{12405E8D-75F8-4348-943C-B0E377AA7BD6}" type="presParOf" srcId="{3C7D40A0-C208-4B0E-8A58-982B43EA604D}" destId="{0DE2A49D-2E91-4E2E-B1CC-10BE404C13E8}" srcOrd="0" destOrd="0" presId="urn:microsoft.com/office/officeart/2005/8/layout/vList2"/>
    <dgm:cxn modelId="{60ECF63D-1B7B-4214-956A-5901E4488A27}" type="presParOf" srcId="{3C7D40A0-C208-4B0E-8A58-982B43EA604D}" destId="{5BC18159-39F6-4BAC-9B7C-8B7A45A92C43}" srcOrd="1" destOrd="0" presId="urn:microsoft.com/office/officeart/2005/8/layout/vList2"/>
    <dgm:cxn modelId="{374EBCCF-6FA3-45AE-B83A-43B150871B92}" type="presParOf" srcId="{3C7D40A0-C208-4B0E-8A58-982B43EA604D}" destId="{BF00494C-7DE8-4B85-852A-7DFDC9DE1D67}" srcOrd="2" destOrd="0" presId="urn:microsoft.com/office/officeart/2005/8/layout/vList2"/>
    <dgm:cxn modelId="{A90C157B-2F82-450D-8E92-BE7E33F7E008}" type="presParOf" srcId="{3C7D40A0-C208-4B0E-8A58-982B43EA604D}" destId="{A870E3CC-B560-42E8-8084-75EE961C2BE5}" srcOrd="3" destOrd="0" presId="urn:microsoft.com/office/officeart/2005/8/layout/vList2"/>
    <dgm:cxn modelId="{CD402753-9224-443E-BDD1-BE6ADA75BF72}" type="presParOf" srcId="{3C7D40A0-C208-4B0E-8A58-982B43EA604D}" destId="{2A74DB47-7465-4985-8977-DD6AA5A3423F}" srcOrd="4" destOrd="0" presId="urn:microsoft.com/office/officeart/2005/8/layout/vList2"/>
    <dgm:cxn modelId="{2EEAB959-F3CC-4C0F-A2FE-80AC10E27B6A}" type="presParOf" srcId="{3C7D40A0-C208-4B0E-8A58-982B43EA604D}" destId="{39230E65-BC07-484E-AD1E-6990A0ACF56C}" srcOrd="5" destOrd="0" presId="urn:microsoft.com/office/officeart/2005/8/layout/vList2"/>
    <dgm:cxn modelId="{B0366ED0-2311-44F0-AC75-94C113C14091}" type="presParOf" srcId="{3C7D40A0-C208-4B0E-8A58-982B43EA604D}" destId="{4E39B73D-095C-4C9D-AED2-9922AAD4FECF}" srcOrd="6" destOrd="0" presId="urn:microsoft.com/office/officeart/2005/8/layout/vList2"/>
    <dgm:cxn modelId="{24A86D5A-9E3E-4A74-B69D-C482ABD6F668}" type="presParOf" srcId="{3C7D40A0-C208-4B0E-8A58-982B43EA604D}" destId="{8711B570-A1CC-4A0A-B4D8-7FF7B71C42E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US" b="0" i="0" dirty="0"/>
            <a:t>We define a functional component called Greeting.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CB358B5D-A97C-404A-9350-F6FBC957EF1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Inside the Greeting component, </a:t>
          </a:r>
        </a:p>
      </dgm:t>
    </dgm:pt>
    <dgm:pt modelId="{8531219C-F21F-48F2-8BEA-7094E8EC8FEE}" type="parTrans" cxnId="{D16064A7-AF2C-4A14-A555-55A8E613AFBE}">
      <dgm:prSet/>
      <dgm:spPr/>
      <dgm:t>
        <a:bodyPr/>
        <a:lstStyle/>
        <a:p>
          <a:endParaRPr lang="fr-FR"/>
        </a:p>
      </dgm:t>
    </dgm:pt>
    <dgm:pt modelId="{558ABCCF-E5B3-4255-8C42-EF062FFA0B7F}" type="sibTrans" cxnId="{D16064A7-AF2C-4A14-A555-55A8E613AFBE}">
      <dgm:prSet/>
      <dgm:spPr/>
      <dgm:t>
        <a:bodyPr/>
        <a:lstStyle/>
        <a:p>
          <a:endParaRPr lang="fr-FR"/>
        </a:p>
      </dgm:t>
    </dgm:pt>
    <dgm:pt modelId="{5E805A1D-379B-470F-9286-D4EBC52D5B3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The component renders a greeting message</a:t>
          </a:r>
        </a:p>
      </dgm:t>
    </dgm:pt>
    <dgm:pt modelId="{B229CBCB-D249-4608-BEBD-E506040B3D06}" type="parTrans" cxnId="{5F60A2E7-45DB-4B2D-ABAF-BA53E5141F24}">
      <dgm:prSet/>
      <dgm:spPr/>
      <dgm:t>
        <a:bodyPr/>
        <a:lstStyle/>
        <a:p>
          <a:endParaRPr lang="fr-FR"/>
        </a:p>
      </dgm:t>
    </dgm:pt>
    <dgm:pt modelId="{3B852A10-AD34-464D-85A5-1376424BD02F}" type="sibTrans" cxnId="{5F60A2E7-45DB-4B2D-ABAF-BA53E5141F24}">
      <dgm:prSet/>
      <dgm:spPr/>
      <dgm:t>
        <a:bodyPr/>
        <a:lstStyle/>
        <a:p>
          <a:endParaRPr lang="fr-FR"/>
        </a:p>
      </dgm:t>
    </dgm:pt>
    <dgm:pt modelId="{1ABD2192-8D9C-4E79-A2A0-EF341EF93C7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We render the Greeting component by calling </a:t>
          </a:r>
          <a:r>
            <a:rPr lang="en-US" b="0" i="0" dirty="0" err="1"/>
            <a:t>ReactDOM.render</a:t>
          </a:r>
          <a:r>
            <a:rPr lang="en-US" b="0" i="0" dirty="0"/>
            <a:t>(), </a:t>
          </a:r>
        </a:p>
      </dgm:t>
    </dgm:pt>
    <dgm:pt modelId="{4882DC9E-C894-4BD3-BB4B-246ACA5628C2}" type="parTrans" cxnId="{E76D0A04-EAC2-47EB-B71D-F65A4A292593}">
      <dgm:prSet/>
      <dgm:spPr/>
      <dgm:t>
        <a:bodyPr/>
        <a:lstStyle/>
        <a:p>
          <a:endParaRPr lang="fr-FR"/>
        </a:p>
      </dgm:t>
    </dgm:pt>
    <dgm:pt modelId="{C38AF64D-733C-4A32-96EC-352DF939DA98}" type="sibTrans" cxnId="{E76D0A04-EAC2-47EB-B71D-F65A4A292593}">
      <dgm:prSet/>
      <dgm:spPr/>
      <dgm:t>
        <a:bodyPr/>
        <a:lstStyle/>
        <a:p>
          <a:endParaRPr lang="fr-FR"/>
        </a:p>
      </dgm:t>
    </dgm:pt>
    <dgm:pt modelId="{689B13C4-DC58-4422-8824-E0D30B240B9B}">
      <dgm:prSet/>
      <dgm:spPr/>
      <dgm:t>
        <a:bodyPr/>
        <a:lstStyle/>
        <a:p>
          <a:r>
            <a:rPr lang="en-US" b="0" i="0" dirty="0"/>
            <a:t>Functional components are simple, reusable functions that take props as their input and return JSX to render content.</a:t>
          </a:r>
          <a:endParaRPr lang="fr-FR" dirty="0"/>
        </a:p>
      </dgm:t>
    </dgm:pt>
    <dgm:pt modelId="{05F3FA90-D54B-4D53-81FE-00EC4BA0E89D}" type="parTrans" cxnId="{903F7FD5-C764-40BD-828F-46AB009C8618}">
      <dgm:prSet/>
      <dgm:spPr/>
      <dgm:t>
        <a:bodyPr/>
        <a:lstStyle/>
        <a:p>
          <a:endParaRPr lang="fr-FR"/>
        </a:p>
      </dgm:t>
    </dgm:pt>
    <dgm:pt modelId="{141CAF45-B071-425B-A654-58BFCB7BADEB}" type="sibTrans" cxnId="{903F7FD5-C764-40BD-828F-46AB009C8618}">
      <dgm:prSet/>
      <dgm:spPr/>
      <dgm:t>
        <a:bodyPr/>
        <a:lstStyle/>
        <a:p>
          <a:endParaRPr lang="fr-FR"/>
        </a:p>
      </dgm:t>
    </dgm:pt>
    <dgm:pt modelId="{05EE27B2-F1CE-4449-91A9-22A64CBA6B9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we </a:t>
          </a:r>
          <a:r>
            <a:rPr lang="en-US" b="0" i="0" dirty="0"/>
            <a:t>use props.name to access the "name" prop value.</a:t>
          </a:r>
        </a:p>
      </dgm:t>
    </dgm:pt>
    <dgm:pt modelId="{2C4EAE9A-24D8-4E5D-9103-4A6A4354A24D}" type="parTrans" cxnId="{64741E46-1B41-4756-B7EC-D7AF5D7BCBA6}">
      <dgm:prSet/>
      <dgm:spPr/>
      <dgm:t>
        <a:bodyPr/>
        <a:lstStyle/>
        <a:p>
          <a:endParaRPr lang="fr-FR"/>
        </a:p>
      </dgm:t>
    </dgm:pt>
    <dgm:pt modelId="{CCC6BC00-1544-48A7-9282-CA0B0ADA2998}" type="sibTrans" cxnId="{64741E46-1B41-4756-B7EC-D7AF5D7BCBA6}">
      <dgm:prSet/>
      <dgm:spPr/>
      <dgm:t>
        <a:bodyPr/>
        <a:lstStyle/>
        <a:p>
          <a:endParaRPr lang="fr-FR"/>
        </a:p>
      </dgm:t>
    </dgm:pt>
    <dgm:pt modelId="{EAA2386B-DC66-4276-B906-D80C7A96499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that </a:t>
          </a:r>
          <a:r>
            <a:rPr lang="en-US" b="0" i="0" dirty="0"/>
            <a:t>includes the "name" prop value.</a:t>
          </a:r>
        </a:p>
      </dgm:t>
    </dgm:pt>
    <dgm:pt modelId="{CE039F89-F067-4584-B1A0-2C13E3CED2A0}" type="parTrans" cxnId="{F904D2C8-87FA-40F7-8620-B041914802FA}">
      <dgm:prSet/>
      <dgm:spPr/>
      <dgm:t>
        <a:bodyPr/>
        <a:lstStyle/>
        <a:p>
          <a:endParaRPr lang="fr-FR"/>
        </a:p>
      </dgm:t>
    </dgm:pt>
    <dgm:pt modelId="{F6FAA44C-0154-47AC-81EC-414DBCE4B421}" type="sibTrans" cxnId="{F904D2C8-87FA-40F7-8620-B041914802FA}">
      <dgm:prSet/>
      <dgm:spPr/>
      <dgm:t>
        <a:bodyPr/>
        <a:lstStyle/>
        <a:p>
          <a:endParaRPr lang="fr-FR"/>
        </a:p>
      </dgm:t>
    </dgm:pt>
    <dgm:pt modelId="{56E93200-311D-4418-B08A-77AABD300CE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passing the "name" prop with the value “John" as an attribute.</a:t>
          </a:r>
        </a:p>
      </dgm:t>
    </dgm:pt>
    <dgm:pt modelId="{BD4031D7-70B1-4870-A668-552AA993953A}" type="parTrans" cxnId="{609D6DA0-0982-4ED7-98F2-5801FC3B261B}">
      <dgm:prSet/>
      <dgm:spPr/>
      <dgm:t>
        <a:bodyPr/>
        <a:lstStyle/>
        <a:p>
          <a:endParaRPr lang="fr-FR"/>
        </a:p>
      </dgm:t>
    </dgm:pt>
    <dgm:pt modelId="{A12CF07D-218E-4BD3-8C2E-4815949B5E2D}" type="sibTrans" cxnId="{609D6DA0-0982-4ED7-98F2-5801FC3B261B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48F768-4E26-48E4-A9E2-7D6159395B6C}" type="pres">
      <dgm:prSet presAssocID="{0FDA098E-6A04-4318-ADEB-EE65C51D2D65}" presName="childText" presStyleLbl="revTx" presStyleIdx="0" presStyleCnt="4">
        <dgm:presLayoutVars>
          <dgm:bulletEnabled val="1"/>
        </dgm:presLayoutVars>
      </dgm:prSet>
      <dgm:spPr/>
    </dgm:pt>
    <dgm:pt modelId="{66426AC8-E241-4244-9C79-5EC41C6E06B6}" type="pres">
      <dgm:prSet presAssocID="{CB358B5D-A97C-404A-9350-F6FBC957EF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8587D0-2E5B-4092-BEB1-30AC2B21D505}" type="pres">
      <dgm:prSet presAssocID="{CB358B5D-A97C-404A-9350-F6FBC957EF1A}" presName="childText" presStyleLbl="revTx" presStyleIdx="1" presStyleCnt="4">
        <dgm:presLayoutVars>
          <dgm:bulletEnabled val="1"/>
        </dgm:presLayoutVars>
      </dgm:prSet>
      <dgm:spPr/>
    </dgm:pt>
    <dgm:pt modelId="{35A4FCC5-04EA-4979-875F-EB0EBFEAD11F}" type="pres">
      <dgm:prSet presAssocID="{5E805A1D-379B-470F-9286-D4EBC52D5B3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2F2DF1-89A5-4A66-BD25-69986FDAB20D}" type="pres">
      <dgm:prSet presAssocID="{5E805A1D-379B-470F-9286-D4EBC52D5B37}" presName="childText" presStyleLbl="revTx" presStyleIdx="2" presStyleCnt="4">
        <dgm:presLayoutVars>
          <dgm:bulletEnabled val="1"/>
        </dgm:presLayoutVars>
      </dgm:prSet>
      <dgm:spPr/>
    </dgm:pt>
    <dgm:pt modelId="{16D65AE7-651B-49E5-A37E-28F39B1C4B80}" type="pres">
      <dgm:prSet presAssocID="{1ABD2192-8D9C-4E79-A2A0-EF341EF93C7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C195238-3EA8-4B33-967E-3A7010F5C215}" type="pres">
      <dgm:prSet presAssocID="{1ABD2192-8D9C-4E79-A2A0-EF341EF93C7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76D0A04-EAC2-47EB-B71D-F65A4A292593}" srcId="{76C30ABF-8A6D-4F6B-95E0-421246929C1E}" destId="{1ABD2192-8D9C-4E79-A2A0-EF341EF93C7E}" srcOrd="3" destOrd="0" parTransId="{4882DC9E-C894-4BD3-BB4B-246ACA5628C2}" sibTransId="{C38AF64D-733C-4A32-96EC-352DF939DA98}"/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93446B5E-CB75-40E8-B962-1983F5BFAA93}" type="presOf" srcId="{56E93200-311D-4418-B08A-77AABD300CED}" destId="{BC195238-3EA8-4B33-967E-3A7010F5C215}" srcOrd="0" destOrd="0" presId="urn:microsoft.com/office/officeart/2005/8/layout/vList2"/>
    <dgm:cxn modelId="{FBA78460-0A12-4FE3-BF6C-0E452D7C60E3}" type="presOf" srcId="{689B13C4-DC58-4422-8824-E0D30B240B9B}" destId="{8548F768-4E26-48E4-A9E2-7D6159395B6C}" srcOrd="0" destOrd="0" presId="urn:microsoft.com/office/officeart/2005/8/layout/vList2"/>
    <dgm:cxn modelId="{64741E46-1B41-4756-B7EC-D7AF5D7BCBA6}" srcId="{CB358B5D-A97C-404A-9350-F6FBC957EF1A}" destId="{05EE27B2-F1CE-4449-91A9-22A64CBA6B94}" srcOrd="0" destOrd="0" parTransId="{2C4EAE9A-24D8-4E5D-9103-4A6A4354A24D}" sibTransId="{CCC6BC00-1544-48A7-9282-CA0B0ADA2998}"/>
    <dgm:cxn modelId="{9116AB4C-27A8-45D8-96AB-4666C8E33610}" type="presOf" srcId="{1ABD2192-8D9C-4E79-A2A0-EF341EF93C7E}" destId="{16D65AE7-651B-49E5-A37E-28F39B1C4B80}" srcOrd="0" destOrd="0" presId="urn:microsoft.com/office/officeart/2005/8/layout/vList2"/>
    <dgm:cxn modelId="{551D654F-CC42-4434-ACE4-71B91850A8C8}" type="presOf" srcId="{EAA2386B-DC66-4276-B906-D80C7A96499E}" destId="{E12F2DF1-89A5-4A66-BD25-69986FDAB20D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32800691-3A0E-4933-BF3F-872F7356B962}" type="presOf" srcId="{05EE27B2-F1CE-4449-91A9-22A64CBA6B94}" destId="{7B8587D0-2E5B-4092-BEB1-30AC2B21D505}" srcOrd="0" destOrd="0" presId="urn:microsoft.com/office/officeart/2005/8/layout/vList2"/>
    <dgm:cxn modelId="{609D6DA0-0982-4ED7-98F2-5801FC3B261B}" srcId="{1ABD2192-8D9C-4E79-A2A0-EF341EF93C7E}" destId="{56E93200-311D-4418-B08A-77AABD300CED}" srcOrd="0" destOrd="0" parTransId="{BD4031D7-70B1-4870-A668-552AA993953A}" sibTransId="{A12CF07D-218E-4BD3-8C2E-4815949B5E2D}"/>
    <dgm:cxn modelId="{D16064A7-AF2C-4A14-A555-55A8E613AFBE}" srcId="{76C30ABF-8A6D-4F6B-95E0-421246929C1E}" destId="{CB358B5D-A97C-404A-9350-F6FBC957EF1A}" srcOrd="1" destOrd="0" parTransId="{8531219C-F21F-48F2-8BEA-7094E8EC8FEE}" sibTransId="{558ABCCF-E5B3-4255-8C42-EF062FFA0B7F}"/>
    <dgm:cxn modelId="{1C183EBE-D1C1-44C5-9635-5050570605E0}" type="presOf" srcId="{CB358B5D-A97C-404A-9350-F6FBC957EF1A}" destId="{66426AC8-E241-4244-9C79-5EC41C6E06B6}" srcOrd="0" destOrd="0" presId="urn:microsoft.com/office/officeart/2005/8/layout/vList2"/>
    <dgm:cxn modelId="{F904D2C8-87FA-40F7-8620-B041914802FA}" srcId="{5E805A1D-379B-470F-9286-D4EBC52D5B37}" destId="{EAA2386B-DC66-4276-B906-D80C7A96499E}" srcOrd="0" destOrd="0" parTransId="{CE039F89-F067-4584-B1A0-2C13E3CED2A0}" sibTransId="{F6FAA44C-0154-47AC-81EC-414DBCE4B421}"/>
    <dgm:cxn modelId="{903F7FD5-C764-40BD-828F-46AB009C8618}" srcId="{0FDA098E-6A04-4318-ADEB-EE65C51D2D65}" destId="{689B13C4-DC58-4422-8824-E0D30B240B9B}" srcOrd="0" destOrd="0" parTransId="{05F3FA90-D54B-4D53-81FE-00EC4BA0E89D}" sibTransId="{141CAF45-B071-425B-A654-58BFCB7BADEB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511B15E6-5DD9-462E-943A-2636A5B0DD2C}" type="presOf" srcId="{5E805A1D-379B-470F-9286-D4EBC52D5B37}" destId="{35A4FCC5-04EA-4979-875F-EB0EBFEAD11F}" srcOrd="0" destOrd="0" presId="urn:microsoft.com/office/officeart/2005/8/layout/vList2"/>
    <dgm:cxn modelId="{5F60A2E7-45DB-4B2D-ABAF-BA53E5141F24}" srcId="{76C30ABF-8A6D-4F6B-95E0-421246929C1E}" destId="{5E805A1D-379B-470F-9286-D4EBC52D5B37}" srcOrd="2" destOrd="0" parTransId="{B229CBCB-D249-4608-BEBD-E506040B3D06}" sibTransId="{3B852A10-AD34-464D-85A5-1376424BD02F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ACE326AC-FAEE-4A2C-9BDD-1A7B239A1AE2}" type="presParOf" srcId="{3C7D40A0-C208-4B0E-8A58-982B43EA604D}" destId="{8548F768-4E26-48E4-A9E2-7D6159395B6C}" srcOrd="1" destOrd="0" presId="urn:microsoft.com/office/officeart/2005/8/layout/vList2"/>
    <dgm:cxn modelId="{58CDD7A9-2FDC-460A-9C35-6EAB938EB618}" type="presParOf" srcId="{3C7D40A0-C208-4B0E-8A58-982B43EA604D}" destId="{66426AC8-E241-4244-9C79-5EC41C6E06B6}" srcOrd="2" destOrd="0" presId="urn:microsoft.com/office/officeart/2005/8/layout/vList2"/>
    <dgm:cxn modelId="{8D72CF5C-92F0-47B9-8DB3-5A4509A76043}" type="presParOf" srcId="{3C7D40A0-C208-4B0E-8A58-982B43EA604D}" destId="{7B8587D0-2E5B-4092-BEB1-30AC2B21D505}" srcOrd="3" destOrd="0" presId="urn:microsoft.com/office/officeart/2005/8/layout/vList2"/>
    <dgm:cxn modelId="{109A4389-E723-4924-B194-5D0A9B009D7E}" type="presParOf" srcId="{3C7D40A0-C208-4B0E-8A58-982B43EA604D}" destId="{35A4FCC5-04EA-4979-875F-EB0EBFEAD11F}" srcOrd="4" destOrd="0" presId="urn:microsoft.com/office/officeart/2005/8/layout/vList2"/>
    <dgm:cxn modelId="{A8EBE5A5-B351-486E-A098-EAEEA5222536}" type="presParOf" srcId="{3C7D40A0-C208-4B0E-8A58-982B43EA604D}" destId="{E12F2DF1-89A5-4A66-BD25-69986FDAB20D}" srcOrd="5" destOrd="0" presId="urn:microsoft.com/office/officeart/2005/8/layout/vList2"/>
    <dgm:cxn modelId="{EE015BD5-326A-4F68-A414-E2311C7C4E73}" type="presParOf" srcId="{3C7D40A0-C208-4B0E-8A58-982B43EA604D}" destId="{16D65AE7-651B-49E5-A37E-28F39B1C4B80}" srcOrd="6" destOrd="0" presId="urn:microsoft.com/office/officeart/2005/8/layout/vList2"/>
    <dgm:cxn modelId="{EB012810-223A-40F5-AC48-555E4D4FDF86}" type="presParOf" srcId="{3C7D40A0-C208-4B0E-8A58-982B43EA604D}" destId="{BC195238-3EA8-4B33-967E-3A7010F5C215}" srcOrd="7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D9BE282-0D4C-4515-92B9-931C086E07EB}">
      <dgm:prSet/>
      <dgm:spPr/>
      <dgm:t>
        <a:bodyPr/>
        <a:lstStyle/>
        <a:p>
          <a:r>
            <a:rPr lang="fr-FR" b="1" i="0" dirty="0" err="1"/>
            <a:t>ReactDOM.render</a:t>
          </a:r>
          <a:r>
            <a:rPr lang="fr-FR" b="1" i="0" dirty="0"/>
            <a:t>()</a:t>
          </a:r>
          <a:endParaRPr lang="fr-FR" dirty="0"/>
        </a:p>
      </dgm:t>
    </dgm:pt>
    <dgm:pt modelId="{05D187BB-02D7-47A6-BAD9-754AE85783FA}" type="parTrans" cxnId="{48417356-F549-4B4F-85B2-C7ADD985D7F8}">
      <dgm:prSet/>
      <dgm:spPr/>
      <dgm:t>
        <a:bodyPr/>
        <a:lstStyle/>
        <a:p>
          <a:endParaRPr lang="fr-FR"/>
        </a:p>
      </dgm:t>
    </dgm:pt>
    <dgm:pt modelId="{7823892D-0324-41F4-96F7-88EFB51AD3CE}" type="sibTrans" cxnId="{48417356-F549-4B4F-85B2-C7ADD985D7F8}">
      <dgm:prSet/>
      <dgm:spPr/>
      <dgm:t>
        <a:bodyPr/>
        <a:lstStyle/>
        <a:p>
          <a:endParaRPr lang="fr-FR"/>
        </a:p>
      </dgm:t>
    </dgm:pt>
    <dgm:pt modelId="{280B2384-C292-4987-8C12-D01EAE76349A}">
      <dgm:prSet/>
      <dgm:spPr/>
      <dgm:t>
        <a:bodyPr/>
        <a:lstStyle/>
        <a:p>
          <a:r>
            <a:rPr lang="en-US" b="0" i="0" dirty="0"/>
            <a:t>render React elements to the DOM.</a:t>
          </a:r>
          <a:endParaRPr lang="fr-FR" dirty="0"/>
        </a:p>
      </dgm:t>
    </dgm:pt>
    <dgm:pt modelId="{8604BAD5-1BE2-443B-85BD-4F3A8456BFB2}" type="parTrans" cxnId="{BDC0521C-1BA0-42AA-8E65-CB8A1C881671}">
      <dgm:prSet/>
      <dgm:spPr/>
      <dgm:t>
        <a:bodyPr/>
        <a:lstStyle/>
        <a:p>
          <a:endParaRPr lang="fr-FR"/>
        </a:p>
      </dgm:t>
    </dgm:pt>
    <dgm:pt modelId="{31FEC99C-77AE-4D5A-A5EF-EC162D534F30}" type="sibTrans" cxnId="{BDC0521C-1BA0-42AA-8E65-CB8A1C881671}">
      <dgm:prSet/>
      <dgm:spPr/>
      <dgm:t>
        <a:bodyPr/>
        <a:lstStyle/>
        <a:p>
          <a:endParaRPr lang="fr-FR"/>
        </a:p>
      </dgm:t>
    </dgm:pt>
    <dgm:pt modelId="{37371629-181B-431E-8960-87E09037AAB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The first argument is the React component </a:t>
          </a:r>
          <a:r>
            <a:rPr lang="en-US" b="0" i="0"/>
            <a:t>to render</a:t>
          </a:r>
          <a:endParaRPr lang="fr-FR" dirty="0"/>
        </a:p>
      </dgm:t>
    </dgm:pt>
    <dgm:pt modelId="{06FEF88A-A12F-4E0D-8741-736FD47E465F}" type="parTrans" cxnId="{963468BF-D715-4CB0-B93A-B720B86B6938}">
      <dgm:prSet/>
      <dgm:spPr/>
      <dgm:t>
        <a:bodyPr/>
        <a:lstStyle/>
        <a:p>
          <a:endParaRPr lang="fr-FR"/>
        </a:p>
      </dgm:t>
    </dgm:pt>
    <dgm:pt modelId="{3AF21168-3E77-4837-AC5B-C35D903ADB96}" type="sibTrans" cxnId="{963468BF-D715-4CB0-B93A-B720B86B6938}">
      <dgm:prSet/>
      <dgm:spPr/>
      <dgm:t>
        <a:bodyPr/>
        <a:lstStyle/>
        <a:p>
          <a:endParaRPr lang="fr-FR"/>
        </a:p>
      </dgm:t>
    </dgm:pt>
    <dgm:pt modelId="{A76D1BAE-04B9-4D0A-AB0B-1F0F6EADC35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The second argument is the target DOM element</a:t>
          </a:r>
        </a:p>
      </dgm:t>
    </dgm:pt>
    <dgm:pt modelId="{F6D47759-CE80-424F-9D90-83F01E33AC06}" type="parTrans" cxnId="{B17A1A7F-1175-417A-95A8-0DC8923EA96C}">
      <dgm:prSet/>
      <dgm:spPr/>
      <dgm:t>
        <a:bodyPr/>
        <a:lstStyle/>
        <a:p>
          <a:endParaRPr lang="fr-FR"/>
        </a:p>
      </dgm:t>
    </dgm:pt>
    <dgm:pt modelId="{5A73616E-395A-417E-AB3C-F7FABE2B52B3}" type="sibTrans" cxnId="{B17A1A7F-1175-417A-95A8-0DC8923EA96C}">
      <dgm:prSet/>
      <dgm:spPr/>
      <dgm:t>
        <a:bodyPr/>
        <a:lstStyle/>
        <a:p>
          <a:endParaRPr lang="fr-FR"/>
        </a:p>
      </dgm:t>
    </dgm:pt>
    <dgm:pt modelId="{301EFA7C-C68A-4C63-9B5E-6354BD723DB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React processes the component, converts its JSX into HTML,</a:t>
          </a:r>
        </a:p>
      </dgm:t>
    </dgm:pt>
    <dgm:pt modelId="{6A0BA3BD-A138-47BA-9F71-E33DA9761114}" type="parTrans" cxnId="{13E9C46C-9CA3-48B7-96EB-ECCC7B20266E}">
      <dgm:prSet/>
      <dgm:spPr/>
      <dgm:t>
        <a:bodyPr/>
        <a:lstStyle/>
        <a:p>
          <a:endParaRPr lang="fr-FR"/>
        </a:p>
      </dgm:t>
    </dgm:pt>
    <dgm:pt modelId="{9F2DE95C-54C1-4FFA-8EA0-2733C04EC8C1}" type="sibTrans" cxnId="{13E9C46C-9CA3-48B7-96EB-ECCC7B20266E}">
      <dgm:prSet/>
      <dgm:spPr/>
      <dgm:t>
        <a:bodyPr/>
        <a:lstStyle/>
        <a:p>
          <a:endParaRPr lang="fr-FR"/>
        </a:p>
      </dgm:t>
    </dgm:pt>
    <dgm:pt modelId="{67502164-45AC-4FCD-9C29-69F9607AAD2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where the rendered component will appear. It's identified by an ID,</a:t>
          </a:r>
        </a:p>
      </dgm:t>
    </dgm:pt>
    <dgm:pt modelId="{C4FFA5F1-C7E4-4FBD-A831-107DC3B21A5A}" type="parTrans" cxnId="{BC417D2E-CE27-4568-9CF0-E378FC4FF882}">
      <dgm:prSet/>
      <dgm:spPr/>
      <dgm:t>
        <a:bodyPr/>
        <a:lstStyle/>
        <a:p>
          <a:endParaRPr lang="fr-FR"/>
        </a:p>
      </dgm:t>
    </dgm:pt>
    <dgm:pt modelId="{9BE276C2-5F30-4A4A-9644-960FAEE4665D}" type="sibTrans" cxnId="{BC417D2E-CE27-4568-9CF0-E378FC4FF882}">
      <dgm:prSet/>
      <dgm:spPr/>
      <dgm:t>
        <a:bodyPr/>
        <a:lstStyle/>
        <a:p>
          <a:endParaRPr lang="fr-FR"/>
        </a:p>
      </dgm:t>
    </dgm:pt>
    <dgm:pt modelId="{230092D3-68D6-4FE4-81E4-51088C4F654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displays it in the specified DOM element, </a:t>
          </a:r>
        </a:p>
      </dgm:t>
    </dgm:pt>
    <dgm:pt modelId="{31585482-EE38-4160-BEB3-86190B47BE8A}" type="parTrans" cxnId="{87A29AB9-C389-47FA-A979-5F24B6BA6888}">
      <dgm:prSet/>
      <dgm:spPr/>
      <dgm:t>
        <a:bodyPr/>
        <a:lstStyle/>
        <a:p>
          <a:endParaRPr lang="fr-FR"/>
        </a:p>
      </dgm:t>
    </dgm:pt>
    <dgm:pt modelId="{571AEA80-AF59-4E2F-9C63-8A49ECF2FA08}" type="sibTrans" cxnId="{87A29AB9-C389-47FA-A979-5F24B6BA6888}">
      <dgm:prSet/>
      <dgm:spPr/>
      <dgm:t>
        <a:bodyPr/>
        <a:lstStyle/>
        <a:p>
          <a:endParaRPr lang="fr-FR"/>
        </a:p>
      </dgm:t>
    </dgm:pt>
    <dgm:pt modelId="{F74BBD68-E645-44A5-ACE9-0BB47E62161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showing </a:t>
          </a:r>
          <a:r>
            <a:rPr lang="en-US" b="0" i="0" dirty="0"/>
            <a:t>"Welcome, Alice!" on the web page.</a:t>
          </a:r>
        </a:p>
      </dgm:t>
    </dgm:pt>
    <dgm:pt modelId="{7F34FFCE-3152-4DE4-ACCE-EF889A3568F4}" type="parTrans" cxnId="{469C40AE-05DC-48A3-8475-A615DE835B78}">
      <dgm:prSet/>
      <dgm:spPr/>
      <dgm:t>
        <a:bodyPr/>
        <a:lstStyle/>
        <a:p>
          <a:endParaRPr lang="fr-FR"/>
        </a:p>
      </dgm:t>
    </dgm:pt>
    <dgm:pt modelId="{B4F08EA3-7EC4-4DED-B0E9-8D0321F8C5E4}" type="sibTrans" cxnId="{469C40AE-05DC-48A3-8475-A615DE835B78}">
      <dgm:prSet/>
      <dgm:spPr/>
      <dgm:t>
        <a:bodyPr/>
        <a:lstStyle/>
        <a:p>
          <a:endParaRPr lang="fr-FR"/>
        </a:p>
      </dgm:t>
    </dgm:pt>
    <dgm:pt modelId="{33FB2C48-1605-4CD8-81A3-DC22F2ABD0C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which should exist in your HTML document.</a:t>
          </a:r>
        </a:p>
      </dgm:t>
    </dgm:pt>
    <dgm:pt modelId="{91D5B1D8-2601-4ABA-BAB8-EA7E68DCFDAB}" type="parTrans" cxnId="{46E156C6-7F4C-4459-8AB8-D7D28E6ADEC5}">
      <dgm:prSet/>
      <dgm:spPr/>
      <dgm:t>
        <a:bodyPr/>
        <a:lstStyle/>
        <a:p>
          <a:endParaRPr lang="fr-FR"/>
        </a:p>
      </dgm:t>
    </dgm:pt>
    <dgm:pt modelId="{CE629F63-F058-4B58-9A20-A124D0B54178}" type="sibTrans" cxnId="{46E156C6-7F4C-4459-8AB8-D7D28E6ADEC5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840E1A6F-B867-448C-94D6-17C88306D8FF}" type="pres">
      <dgm:prSet presAssocID="{AD9BE282-0D4C-4515-92B9-931C086E07EB}" presName="parentText" presStyleLbl="node1" presStyleIdx="0" presStyleCnt="4" custLinFactY="-4265" custLinFactNeighborX="4" custLinFactNeighborY="-100000">
        <dgm:presLayoutVars>
          <dgm:chMax val="0"/>
          <dgm:bulletEnabled val="1"/>
        </dgm:presLayoutVars>
      </dgm:prSet>
      <dgm:spPr/>
    </dgm:pt>
    <dgm:pt modelId="{1F378FDB-7AF6-4FCC-B54C-CC654892E66D}" type="pres">
      <dgm:prSet presAssocID="{AD9BE282-0D4C-4515-92B9-931C086E07EB}" presName="childText" presStyleLbl="revTx" presStyleIdx="0" presStyleCnt="3">
        <dgm:presLayoutVars>
          <dgm:bulletEnabled val="1"/>
        </dgm:presLayoutVars>
      </dgm:prSet>
      <dgm:spPr/>
    </dgm:pt>
    <dgm:pt modelId="{3D7D235E-ED87-4D86-976D-17B8AE5419B1}" type="pres">
      <dgm:prSet presAssocID="{37371629-181B-431E-8960-87E09037AA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D0B5C9-121A-4EC6-B93F-00C21D9827D0}" type="pres">
      <dgm:prSet presAssocID="{3AF21168-3E77-4837-AC5B-C35D903ADB96}" presName="spacer" presStyleCnt="0"/>
      <dgm:spPr/>
    </dgm:pt>
    <dgm:pt modelId="{D41006A0-0399-4B9F-A11B-ED5C3BCFEFFE}" type="pres">
      <dgm:prSet presAssocID="{A76D1BAE-04B9-4D0A-AB0B-1F0F6EADC35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A5B6956-E5E6-459A-8ADC-FE38DE51794C}" type="pres">
      <dgm:prSet presAssocID="{A76D1BAE-04B9-4D0A-AB0B-1F0F6EADC35B}" presName="childText" presStyleLbl="revTx" presStyleIdx="1" presStyleCnt="3">
        <dgm:presLayoutVars>
          <dgm:bulletEnabled val="1"/>
        </dgm:presLayoutVars>
      </dgm:prSet>
      <dgm:spPr/>
    </dgm:pt>
    <dgm:pt modelId="{CA5AE1B9-CC51-49C3-BFB7-2BDA14B3819E}" type="pres">
      <dgm:prSet presAssocID="{301EFA7C-C68A-4C63-9B5E-6354BD723DB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B156B7F-C233-4B4C-8E8B-8BA298F67C08}" type="pres">
      <dgm:prSet presAssocID="{301EFA7C-C68A-4C63-9B5E-6354BD723DB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5475104-0B52-404C-9BF4-A87B4A9C34F7}" type="presOf" srcId="{AD9BE282-0D4C-4515-92B9-931C086E07EB}" destId="{840E1A6F-B867-448C-94D6-17C88306D8FF}" srcOrd="0" destOrd="0" presId="urn:microsoft.com/office/officeart/2005/8/layout/vList2"/>
    <dgm:cxn modelId="{C5062913-A1A7-495F-A38F-7F8D32B9927C}" type="presOf" srcId="{67502164-45AC-4FCD-9C29-69F9607AAD2D}" destId="{1A5B6956-E5E6-459A-8ADC-FE38DE51794C}" srcOrd="0" destOrd="0" presId="urn:microsoft.com/office/officeart/2005/8/layout/vList2"/>
    <dgm:cxn modelId="{5AAEF318-5160-4C72-BFE3-7B22C6CC9699}" type="presOf" srcId="{A76D1BAE-04B9-4D0A-AB0B-1F0F6EADC35B}" destId="{D41006A0-0399-4B9F-A11B-ED5C3BCFEFFE}" srcOrd="0" destOrd="0" presId="urn:microsoft.com/office/officeart/2005/8/layout/vList2"/>
    <dgm:cxn modelId="{BDC0521C-1BA0-42AA-8E65-CB8A1C881671}" srcId="{AD9BE282-0D4C-4515-92B9-931C086E07EB}" destId="{280B2384-C292-4987-8C12-D01EAE76349A}" srcOrd="0" destOrd="0" parTransId="{8604BAD5-1BE2-443B-85BD-4F3A8456BFB2}" sibTransId="{31FEC99C-77AE-4D5A-A5EF-EC162D534F30}"/>
    <dgm:cxn modelId="{BC417D2E-CE27-4568-9CF0-E378FC4FF882}" srcId="{A76D1BAE-04B9-4D0A-AB0B-1F0F6EADC35B}" destId="{67502164-45AC-4FCD-9C29-69F9607AAD2D}" srcOrd="0" destOrd="0" parTransId="{C4FFA5F1-C7E4-4FBD-A831-107DC3B21A5A}" sibTransId="{9BE276C2-5F30-4A4A-9644-960FAEE4665D}"/>
    <dgm:cxn modelId="{13E9C46C-9CA3-48B7-96EB-ECCC7B20266E}" srcId="{76C30ABF-8A6D-4F6B-95E0-421246929C1E}" destId="{301EFA7C-C68A-4C63-9B5E-6354BD723DBE}" srcOrd="3" destOrd="0" parTransId="{6A0BA3BD-A138-47BA-9F71-E33DA9761114}" sibTransId="{9F2DE95C-54C1-4FFA-8EA0-2733C04EC8C1}"/>
    <dgm:cxn modelId="{CE2ADD4C-F108-4AB0-99F5-19571B217089}" type="presOf" srcId="{301EFA7C-C68A-4C63-9B5E-6354BD723DBE}" destId="{CA5AE1B9-CC51-49C3-BFB7-2BDA14B3819E}" srcOrd="0" destOrd="0" presId="urn:microsoft.com/office/officeart/2005/8/layout/vList2"/>
    <dgm:cxn modelId="{48417356-F549-4B4F-85B2-C7ADD985D7F8}" srcId="{76C30ABF-8A6D-4F6B-95E0-421246929C1E}" destId="{AD9BE282-0D4C-4515-92B9-931C086E07EB}" srcOrd="0" destOrd="0" parTransId="{05D187BB-02D7-47A6-BAD9-754AE85783FA}" sibTransId="{7823892D-0324-41F4-96F7-88EFB51AD3CE}"/>
    <dgm:cxn modelId="{B17A1A7F-1175-417A-95A8-0DC8923EA96C}" srcId="{76C30ABF-8A6D-4F6B-95E0-421246929C1E}" destId="{A76D1BAE-04B9-4D0A-AB0B-1F0F6EADC35B}" srcOrd="2" destOrd="0" parTransId="{F6D47759-CE80-424F-9D90-83F01E33AC06}" sibTransId="{5A73616E-395A-417E-AB3C-F7FABE2B52B3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4AA2AC88-EBCF-491B-86DA-3C05494639E0}" type="presOf" srcId="{F74BBD68-E645-44A5-ACE9-0BB47E621617}" destId="{8B156B7F-C233-4B4C-8E8B-8BA298F67C08}" srcOrd="0" destOrd="1" presId="urn:microsoft.com/office/officeart/2005/8/layout/vList2"/>
    <dgm:cxn modelId="{469C40AE-05DC-48A3-8475-A615DE835B78}" srcId="{301EFA7C-C68A-4C63-9B5E-6354BD723DBE}" destId="{F74BBD68-E645-44A5-ACE9-0BB47E621617}" srcOrd="1" destOrd="0" parTransId="{7F34FFCE-3152-4DE4-ACCE-EF889A3568F4}" sibTransId="{B4F08EA3-7EC4-4DED-B0E9-8D0321F8C5E4}"/>
    <dgm:cxn modelId="{87A29AB9-C389-47FA-A979-5F24B6BA6888}" srcId="{301EFA7C-C68A-4C63-9B5E-6354BD723DBE}" destId="{230092D3-68D6-4FE4-81E4-51088C4F6540}" srcOrd="0" destOrd="0" parTransId="{31585482-EE38-4160-BEB3-86190B47BE8A}" sibTransId="{571AEA80-AF59-4E2F-9C63-8A49ECF2FA08}"/>
    <dgm:cxn modelId="{963468BF-D715-4CB0-B93A-B720B86B6938}" srcId="{76C30ABF-8A6D-4F6B-95E0-421246929C1E}" destId="{37371629-181B-431E-8960-87E09037AAB7}" srcOrd="1" destOrd="0" parTransId="{06FEF88A-A12F-4E0D-8741-736FD47E465F}" sibTransId="{3AF21168-3E77-4837-AC5B-C35D903ADB96}"/>
    <dgm:cxn modelId="{46E156C6-7F4C-4459-8AB8-D7D28E6ADEC5}" srcId="{A76D1BAE-04B9-4D0A-AB0B-1F0F6EADC35B}" destId="{33FB2C48-1605-4CD8-81A3-DC22F2ABD0CD}" srcOrd="1" destOrd="0" parTransId="{91D5B1D8-2601-4ABA-BAB8-EA7E68DCFDAB}" sibTransId="{CE629F63-F058-4B58-9A20-A124D0B54178}"/>
    <dgm:cxn modelId="{E7C524CC-ABA0-4584-B6EA-D563F3F6555C}" type="presOf" srcId="{37371629-181B-431E-8960-87E09037AAB7}" destId="{3D7D235E-ED87-4D86-976D-17B8AE5419B1}" srcOrd="0" destOrd="0" presId="urn:microsoft.com/office/officeart/2005/8/layout/vList2"/>
    <dgm:cxn modelId="{A06234E3-9D4D-4466-9F4E-C0264D085ED1}" type="presOf" srcId="{280B2384-C292-4987-8C12-D01EAE76349A}" destId="{1F378FDB-7AF6-4FCC-B54C-CC654892E66D}" srcOrd="0" destOrd="0" presId="urn:microsoft.com/office/officeart/2005/8/layout/vList2"/>
    <dgm:cxn modelId="{3BB8DAF1-E629-4AC1-9FCB-4F1748D68A4E}" type="presOf" srcId="{33FB2C48-1605-4CD8-81A3-DC22F2ABD0CD}" destId="{1A5B6956-E5E6-459A-8ADC-FE38DE51794C}" srcOrd="0" destOrd="1" presId="urn:microsoft.com/office/officeart/2005/8/layout/vList2"/>
    <dgm:cxn modelId="{5B7443F9-92E8-4527-A1E8-3DEE5D2FE0FD}" type="presOf" srcId="{230092D3-68D6-4FE4-81E4-51088C4F6540}" destId="{8B156B7F-C233-4B4C-8E8B-8BA298F67C08}" srcOrd="0" destOrd="0" presId="urn:microsoft.com/office/officeart/2005/8/layout/vList2"/>
    <dgm:cxn modelId="{E8A28853-A9F5-46CD-AF46-5744527E1C0B}" type="presParOf" srcId="{3C7D40A0-C208-4B0E-8A58-982B43EA604D}" destId="{840E1A6F-B867-448C-94D6-17C88306D8FF}" srcOrd="0" destOrd="0" presId="urn:microsoft.com/office/officeart/2005/8/layout/vList2"/>
    <dgm:cxn modelId="{D0C1A840-EB78-46AD-9F0C-85628D623CFC}" type="presParOf" srcId="{3C7D40A0-C208-4B0E-8A58-982B43EA604D}" destId="{1F378FDB-7AF6-4FCC-B54C-CC654892E66D}" srcOrd="1" destOrd="0" presId="urn:microsoft.com/office/officeart/2005/8/layout/vList2"/>
    <dgm:cxn modelId="{B1D20C5F-8129-4848-9CD3-0009A86143EC}" type="presParOf" srcId="{3C7D40A0-C208-4B0E-8A58-982B43EA604D}" destId="{3D7D235E-ED87-4D86-976D-17B8AE5419B1}" srcOrd="2" destOrd="0" presId="urn:microsoft.com/office/officeart/2005/8/layout/vList2"/>
    <dgm:cxn modelId="{EF5AACE4-BC98-457D-A0E8-945FFC1FFBD2}" type="presParOf" srcId="{3C7D40A0-C208-4B0E-8A58-982B43EA604D}" destId="{29D0B5C9-121A-4EC6-B93F-00C21D9827D0}" srcOrd="3" destOrd="0" presId="urn:microsoft.com/office/officeart/2005/8/layout/vList2"/>
    <dgm:cxn modelId="{40F8E362-E921-43F3-85E3-9BD1276AE674}" type="presParOf" srcId="{3C7D40A0-C208-4B0E-8A58-982B43EA604D}" destId="{D41006A0-0399-4B9F-A11B-ED5C3BCFEFFE}" srcOrd="4" destOrd="0" presId="urn:microsoft.com/office/officeart/2005/8/layout/vList2"/>
    <dgm:cxn modelId="{9DBB61BB-7F9B-4C1D-B98F-63B25615C4BB}" type="presParOf" srcId="{3C7D40A0-C208-4B0E-8A58-982B43EA604D}" destId="{1A5B6956-E5E6-459A-8ADC-FE38DE51794C}" srcOrd="5" destOrd="0" presId="urn:microsoft.com/office/officeart/2005/8/layout/vList2"/>
    <dgm:cxn modelId="{4AD34AC4-343A-41C3-9C43-80FC40A91A57}" type="presParOf" srcId="{3C7D40A0-C208-4B0E-8A58-982B43EA604D}" destId="{CA5AE1B9-CC51-49C3-BFB7-2BDA14B3819E}" srcOrd="6" destOrd="0" presId="urn:microsoft.com/office/officeart/2005/8/layout/vList2"/>
    <dgm:cxn modelId="{4D1C268D-C78A-4A1C-97BD-FE9A373276C7}" type="presParOf" srcId="{3C7D40A0-C208-4B0E-8A58-982B43EA604D}" destId="{8B156B7F-C233-4B4C-8E8B-8BA298F67C0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US" b="0" i="0" dirty="0"/>
            <a:t>pass data from parent components</a:t>
          </a:r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3B19C25F-9196-4041-920C-08AD160C2184}">
      <dgm:prSet/>
      <dgm:spPr/>
      <dgm:t>
        <a:bodyPr/>
        <a:lstStyle/>
        <a:p>
          <a:r>
            <a:rPr lang="en-US" b="0" i="0" dirty="0" err="1"/>
            <a:t>tochild</a:t>
          </a:r>
          <a:r>
            <a:rPr lang="en-US" b="0" i="0" dirty="0"/>
            <a:t> components</a:t>
          </a:r>
        </a:p>
      </dgm:t>
    </dgm:pt>
    <dgm:pt modelId="{81EE1664-234A-4730-87B2-E7BB6EE2098C}" type="parTrans" cxnId="{168E8ED8-2AB9-427B-AD72-C167B96C1958}">
      <dgm:prSet/>
      <dgm:spPr/>
      <dgm:t>
        <a:bodyPr/>
        <a:lstStyle/>
        <a:p>
          <a:endParaRPr lang="fr-FR"/>
        </a:p>
      </dgm:t>
    </dgm:pt>
    <dgm:pt modelId="{F225952F-0159-42F6-B4F2-FBC808D6700F}" type="sibTrans" cxnId="{168E8ED8-2AB9-427B-AD72-C167B96C1958}">
      <dgm:prSet/>
      <dgm:spPr/>
      <dgm:t>
        <a:bodyPr/>
        <a:lstStyle/>
        <a:p>
          <a:endParaRPr lang="fr-FR"/>
        </a:p>
      </dgm:t>
    </dgm:pt>
    <dgm:pt modelId="{2E80F8F4-5F02-45B8-A0B5-E2516D7AA731}">
      <dgm:prSet/>
      <dgm:spPr/>
      <dgm:t>
        <a:bodyPr/>
        <a:lstStyle/>
        <a:p>
          <a:r>
            <a:rPr lang="en-US" b="0" i="0" dirty="0"/>
            <a:t>using props.</a:t>
          </a:r>
        </a:p>
      </dgm:t>
    </dgm:pt>
    <dgm:pt modelId="{D2CC18BB-7B68-46E1-9D0C-F341610DCA37}" type="parTrans" cxnId="{ABB343EE-2285-4C0F-81F7-B8A93DE4FF1A}">
      <dgm:prSet/>
      <dgm:spPr/>
      <dgm:t>
        <a:bodyPr/>
        <a:lstStyle/>
        <a:p>
          <a:endParaRPr lang="fr-FR"/>
        </a:p>
      </dgm:t>
    </dgm:pt>
    <dgm:pt modelId="{0D2D37DC-8156-47B9-A109-740EBCFB0558}" type="sibTrans" cxnId="{ABB343EE-2285-4C0F-81F7-B8A93DE4FF1A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4FA5A68-EF36-41B7-B64F-4F5AF61729C6}" type="pres">
      <dgm:prSet presAssocID="{0FDA098E-6A04-4318-ADEB-EE65C51D2D6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FA62CF6F-ED97-4620-B92D-F7B854AA381F}" type="presOf" srcId="{3B19C25F-9196-4041-920C-08AD160C2184}" destId="{34FA5A68-EF36-41B7-B64F-4F5AF61729C6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9E04C5A1-7A75-4F74-A154-12DEC5BD3E53}" type="presOf" srcId="{2E80F8F4-5F02-45B8-A0B5-E2516D7AA731}" destId="{34FA5A68-EF36-41B7-B64F-4F5AF61729C6}" srcOrd="0" destOrd="1" presId="urn:microsoft.com/office/officeart/2005/8/layout/vList2"/>
    <dgm:cxn modelId="{168E8ED8-2AB9-427B-AD72-C167B96C1958}" srcId="{0FDA098E-6A04-4318-ADEB-EE65C51D2D65}" destId="{3B19C25F-9196-4041-920C-08AD160C2184}" srcOrd="0" destOrd="0" parTransId="{81EE1664-234A-4730-87B2-E7BB6EE2098C}" sibTransId="{F225952F-0159-42F6-B4F2-FBC808D6700F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ABB343EE-2285-4C0F-81F7-B8A93DE4FF1A}" srcId="{3B19C25F-9196-4041-920C-08AD160C2184}" destId="{2E80F8F4-5F02-45B8-A0B5-E2516D7AA731}" srcOrd="0" destOrd="0" parTransId="{D2CC18BB-7B68-46E1-9D0C-F341610DCA37}" sibTransId="{0D2D37DC-8156-47B9-A109-740EBCFB0558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7EAC15D2-3DEC-45D4-AD21-54DC1AB703B7}" type="presParOf" srcId="{3C7D40A0-C208-4B0E-8A58-982B43EA604D}" destId="{34FA5A68-EF36-41B7-B64F-4F5AF61729C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US" b="0" i="0" dirty="0"/>
            <a:t>We create a Welcome component</a:t>
          </a:r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1A2B258A-0A10-405A-A758-AB1C7901EC9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Inside the Welcome component,</a:t>
          </a:r>
        </a:p>
      </dgm:t>
    </dgm:pt>
    <dgm:pt modelId="{66BF130F-37A9-4D2D-B9B4-F19EB9D24B02}" type="parTrans" cxnId="{BDDA84FE-C90F-419D-AE35-7FB090479D5A}">
      <dgm:prSet/>
      <dgm:spPr/>
      <dgm:t>
        <a:bodyPr/>
        <a:lstStyle/>
        <a:p>
          <a:endParaRPr lang="fr-FR"/>
        </a:p>
      </dgm:t>
    </dgm:pt>
    <dgm:pt modelId="{2BADDF58-2F4E-4D80-ABF7-D7C5ABE3084B}" type="sibTrans" cxnId="{BDDA84FE-C90F-419D-AE35-7FB090479D5A}">
      <dgm:prSet/>
      <dgm:spPr/>
      <dgm:t>
        <a:bodyPr/>
        <a:lstStyle/>
        <a:p>
          <a:endParaRPr lang="fr-FR"/>
        </a:p>
      </dgm:t>
    </dgm:pt>
    <dgm:pt modelId="{E7E66ECA-3129-421B-B8BE-0175CB5400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The component renders a message</a:t>
          </a:r>
        </a:p>
      </dgm:t>
    </dgm:pt>
    <dgm:pt modelId="{2F2E158D-278D-4541-8063-3BC1DB23D72E}" type="parTrans" cxnId="{BB490AFA-C3C3-4C3B-B01F-3EDE2DB7CE79}">
      <dgm:prSet/>
      <dgm:spPr/>
      <dgm:t>
        <a:bodyPr/>
        <a:lstStyle/>
        <a:p>
          <a:endParaRPr lang="fr-FR"/>
        </a:p>
      </dgm:t>
    </dgm:pt>
    <dgm:pt modelId="{36B6FD15-5F71-4648-B0F2-5AF747857DC4}" type="sibTrans" cxnId="{BB490AFA-C3C3-4C3B-B01F-3EDE2DB7CE79}">
      <dgm:prSet/>
      <dgm:spPr/>
      <dgm:t>
        <a:bodyPr/>
        <a:lstStyle/>
        <a:p>
          <a:endParaRPr lang="fr-FR"/>
        </a:p>
      </dgm:t>
    </dgm:pt>
    <dgm:pt modelId="{648C28E4-5904-45FC-A9D3-33E87937717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When rendered, we pass the "name" prop with the value "Alice"</a:t>
          </a:r>
        </a:p>
      </dgm:t>
    </dgm:pt>
    <dgm:pt modelId="{11D77E85-4587-4268-BD46-854BFA2DB9A7}" type="parTrans" cxnId="{45B3ECCA-3A08-4DD4-8AFF-424D7D234398}">
      <dgm:prSet/>
      <dgm:spPr/>
      <dgm:t>
        <a:bodyPr/>
        <a:lstStyle/>
        <a:p>
          <a:endParaRPr lang="fr-FR"/>
        </a:p>
      </dgm:t>
    </dgm:pt>
    <dgm:pt modelId="{0524EDB0-3DF1-4F1F-A540-4A2C87388536}" type="sibTrans" cxnId="{45B3ECCA-3A08-4DD4-8AFF-424D7D234398}">
      <dgm:prSet/>
      <dgm:spPr/>
      <dgm:t>
        <a:bodyPr/>
        <a:lstStyle/>
        <a:p>
          <a:endParaRPr lang="fr-FR"/>
        </a:p>
      </dgm:t>
    </dgm:pt>
    <dgm:pt modelId="{25566417-DFDD-459F-80B1-E038C7D4C5C7}">
      <dgm:prSet/>
      <dgm:spPr/>
      <dgm:t>
        <a:bodyPr/>
        <a:lstStyle/>
        <a:p>
          <a:r>
            <a:rPr lang="en-US" b="0" i="0"/>
            <a:t>that </a:t>
          </a:r>
          <a:r>
            <a:rPr lang="en-US" b="0" i="0" dirty="0"/>
            <a:t>takes a props parameter</a:t>
          </a:r>
          <a:r>
            <a:rPr lang="en-US" b="0" i="0"/>
            <a:t>, which </a:t>
          </a:r>
          <a:r>
            <a:rPr lang="en-US" b="0" i="0" dirty="0"/>
            <a:t>holds data passed to the component.</a:t>
          </a:r>
        </a:p>
      </dgm:t>
    </dgm:pt>
    <dgm:pt modelId="{5FE9F4E9-C166-4F8B-9F33-50C1921AC4CF}" type="parTrans" cxnId="{DC24228D-CBE5-45F0-8BD7-D0E597579BC5}">
      <dgm:prSet/>
      <dgm:spPr/>
      <dgm:t>
        <a:bodyPr/>
        <a:lstStyle/>
        <a:p>
          <a:endParaRPr lang="fr-FR"/>
        </a:p>
      </dgm:t>
    </dgm:pt>
    <dgm:pt modelId="{6077C12A-C055-428E-959E-07AD9E89477A}" type="sibTrans" cxnId="{DC24228D-CBE5-45F0-8BD7-D0E597579BC5}">
      <dgm:prSet/>
      <dgm:spPr/>
      <dgm:t>
        <a:bodyPr/>
        <a:lstStyle/>
        <a:p>
          <a:endParaRPr lang="fr-FR"/>
        </a:p>
      </dgm:t>
    </dgm:pt>
    <dgm:pt modelId="{64FB7995-E12B-49FE-AAE1-C7A8DD747C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 </a:t>
          </a:r>
          <a:r>
            <a:rPr lang="en-US" b="0" i="0" dirty="0"/>
            <a:t>we use props.name to access the "name" prop value.</a:t>
          </a:r>
        </a:p>
      </dgm:t>
    </dgm:pt>
    <dgm:pt modelId="{E2D4F20A-9B54-4166-BEBE-FB01845951C5}" type="parTrans" cxnId="{AD68E878-426F-4F17-BD56-E958352E7CF5}">
      <dgm:prSet/>
      <dgm:spPr/>
      <dgm:t>
        <a:bodyPr/>
        <a:lstStyle/>
        <a:p>
          <a:endParaRPr lang="fr-FR"/>
        </a:p>
      </dgm:t>
    </dgm:pt>
    <dgm:pt modelId="{8EC06AD1-DE50-44D0-8C32-2626B616B494}" type="sibTrans" cxnId="{AD68E878-426F-4F17-BD56-E958352E7CF5}">
      <dgm:prSet/>
      <dgm:spPr/>
      <dgm:t>
        <a:bodyPr/>
        <a:lstStyle/>
        <a:p>
          <a:endParaRPr lang="fr-FR"/>
        </a:p>
      </dgm:t>
    </dgm:pt>
    <dgm:pt modelId="{F7607B86-405A-499C-B1CB-EE13909B5F5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 </a:t>
          </a:r>
          <a:r>
            <a:rPr lang="en-US" b="0" i="0" dirty="0"/>
            <a:t>that includes the "name" prop value.</a:t>
          </a:r>
        </a:p>
      </dgm:t>
    </dgm:pt>
    <dgm:pt modelId="{585911A8-1E05-4D35-AB38-ACFC3E232FDC}" type="parTrans" cxnId="{A74D8904-37DC-48A9-B4A1-FEB82DD81BB0}">
      <dgm:prSet/>
      <dgm:spPr/>
      <dgm:t>
        <a:bodyPr/>
        <a:lstStyle/>
        <a:p>
          <a:endParaRPr lang="fr-FR"/>
        </a:p>
      </dgm:t>
    </dgm:pt>
    <dgm:pt modelId="{DCC18992-3C80-4FD0-A2FE-33557DE0B0F9}" type="sibTrans" cxnId="{A74D8904-37DC-48A9-B4A1-FEB82DD81BB0}">
      <dgm:prSet/>
      <dgm:spPr/>
      <dgm:t>
        <a:bodyPr/>
        <a:lstStyle/>
        <a:p>
          <a:endParaRPr lang="fr-FR"/>
        </a:p>
      </dgm:t>
    </dgm:pt>
    <dgm:pt modelId="{DCC66D8F-2F1E-40E4-BA56-38A17564924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using </a:t>
          </a:r>
          <a:r>
            <a:rPr lang="en-US" b="0" i="0" dirty="0" err="1"/>
            <a:t>ReactDOM.render</a:t>
          </a:r>
          <a:r>
            <a:rPr lang="en-US" b="0" i="0" dirty="0"/>
            <a:t>(), resulting in the message "Welcome, Alice!" being displayed.</a:t>
          </a:r>
        </a:p>
      </dgm:t>
    </dgm:pt>
    <dgm:pt modelId="{1A8AD296-A847-4348-A5E2-608D159F3327}" type="parTrans" cxnId="{04CE8F21-2071-4B44-84D2-19DDB32A72A0}">
      <dgm:prSet/>
      <dgm:spPr/>
      <dgm:t>
        <a:bodyPr/>
        <a:lstStyle/>
        <a:p>
          <a:endParaRPr lang="fr-FR"/>
        </a:p>
      </dgm:t>
    </dgm:pt>
    <dgm:pt modelId="{20460E72-0A23-4B3B-AF43-8F32E13A0C29}" type="sibTrans" cxnId="{04CE8F21-2071-4B44-84D2-19DDB32A72A0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3A7B9EB-0D9A-46CE-9AA9-E7CEE5AB49C7}" type="pres">
      <dgm:prSet presAssocID="{0FDA098E-6A04-4318-ADEB-EE65C51D2D65}" presName="childText" presStyleLbl="revTx" presStyleIdx="0" presStyleCnt="4">
        <dgm:presLayoutVars>
          <dgm:bulletEnabled val="1"/>
        </dgm:presLayoutVars>
      </dgm:prSet>
      <dgm:spPr/>
    </dgm:pt>
    <dgm:pt modelId="{5A132103-BA42-4E60-B133-EFFAE33CE3C4}" type="pres">
      <dgm:prSet presAssocID="{1A2B258A-0A10-405A-A758-AB1C7901EC9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5E5D50-1003-4E76-B016-B014BCB03C24}" type="pres">
      <dgm:prSet presAssocID="{1A2B258A-0A10-405A-A758-AB1C7901EC9E}" presName="childText" presStyleLbl="revTx" presStyleIdx="1" presStyleCnt="4">
        <dgm:presLayoutVars>
          <dgm:bulletEnabled val="1"/>
        </dgm:presLayoutVars>
      </dgm:prSet>
      <dgm:spPr/>
    </dgm:pt>
    <dgm:pt modelId="{23A8543F-D5B0-464F-9FC9-1120E2AE443A}" type="pres">
      <dgm:prSet presAssocID="{E7E66ECA-3129-421B-B8BE-0175CB5400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18E1B4-A52D-4950-8600-467A453F34AD}" type="pres">
      <dgm:prSet presAssocID="{E7E66ECA-3129-421B-B8BE-0175CB5400D7}" presName="childText" presStyleLbl="revTx" presStyleIdx="2" presStyleCnt="4">
        <dgm:presLayoutVars>
          <dgm:bulletEnabled val="1"/>
        </dgm:presLayoutVars>
      </dgm:prSet>
      <dgm:spPr/>
    </dgm:pt>
    <dgm:pt modelId="{227E6DEE-8479-452D-866A-9794EA0F510D}" type="pres">
      <dgm:prSet presAssocID="{648C28E4-5904-45FC-A9D3-33E87937717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1BBB82B-2BC4-4E53-B9D4-E890A3A7A14B}" type="pres">
      <dgm:prSet presAssocID="{648C28E4-5904-45FC-A9D3-33E87937717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74D8904-37DC-48A9-B4A1-FEB82DD81BB0}" srcId="{E7E66ECA-3129-421B-B8BE-0175CB5400D7}" destId="{F7607B86-405A-499C-B1CB-EE13909B5F51}" srcOrd="0" destOrd="0" parTransId="{585911A8-1E05-4D35-AB38-ACFC3E232FDC}" sibTransId="{DCC18992-3C80-4FD0-A2FE-33557DE0B0F9}"/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04CE8F21-2071-4B44-84D2-19DDB32A72A0}" srcId="{648C28E4-5904-45FC-A9D3-33E87937717E}" destId="{DCC66D8F-2F1E-40E4-BA56-38A17564924D}" srcOrd="0" destOrd="0" parTransId="{1A8AD296-A847-4348-A5E2-608D159F3327}" sibTransId="{20460E72-0A23-4B3B-AF43-8F32E13A0C29}"/>
    <dgm:cxn modelId="{41329A2C-19BB-4BFB-8CDE-3BDC670040FB}" type="presOf" srcId="{F7607B86-405A-499C-B1CB-EE13909B5F51}" destId="{6D18E1B4-A52D-4950-8600-467A453F34AD}" srcOrd="0" destOrd="0" presId="urn:microsoft.com/office/officeart/2005/8/layout/vList2"/>
    <dgm:cxn modelId="{AD68E878-426F-4F17-BD56-E958352E7CF5}" srcId="{1A2B258A-0A10-405A-A758-AB1C7901EC9E}" destId="{64FB7995-E12B-49FE-AAE1-C7A8DD747C2E}" srcOrd="0" destOrd="0" parTransId="{E2D4F20A-9B54-4166-BEBE-FB01845951C5}" sibTransId="{8EC06AD1-DE50-44D0-8C32-2626B616B494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DC24228D-CBE5-45F0-8BD7-D0E597579BC5}" srcId="{0FDA098E-6A04-4318-ADEB-EE65C51D2D65}" destId="{25566417-DFDD-459F-80B1-E038C7D4C5C7}" srcOrd="0" destOrd="0" parTransId="{5FE9F4E9-C166-4F8B-9F33-50C1921AC4CF}" sibTransId="{6077C12A-C055-428E-959E-07AD9E89477A}"/>
    <dgm:cxn modelId="{6F523EA7-DB0D-4EB1-9787-CBED289F4CFF}" type="presOf" srcId="{DCC66D8F-2F1E-40E4-BA56-38A17564924D}" destId="{B1BBB82B-2BC4-4E53-B9D4-E890A3A7A14B}" srcOrd="0" destOrd="0" presId="urn:microsoft.com/office/officeart/2005/8/layout/vList2"/>
    <dgm:cxn modelId="{91DD35AB-2456-465B-897D-80D111F7D2A8}" type="presOf" srcId="{1A2B258A-0A10-405A-A758-AB1C7901EC9E}" destId="{5A132103-BA42-4E60-B133-EFFAE33CE3C4}" srcOrd="0" destOrd="0" presId="urn:microsoft.com/office/officeart/2005/8/layout/vList2"/>
    <dgm:cxn modelId="{399731B3-0957-44C5-8DC4-BC76A12586A7}" type="presOf" srcId="{648C28E4-5904-45FC-A9D3-33E87937717E}" destId="{227E6DEE-8479-452D-866A-9794EA0F510D}" srcOrd="0" destOrd="0" presId="urn:microsoft.com/office/officeart/2005/8/layout/vList2"/>
    <dgm:cxn modelId="{7ECBDBC5-C414-45B8-A763-D8178F238584}" type="presOf" srcId="{64FB7995-E12B-49FE-AAE1-C7A8DD747C2E}" destId="{DF5E5D50-1003-4E76-B016-B014BCB03C24}" srcOrd="0" destOrd="0" presId="urn:microsoft.com/office/officeart/2005/8/layout/vList2"/>
    <dgm:cxn modelId="{394900C6-DBFC-40DF-B554-0BB46E4AF18A}" type="presOf" srcId="{25566417-DFDD-459F-80B1-E038C7D4C5C7}" destId="{F3A7B9EB-0D9A-46CE-9AA9-E7CEE5AB49C7}" srcOrd="0" destOrd="0" presId="urn:microsoft.com/office/officeart/2005/8/layout/vList2"/>
    <dgm:cxn modelId="{45B3ECCA-3A08-4DD4-8AFF-424D7D234398}" srcId="{76C30ABF-8A6D-4F6B-95E0-421246929C1E}" destId="{648C28E4-5904-45FC-A9D3-33E87937717E}" srcOrd="3" destOrd="0" parTransId="{11D77E85-4587-4268-BD46-854BFA2DB9A7}" sibTransId="{0524EDB0-3DF1-4F1F-A540-4A2C87388536}"/>
    <dgm:cxn modelId="{0A527CE0-BCC8-4E2D-A017-09859C471168}" type="presOf" srcId="{E7E66ECA-3129-421B-B8BE-0175CB5400D7}" destId="{23A8543F-D5B0-464F-9FC9-1120E2AE443A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BB490AFA-C3C3-4C3B-B01F-3EDE2DB7CE79}" srcId="{76C30ABF-8A6D-4F6B-95E0-421246929C1E}" destId="{E7E66ECA-3129-421B-B8BE-0175CB5400D7}" srcOrd="2" destOrd="0" parTransId="{2F2E158D-278D-4541-8063-3BC1DB23D72E}" sibTransId="{36B6FD15-5F71-4648-B0F2-5AF747857DC4}"/>
    <dgm:cxn modelId="{BDDA84FE-C90F-419D-AE35-7FB090479D5A}" srcId="{76C30ABF-8A6D-4F6B-95E0-421246929C1E}" destId="{1A2B258A-0A10-405A-A758-AB1C7901EC9E}" srcOrd="1" destOrd="0" parTransId="{66BF130F-37A9-4D2D-B9B4-F19EB9D24B02}" sibTransId="{2BADDF58-2F4E-4D80-ABF7-D7C5ABE3084B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B6B10017-7322-4A22-93FF-0D470240A3AA}" type="presParOf" srcId="{3C7D40A0-C208-4B0E-8A58-982B43EA604D}" destId="{F3A7B9EB-0D9A-46CE-9AA9-E7CEE5AB49C7}" srcOrd="1" destOrd="0" presId="urn:microsoft.com/office/officeart/2005/8/layout/vList2"/>
    <dgm:cxn modelId="{6ECD6118-A10F-46E7-AE7D-19C8FDA40FF7}" type="presParOf" srcId="{3C7D40A0-C208-4B0E-8A58-982B43EA604D}" destId="{5A132103-BA42-4E60-B133-EFFAE33CE3C4}" srcOrd="2" destOrd="0" presId="urn:microsoft.com/office/officeart/2005/8/layout/vList2"/>
    <dgm:cxn modelId="{265984C6-5882-4050-8ACE-DFF6E7EFCD19}" type="presParOf" srcId="{3C7D40A0-C208-4B0E-8A58-982B43EA604D}" destId="{DF5E5D50-1003-4E76-B016-B014BCB03C24}" srcOrd="3" destOrd="0" presId="urn:microsoft.com/office/officeart/2005/8/layout/vList2"/>
    <dgm:cxn modelId="{647B7798-D573-4461-838E-B64C937D4CCA}" type="presParOf" srcId="{3C7D40A0-C208-4B0E-8A58-982B43EA604D}" destId="{23A8543F-D5B0-464F-9FC9-1120E2AE443A}" srcOrd="4" destOrd="0" presId="urn:microsoft.com/office/officeart/2005/8/layout/vList2"/>
    <dgm:cxn modelId="{618F867E-9892-473A-AE38-068B880528DF}" type="presParOf" srcId="{3C7D40A0-C208-4B0E-8A58-982B43EA604D}" destId="{6D18E1B4-A52D-4950-8600-467A453F34AD}" srcOrd="5" destOrd="0" presId="urn:microsoft.com/office/officeart/2005/8/layout/vList2"/>
    <dgm:cxn modelId="{812CFAEF-21FF-4B93-9586-5CF76D47441F}" type="presParOf" srcId="{3C7D40A0-C208-4B0E-8A58-982B43EA604D}" destId="{227E6DEE-8479-452D-866A-9794EA0F510D}" srcOrd="6" destOrd="0" presId="urn:microsoft.com/office/officeart/2005/8/layout/vList2"/>
    <dgm:cxn modelId="{3A8B61D0-1AE6-4342-BECB-26F1AE275AF6}" type="presParOf" srcId="{3C7D40A0-C208-4B0E-8A58-982B43EA604D}" destId="{B1BBB82B-2BC4-4E53-B9D4-E890A3A7A14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fr-FR" b="0" i="0" dirty="0" err="1"/>
            <a:t>onClick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34B05BB-E916-4702-B2BF-792ED38E98AC}">
      <dgm:prSet/>
      <dgm:spPr/>
      <dgm:t>
        <a:bodyPr/>
        <a:lstStyle/>
        <a:p>
          <a:r>
            <a:rPr lang="fr-FR" b="0" i="0" dirty="0" err="1"/>
            <a:t>conditionally</a:t>
          </a:r>
          <a:r>
            <a:rPr lang="fr-FR" b="0" i="0" dirty="0"/>
            <a:t> </a:t>
          </a:r>
          <a:r>
            <a:rPr lang="fr-FR" b="0" i="0" dirty="0" err="1"/>
            <a:t>render</a:t>
          </a:r>
          <a:r>
            <a:rPr lang="fr-FR" b="0" i="0" dirty="0"/>
            <a:t> content </a:t>
          </a:r>
          <a:r>
            <a:rPr lang="fr-FR" b="0" i="0" dirty="0" err="1"/>
            <a:t>based</a:t>
          </a:r>
          <a:r>
            <a:rPr lang="fr-FR" b="0" i="0" dirty="0"/>
            <a:t> on certain conditions </a:t>
          </a:r>
          <a:r>
            <a:rPr lang="fr-FR" b="0" i="0" dirty="0" err="1"/>
            <a:t>using</a:t>
          </a:r>
          <a:r>
            <a:rPr lang="fr-FR" b="0" i="0" dirty="0"/>
            <a:t> JavaScript expressions.</a:t>
          </a:r>
          <a:endParaRPr lang="fr-FR" b="0" dirty="0"/>
        </a:p>
      </dgm:t>
    </dgm:pt>
    <dgm:pt modelId="{BFA52AC4-8E96-4C0D-9CA6-2FEDF5713A77}" type="parTrans" cxnId="{078FB144-906A-424C-9665-C6AF1A47EB0A}">
      <dgm:prSet/>
      <dgm:spPr/>
      <dgm:t>
        <a:bodyPr/>
        <a:lstStyle/>
        <a:p>
          <a:endParaRPr lang="fr-FR"/>
        </a:p>
      </dgm:t>
    </dgm:pt>
    <dgm:pt modelId="{07773E39-CA31-4390-AABB-CC96BCDB354C}" type="sibTrans" cxnId="{078FB144-906A-424C-9665-C6AF1A47EB0A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E34AD22-ECD3-4408-B5A3-43CC8D1BE7BF}" type="pres">
      <dgm:prSet presAssocID="{D34B05BB-E916-4702-B2BF-792ED38E98A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78FB144-906A-424C-9665-C6AF1A47EB0A}" srcId="{76C30ABF-8A6D-4F6B-95E0-421246929C1E}" destId="{D34B05BB-E916-4702-B2BF-792ED38E98AC}" srcOrd="0" destOrd="0" parTransId="{BFA52AC4-8E96-4C0D-9CA6-2FEDF5713A77}" sibTransId="{07773E39-CA31-4390-AABB-CC96BCDB354C}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34F738E9-C1FA-4100-8ED0-9D6A1190BB07}" type="presOf" srcId="{D34B05BB-E916-4702-B2BF-792ED38E98AC}" destId="{BE34AD22-ECD3-4408-B5A3-43CC8D1BE7BF}" srcOrd="0" destOrd="0" presId="urn:microsoft.com/office/officeart/2005/8/layout/vList2"/>
    <dgm:cxn modelId="{48EC6805-5910-4EF8-90F5-E4E68226B2EB}" type="presParOf" srcId="{3C7D40A0-C208-4B0E-8A58-982B43EA604D}" destId="{BE34AD22-ECD3-4408-B5A3-43CC8D1BE7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US" b="0" i="0" dirty="0"/>
            <a:t>map over arrays to render lists in React.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US" b="0" i="0" dirty="0"/>
            <a:t>The </a:t>
          </a:r>
          <a:r>
            <a:rPr lang="en-US" b="0" i="0" dirty="0" err="1"/>
            <a:t>TodoList</a:t>
          </a:r>
          <a:r>
            <a:rPr lang="en-US" b="0" i="0" dirty="0"/>
            <a:t> component receives a list of to-do items (</a:t>
          </a:r>
          <a:r>
            <a:rPr lang="en-US" b="0" i="0" dirty="0" err="1"/>
            <a:t>props.todos</a:t>
          </a:r>
          <a:r>
            <a:rPr lang="en-US" b="0" i="0" dirty="0"/>
            <a:t>) as a prop.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F9246F7B-E9C5-48F5-8C4A-74DF04D68749}">
      <dgm:prSet/>
      <dgm:spPr/>
      <dgm:t>
        <a:bodyPr/>
        <a:lstStyle/>
        <a:p>
          <a:r>
            <a:rPr lang="en-US" b="0" i="0" dirty="0"/>
            <a:t>The to-do items' text is displayed</a:t>
          </a:r>
          <a:endParaRPr lang="fr-FR" dirty="0"/>
        </a:p>
      </dgm:t>
    </dgm:pt>
    <dgm:pt modelId="{C92B1050-82AD-424B-B475-1D7D6B4396D8}" type="parTrans" cxnId="{46AF5CC8-D297-4455-B08E-0B0AC68E0A54}">
      <dgm:prSet/>
      <dgm:spPr/>
      <dgm:t>
        <a:bodyPr/>
        <a:lstStyle/>
        <a:p>
          <a:endParaRPr lang="fr-FR"/>
        </a:p>
      </dgm:t>
    </dgm:pt>
    <dgm:pt modelId="{12F1A157-089E-4E2D-A2AB-109805949146}" type="sibTrans" cxnId="{46AF5CC8-D297-4455-B08E-0B0AC68E0A54}">
      <dgm:prSet/>
      <dgm:spPr/>
      <dgm:t>
        <a:bodyPr/>
        <a:lstStyle/>
        <a:p>
          <a:endParaRPr lang="fr-FR"/>
        </a:p>
      </dgm:t>
    </dgm:pt>
    <dgm:pt modelId="{43E6B1C8-A151-4EEE-A6E4-3FB5B11D0D46}">
      <dgm:prSet/>
      <dgm:spPr/>
      <dgm:t>
        <a:bodyPr/>
        <a:lstStyle/>
        <a:p>
          <a:r>
            <a:rPr lang="en-US" b="0" i="0" dirty="0"/>
            <a:t>It uses the .map() method to create a list of &lt;li&gt;</a:t>
          </a:r>
          <a:endParaRPr lang="fr-FR" dirty="0"/>
        </a:p>
      </dgm:t>
    </dgm:pt>
    <dgm:pt modelId="{3C9B7499-2539-485C-8D40-536B628C64E9}" type="parTrans" cxnId="{55D3B99D-E2FC-42A8-B03D-3DE6D8C96B1E}">
      <dgm:prSet/>
      <dgm:spPr/>
      <dgm:t>
        <a:bodyPr/>
        <a:lstStyle/>
        <a:p>
          <a:endParaRPr lang="fr-FR"/>
        </a:p>
      </dgm:t>
    </dgm:pt>
    <dgm:pt modelId="{FA3677D0-0F3D-4BEE-B4FF-BCE8C94A07FC}" type="sibTrans" cxnId="{55D3B99D-E2FC-42A8-B03D-3DE6D8C96B1E}">
      <dgm:prSet/>
      <dgm:spPr/>
      <dgm:t>
        <a:bodyPr/>
        <a:lstStyle/>
        <a:p>
          <a:endParaRPr lang="fr-FR"/>
        </a:p>
      </dgm:t>
    </dgm:pt>
    <dgm:pt modelId="{1CAFB555-C07D-4F74-9E29-D5775AC12BDF}">
      <dgm:prSet/>
      <dgm:spPr/>
      <dgm:t>
        <a:bodyPr/>
        <a:lstStyle/>
        <a:p>
          <a:r>
            <a:rPr lang="en-US" b="0" i="0" dirty="0"/>
            <a:t>Finally, we render the </a:t>
          </a:r>
          <a:r>
            <a:rPr lang="en-US" b="0" i="0" dirty="0" err="1"/>
            <a:t>TodoList</a:t>
          </a:r>
          <a:r>
            <a:rPr lang="en-US" b="0" i="0" dirty="0"/>
            <a:t> component</a:t>
          </a:r>
          <a:endParaRPr lang="fr-FR" dirty="0"/>
        </a:p>
      </dgm:t>
    </dgm:pt>
    <dgm:pt modelId="{C2E21466-A05C-4973-82AA-E6DBCA911C28}" type="parTrans" cxnId="{7163D51E-584A-4EEC-BAC4-99E1BFF58E8D}">
      <dgm:prSet/>
      <dgm:spPr/>
      <dgm:t>
        <a:bodyPr/>
        <a:lstStyle/>
        <a:p>
          <a:endParaRPr lang="fr-FR"/>
        </a:p>
      </dgm:t>
    </dgm:pt>
    <dgm:pt modelId="{83C2B141-8DE0-4461-842B-F6B8CC45BC16}" type="sibTrans" cxnId="{7163D51E-584A-4EEC-BAC4-99E1BFF58E8D}">
      <dgm:prSet/>
      <dgm:spPr/>
      <dgm:t>
        <a:bodyPr/>
        <a:lstStyle/>
        <a:p>
          <a:endParaRPr lang="fr-FR"/>
        </a:p>
      </dgm:t>
    </dgm:pt>
    <dgm:pt modelId="{46350EE1-6301-4E29-81AE-69C1C6F5741B}">
      <dgm:prSet/>
      <dgm:spPr/>
      <dgm:t>
        <a:bodyPr/>
        <a:lstStyle/>
        <a:p>
          <a:r>
            <a:rPr lang="en-US" b="0" i="0" dirty="0"/>
            <a:t>elements for each to-do item, assigning a unique key based on the item's index.</a:t>
          </a:r>
          <a:endParaRPr lang="fr-FR" dirty="0"/>
        </a:p>
      </dgm:t>
    </dgm:pt>
    <dgm:pt modelId="{CFF05653-671C-4F16-876D-61288A8726B3}" type="parTrans" cxnId="{8E9B50AA-53CD-414F-82FD-940B060B95CC}">
      <dgm:prSet/>
      <dgm:spPr/>
      <dgm:t>
        <a:bodyPr/>
        <a:lstStyle/>
        <a:p>
          <a:endParaRPr lang="fr-FR"/>
        </a:p>
      </dgm:t>
    </dgm:pt>
    <dgm:pt modelId="{1FFA3361-B8E2-44CF-B783-64B3CF434D46}" type="sibTrans" cxnId="{8E9B50AA-53CD-414F-82FD-940B060B95CC}">
      <dgm:prSet/>
      <dgm:spPr/>
      <dgm:t>
        <a:bodyPr/>
        <a:lstStyle/>
        <a:p>
          <a:endParaRPr lang="fr-FR"/>
        </a:p>
      </dgm:t>
    </dgm:pt>
    <dgm:pt modelId="{6F8ED3F2-BDBD-4888-9448-ABC3F7B5EAAA}">
      <dgm:prSet/>
      <dgm:spPr/>
      <dgm:t>
        <a:bodyPr/>
        <a:lstStyle/>
        <a:p>
          <a:r>
            <a:rPr lang="en-US" b="0" i="0" dirty="0"/>
            <a:t>within each list item, and the list is wrapped in a &lt;ul&gt; element.</a:t>
          </a:r>
          <a:endParaRPr lang="fr-FR" dirty="0"/>
        </a:p>
      </dgm:t>
    </dgm:pt>
    <dgm:pt modelId="{6C8600ED-B04C-434A-B99F-38C5FB1E4591}" type="parTrans" cxnId="{EA1EE737-3503-404F-81AC-D8C91E890208}">
      <dgm:prSet/>
      <dgm:spPr/>
      <dgm:t>
        <a:bodyPr/>
        <a:lstStyle/>
        <a:p>
          <a:endParaRPr lang="fr-FR"/>
        </a:p>
      </dgm:t>
    </dgm:pt>
    <dgm:pt modelId="{59E38DF4-687F-42D2-B20E-8B01E1D1E578}" type="sibTrans" cxnId="{EA1EE737-3503-404F-81AC-D8C91E890208}">
      <dgm:prSet/>
      <dgm:spPr/>
      <dgm:t>
        <a:bodyPr/>
        <a:lstStyle/>
        <a:p>
          <a:endParaRPr lang="fr-FR"/>
        </a:p>
      </dgm:t>
    </dgm:pt>
    <dgm:pt modelId="{1D64B7CB-92D6-420C-A0EF-B3FB8A64D344}">
      <dgm:prSet/>
      <dgm:spPr/>
      <dgm:t>
        <a:bodyPr/>
        <a:lstStyle/>
        <a:p>
          <a:r>
            <a:rPr lang="en-US" b="0" i="0"/>
            <a:t>The </a:t>
          </a:r>
          <a:r>
            <a:rPr lang="en-US" b="0" i="0" dirty="0" err="1"/>
            <a:t>todos</a:t>
          </a:r>
          <a:r>
            <a:rPr lang="en-US" b="0" i="0" dirty="0"/>
            <a:t> array contains three to-do items.</a:t>
          </a:r>
          <a:endParaRPr lang="fr-FR" dirty="0"/>
        </a:p>
      </dgm:t>
    </dgm:pt>
    <dgm:pt modelId="{49870D33-E097-4F61-9173-ABE651C44DFC}" type="parTrans" cxnId="{5BAAC99E-27A9-4B6A-A5E4-E174E505F68E}">
      <dgm:prSet/>
      <dgm:spPr/>
      <dgm:t>
        <a:bodyPr/>
        <a:lstStyle/>
        <a:p>
          <a:endParaRPr lang="fr-FR"/>
        </a:p>
      </dgm:t>
    </dgm:pt>
    <dgm:pt modelId="{17BC05EB-1B83-4A95-BB3A-8B883712D9C1}" type="sibTrans" cxnId="{5BAAC99E-27A9-4B6A-A5E4-E174E505F68E}">
      <dgm:prSet/>
      <dgm:spPr/>
      <dgm:t>
        <a:bodyPr/>
        <a:lstStyle/>
        <a:p>
          <a:endParaRPr lang="fr-FR"/>
        </a:p>
      </dgm:t>
    </dgm:pt>
    <dgm:pt modelId="{24E7ED60-321D-4BA2-9978-21D641C11441}">
      <dgm:prSet/>
      <dgm:spPr/>
      <dgm:t>
        <a:bodyPr/>
        <a:lstStyle/>
        <a:p>
          <a:r>
            <a:rPr lang="en-US" b="0" i="0" dirty="0"/>
            <a:t>with the to-do items within the DOM element with the ID "root."</a:t>
          </a:r>
          <a:endParaRPr lang="fr-FR" dirty="0"/>
        </a:p>
      </dgm:t>
    </dgm:pt>
    <dgm:pt modelId="{0378A1EB-E0AB-4735-BE77-07E49D5F2493}" type="parTrans" cxnId="{46119CE7-8A70-4DCA-9214-4A57C99B6ACE}">
      <dgm:prSet/>
      <dgm:spPr/>
      <dgm:t>
        <a:bodyPr/>
        <a:lstStyle/>
        <a:p>
          <a:endParaRPr lang="fr-FR"/>
        </a:p>
      </dgm:t>
    </dgm:pt>
    <dgm:pt modelId="{F811BB54-CF6A-458A-8EC5-DDB2B381CB8E}" type="sibTrans" cxnId="{46119CE7-8A70-4DCA-9214-4A57C99B6ACE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C794B9F-C137-45EB-9125-881ED15CE87E}" type="pres">
      <dgm:prSet presAssocID="{CF5BB242-B880-4731-B0A5-FC36E471CE1D}" presName="spacer" presStyleCnt="0"/>
      <dgm:spPr/>
    </dgm:pt>
    <dgm:pt modelId="{0DFC6D5E-4AAA-46EF-AE12-73CB087DDE6F}" type="pres">
      <dgm:prSet presAssocID="{43E6B1C8-A151-4EEE-A6E4-3FB5B11D0D4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A16ED43-9648-4A5B-93D0-5B09EFB2AFF9}" type="pres">
      <dgm:prSet presAssocID="{43E6B1C8-A151-4EEE-A6E4-3FB5B11D0D46}" presName="childText" presStyleLbl="revTx" presStyleIdx="0" presStyleCnt="3">
        <dgm:presLayoutVars>
          <dgm:bulletEnabled val="1"/>
        </dgm:presLayoutVars>
      </dgm:prSet>
      <dgm:spPr/>
    </dgm:pt>
    <dgm:pt modelId="{E4A918B5-44B4-4B11-B522-D8837024548A}" type="pres">
      <dgm:prSet presAssocID="{F9246F7B-E9C5-48F5-8C4A-74DF04D6874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3A6DDB1-6E24-45DA-9FEF-191F0B23C44A}" type="pres">
      <dgm:prSet presAssocID="{F9246F7B-E9C5-48F5-8C4A-74DF04D68749}" presName="childText" presStyleLbl="revTx" presStyleIdx="1" presStyleCnt="3">
        <dgm:presLayoutVars>
          <dgm:bulletEnabled val="1"/>
        </dgm:presLayoutVars>
      </dgm:prSet>
      <dgm:spPr/>
    </dgm:pt>
    <dgm:pt modelId="{617455A8-95CA-48E4-ABF9-F82CE642F009}" type="pres">
      <dgm:prSet presAssocID="{1CAFB555-C07D-4F74-9E29-D5775AC12BD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B454072-FF39-416E-81F4-1A3CCFE57CD9}" type="pres">
      <dgm:prSet presAssocID="{1CAFB555-C07D-4F74-9E29-D5775AC12BD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66C4818-060B-4116-B923-CE962CF2E488}" type="presOf" srcId="{6F8ED3F2-BDBD-4888-9448-ABC3F7B5EAAA}" destId="{13A6DDB1-6E24-45DA-9FEF-191F0B23C44A}" srcOrd="0" destOrd="0" presId="urn:microsoft.com/office/officeart/2005/8/layout/vList2"/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7163D51E-584A-4EEC-BAC4-99E1BFF58E8D}" srcId="{76C30ABF-8A6D-4F6B-95E0-421246929C1E}" destId="{1CAFB555-C07D-4F74-9E29-D5775AC12BDF}" srcOrd="3" destOrd="0" parTransId="{C2E21466-A05C-4973-82AA-E6DBCA911C28}" sibTransId="{83C2B141-8DE0-4461-842B-F6B8CC45BC16}"/>
    <dgm:cxn modelId="{EA1EE737-3503-404F-81AC-D8C91E890208}" srcId="{F9246F7B-E9C5-48F5-8C4A-74DF04D68749}" destId="{6F8ED3F2-BDBD-4888-9448-ABC3F7B5EAAA}" srcOrd="0" destOrd="0" parTransId="{6C8600ED-B04C-434A-B99F-38C5FB1E4591}" sibTransId="{59E38DF4-687F-42D2-B20E-8B01E1D1E578}"/>
    <dgm:cxn modelId="{34BD6864-CF37-470D-9F97-D1B20E314031}" type="presOf" srcId="{43E6B1C8-A151-4EEE-A6E4-3FB5B11D0D46}" destId="{0DFC6D5E-4AAA-46EF-AE12-73CB087DDE6F}" srcOrd="0" destOrd="0" presId="urn:microsoft.com/office/officeart/2005/8/layout/vList2"/>
    <dgm:cxn modelId="{22B3A44A-4D04-4318-9671-02FC4CEB8779}" type="presOf" srcId="{1D64B7CB-92D6-420C-A0EF-B3FB8A64D344}" destId="{13A6DDB1-6E24-45DA-9FEF-191F0B23C44A}" srcOrd="0" destOrd="1" presId="urn:microsoft.com/office/officeart/2005/8/layout/vList2"/>
    <dgm:cxn modelId="{C4C1E74E-7DC1-449A-B0CE-4E34B01D425C}" type="presOf" srcId="{1CAFB555-C07D-4F74-9E29-D5775AC12BDF}" destId="{617455A8-95CA-48E4-ABF9-F82CE642F009}" srcOrd="0" destOrd="0" presId="urn:microsoft.com/office/officeart/2005/8/layout/vList2"/>
    <dgm:cxn modelId="{23859279-7110-4898-893F-AFC209902526}" type="presOf" srcId="{F9246F7B-E9C5-48F5-8C4A-74DF04D68749}" destId="{E4A918B5-44B4-4B11-B522-D8837024548A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B7B31194-BFDE-4E84-9A4C-1A572673DAB0}" type="presOf" srcId="{46350EE1-6301-4E29-81AE-69C1C6F5741B}" destId="{2A16ED43-9648-4A5B-93D0-5B09EFB2AFF9}" srcOrd="0" destOrd="0" presId="urn:microsoft.com/office/officeart/2005/8/layout/vList2"/>
    <dgm:cxn modelId="{55D3B99D-E2FC-42A8-B03D-3DE6D8C96B1E}" srcId="{76C30ABF-8A6D-4F6B-95E0-421246929C1E}" destId="{43E6B1C8-A151-4EEE-A6E4-3FB5B11D0D46}" srcOrd="1" destOrd="0" parTransId="{3C9B7499-2539-485C-8D40-536B628C64E9}" sibTransId="{FA3677D0-0F3D-4BEE-B4FF-BCE8C94A07FC}"/>
    <dgm:cxn modelId="{5BAAC99E-27A9-4B6A-A5E4-E174E505F68E}" srcId="{F9246F7B-E9C5-48F5-8C4A-74DF04D68749}" destId="{1D64B7CB-92D6-420C-A0EF-B3FB8A64D344}" srcOrd="1" destOrd="0" parTransId="{49870D33-E097-4F61-9173-ABE651C44DFC}" sibTransId="{17BC05EB-1B83-4A95-BB3A-8B883712D9C1}"/>
    <dgm:cxn modelId="{8E9B50AA-53CD-414F-82FD-940B060B95CC}" srcId="{43E6B1C8-A151-4EEE-A6E4-3FB5B11D0D46}" destId="{46350EE1-6301-4E29-81AE-69C1C6F5741B}" srcOrd="0" destOrd="0" parTransId="{CFF05653-671C-4F16-876D-61288A8726B3}" sibTransId="{1FFA3361-B8E2-44CF-B783-64B3CF434D46}"/>
    <dgm:cxn modelId="{46AF5CC8-D297-4455-B08E-0B0AC68E0A54}" srcId="{76C30ABF-8A6D-4F6B-95E0-421246929C1E}" destId="{F9246F7B-E9C5-48F5-8C4A-74DF04D68749}" srcOrd="2" destOrd="0" parTransId="{C92B1050-82AD-424B-B475-1D7D6B4396D8}" sibTransId="{12F1A157-089E-4E2D-A2AB-109805949146}"/>
    <dgm:cxn modelId="{519E8ED9-B004-416B-9BEB-5B733591561E}" type="presOf" srcId="{24E7ED60-321D-4BA2-9978-21D641C11441}" destId="{8B454072-FF39-416E-81F4-1A3CCFE57CD9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46119CE7-8A70-4DCA-9214-4A57C99B6ACE}" srcId="{1CAFB555-C07D-4F74-9E29-D5775AC12BDF}" destId="{24E7ED60-321D-4BA2-9978-21D641C11441}" srcOrd="0" destOrd="0" parTransId="{0378A1EB-E0AB-4735-BE77-07E49D5F2493}" sibTransId="{F811BB54-CF6A-458A-8EC5-DDB2B381CB8E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2F5E10D8-5DA9-4A9D-9D08-73B20BF5046F}" type="presParOf" srcId="{3C7D40A0-C208-4B0E-8A58-982B43EA604D}" destId="{FC794B9F-C137-45EB-9125-881ED15CE87E}" srcOrd="1" destOrd="0" presId="urn:microsoft.com/office/officeart/2005/8/layout/vList2"/>
    <dgm:cxn modelId="{A7C42B24-8956-491A-A080-53928A469C3B}" type="presParOf" srcId="{3C7D40A0-C208-4B0E-8A58-982B43EA604D}" destId="{0DFC6D5E-4AAA-46EF-AE12-73CB087DDE6F}" srcOrd="2" destOrd="0" presId="urn:microsoft.com/office/officeart/2005/8/layout/vList2"/>
    <dgm:cxn modelId="{FB28B14A-08D1-4223-A56B-A5B9E294F18E}" type="presParOf" srcId="{3C7D40A0-C208-4B0E-8A58-982B43EA604D}" destId="{2A16ED43-9648-4A5B-93D0-5B09EFB2AFF9}" srcOrd="3" destOrd="0" presId="urn:microsoft.com/office/officeart/2005/8/layout/vList2"/>
    <dgm:cxn modelId="{73F9FFAC-808B-4CA9-94E2-AACB76C9848A}" type="presParOf" srcId="{3C7D40A0-C208-4B0E-8A58-982B43EA604D}" destId="{E4A918B5-44B4-4B11-B522-D8837024548A}" srcOrd="4" destOrd="0" presId="urn:microsoft.com/office/officeart/2005/8/layout/vList2"/>
    <dgm:cxn modelId="{175CC65D-27F8-4AFD-A32B-0F7AB23AA243}" type="presParOf" srcId="{3C7D40A0-C208-4B0E-8A58-982B43EA604D}" destId="{13A6DDB1-6E24-45DA-9FEF-191F0B23C44A}" srcOrd="5" destOrd="0" presId="urn:microsoft.com/office/officeart/2005/8/layout/vList2"/>
    <dgm:cxn modelId="{D0601860-849E-4B48-A696-F58117002D7E}" type="presParOf" srcId="{3C7D40A0-C208-4B0E-8A58-982B43EA604D}" destId="{617455A8-95CA-48E4-ABF9-F82CE642F009}" srcOrd="6" destOrd="0" presId="urn:microsoft.com/office/officeart/2005/8/layout/vList2"/>
    <dgm:cxn modelId="{A884E426-09F4-4F58-A002-0EABEAE15A25}" type="presParOf" srcId="{3C7D40A0-C208-4B0E-8A58-982B43EA604D}" destId="{8B454072-FF39-416E-81F4-1A3CCFE57CD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76880"/>
          <a:ext cx="4999037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b="0" i="0" kern="1200" dirty="0"/>
            <a:t>JSX</a:t>
          </a:r>
          <a:endParaRPr lang="fr-FR" sz="4100" kern="1200" dirty="0"/>
        </a:p>
      </dsp:txBody>
      <dsp:txXfrm>
        <a:off x="48005" y="124885"/>
        <a:ext cx="4903027" cy="887374"/>
      </dsp:txXfrm>
    </dsp:sp>
    <dsp:sp modelId="{4757E2B5-4EEA-4FA3-A3FC-67AB94EB524E}">
      <dsp:nvSpPr>
        <dsp:cNvPr id="0" name=""/>
        <dsp:cNvSpPr/>
      </dsp:nvSpPr>
      <dsp:spPr>
        <a:xfrm>
          <a:off x="0" y="1060264"/>
          <a:ext cx="4999037" cy="288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19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i="0" kern="1200" dirty="0"/>
            <a:t>a syntax extension for JavaScript often used in React.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0" i="0" kern="1200" dirty="0"/>
            <a:t>allows you to write HTML-like code in JavaScript.</a:t>
          </a:r>
          <a:endParaRPr lang="fr-FR" sz="3200" kern="1200" dirty="0"/>
        </a:p>
      </dsp:txBody>
      <dsp:txXfrm>
        <a:off x="0" y="1060264"/>
        <a:ext cx="4999037" cy="28855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62775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 dirty="0"/>
            <a:t>inline styles, </a:t>
          </a:r>
          <a:endParaRPr lang="fr-FR" sz="4500" b="0" kern="1200" dirty="0"/>
        </a:p>
      </dsp:txBody>
      <dsp:txXfrm>
        <a:off x="52688" y="315463"/>
        <a:ext cx="9953023" cy="973949"/>
      </dsp:txXfrm>
    </dsp:sp>
    <dsp:sp modelId="{EE8A84B0-A072-405F-A242-01BFB76CD4FB}">
      <dsp:nvSpPr>
        <dsp:cNvPr id="0" name=""/>
        <dsp:cNvSpPr/>
      </dsp:nvSpPr>
      <dsp:spPr>
        <a:xfrm>
          <a:off x="0" y="1471699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 dirty="0"/>
            <a:t>CSS modules, </a:t>
          </a:r>
          <a:endParaRPr lang="fr-FR" sz="4500" b="0" kern="1200" dirty="0"/>
        </a:p>
      </dsp:txBody>
      <dsp:txXfrm>
        <a:off x="52688" y="1524387"/>
        <a:ext cx="9953023" cy="973949"/>
      </dsp:txXfrm>
    </dsp:sp>
    <dsp:sp modelId="{9EB313FD-EF91-4A8E-8412-CC658040D30E}">
      <dsp:nvSpPr>
        <dsp:cNvPr id="0" name=""/>
        <dsp:cNvSpPr/>
      </dsp:nvSpPr>
      <dsp:spPr>
        <a:xfrm>
          <a:off x="0" y="2680624"/>
          <a:ext cx="10058399" cy="1079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 dirty="0"/>
            <a:t>external libraries like Styled Components.</a:t>
          </a:r>
          <a:endParaRPr lang="fr-FR" sz="4500" b="0" kern="1200" dirty="0"/>
        </a:p>
      </dsp:txBody>
      <dsp:txXfrm>
        <a:off x="52688" y="2733312"/>
        <a:ext cx="9953023" cy="97394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145212"/>
          <a:ext cx="4389438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The </a:t>
          </a:r>
          <a:r>
            <a:rPr lang="en-US" sz="2000" b="0" i="0" kern="1200" dirty="0" err="1"/>
            <a:t>StyledButton</a:t>
          </a:r>
          <a:r>
            <a:rPr lang="en-US" sz="2000" b="0" i="0" kern="1200" dirty="0"/>
            <a:t> functional component defines a set of inline styles</a:t>
          </a:r>
          <a:endParaRPr lang="fr-FR" sz="2000" b="0" kern="1200" dirty="0"/>
        </a:p>
      </dsp:txBody>
      <dsp:txXfrm>
        <a:off x="38838" y="184050"/>
        <a:ext cx="4311762" cy="717924"/>
      </dsp:txXfrm>
    </dsp:sp>
    <dsp:sp modelId="{E4617158-71A0-48DC-A6BE-AD53A8B08B22}">
      <dsp:nvSpPr>
        <dsp:cNvPr id="0" name=""/>
        <dsp:cNvSpPr/>
      </dsp:nvSpPr>
      <dsp:spPr>
        <a:xfrm>
          <a:off x="0" y="940812"/>
          <a:ext cx="4389438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6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for a button using a JavaScript object called </a:t>
          </a:r>
          <a:r>
            <a:rPr lang="en-US" sz="1600" b="0" i="0" kern="1200" dirty="0" err="1"/>
            <a:t>buttonStyle</a:t>
          </a:r>
          <a:r>
            <a:rPr lang="en-US" sz="1600" b="0" i="0" kern="1200" dirty="0"/>
            <a:t>.</a:t>
          </a:r>
          <a:endParaRPr lang="fr-FR" sz="1600" b="0" kern="1200" dirty="0"/>
        </a:p>
      </dsp:txBody>
      <dsp:txXfrm>
        <a:off x="0" y="940812"/>
        <a:ext cx="4389438" cy="507150"/>
      </dsp:txXfrm>
    </dsp:sp>
    <dsp:sp modelId="{B7EBAA3E-C5F0-4304-A44A-255380EB3715}">
      <dsp:nvSpPr>
        <dsp:cNvPr id="0" name=""/>
        <dsp:cNvSpPr/>
      </dsp:nvSpPr>
      <dsp:spPr>
        <a:xfrm>
          <a:off x="0" y="1447962"/>
          <a:ext cx="4389438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0" i="0" kern="1200" dirty="0"/>
            <a:t>We use JSX to render a button element</a:t>
          </a:r>
        </a:p>
      </dsp:txBody>
      <dsp:txXfrm>
        <a:off x="38838" y="1486800"/>
        <a:ext cx="4311762" cy="717924"/>
      </dsp:txXfrm>
    </dsp:sp>
    <dsp:sp modelId="{C3C2B3F4-0A1E-4274-9D6B-8E76F4B880E8}">
      <dsp:nvSpPr>
        <dsp:cNvPr id="0" name=""/>
        <dsp:cNvSpPr/>
      </dsp:nvSpPr>
      <dsp:spPr>
        <a:xfrm>
          <a:off x="0" y="2243562"/>
          <a:ext cx="4389438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6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b="0" i="0" kern="1200"/>
            <a:t>and </a:t>
          </a:r>
          <a:r>
            <a:rPr lang="en-US" sz="1600" b="0" i="0" kern="1200" dirty="0"/>
            <a:t>apply the styles using the style attribute with the </a:t>
          </a:r>
          <a:r>
            <a:rPr lang="en-US" sz="1600" b="0" i="0" kern="1200" dirty="0" err="1"/>
            <a:t>buttonStyle</a:t>
          </a:r>
          <a:r>
            <a:rPr lang="en-US" sz="1600" b="0" i="0" kern="1200" dirty="0"/>
            <a:t> object.</a:t>
          </a:r>
        </a:p>
      </dsp:txBody>
      <dsp:txXfrm>
        <a:off x="0" y="2243562"/>
        <a:ext cx="4389438" cy="507150"/>
      </dsp:txXfrm>
    </dsp:sp>
    <dsp:sp modelId="{B8178CD9-FB5D-4AEE-86A8-B86745A73F93}">
      <dsp:nvSpPr>
        <dsp:cNvPr id="0" name=""/>
        <dsp:cNvSpPr/>
      </dsp:nvSpPr>
      <dsp:spPr>
        <a:xfrm>
          <a:off x="0" y="2750712"/>
          <a:ext cx="4389438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0" i="0" kern="1200" dirty="0"/>
            <a:t>The </a:t>
          </a:r>
          <a:r>
            <a:rPr lang="en-US" sz="2000" b="0" i="0" kern="1200" dirty="0" err="1"/>
            <a:t>StyledButton</a:t>
          </a:r>
          <a:r>
            <a:rPr lang="en-US" sz="2000" b="0" i="0" kern="1200" dirty="0"/>
            <a:t> component is rendered into the DOM</a:t>
          </a:r>
        </a:p>
      </dsp:txBody>
      <dsp:txXfrm>
        <a:off x="38838" y="2789550"/>
        <a:ext cx="4311762" cy="717924"/>
      </dsp:txXfrm>
    </dsp:sp>
    <dsp:sp modelId="{F76EE7E2-C121-4059-AB7B-0184322BC297}">
      <dsp:nvSpPr>
        <dsp:cNvPr id="0" name=""/>
        <dsp:cNvSpPr/>
      </dsp:nvSpPr>
      <dsp:spPr>
        <a:xfrm>
          <a:off x="0" y="3546312"/>
          <a:ext cx="4389438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36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600" b="0" i="0" kern="1200"/>
            <a:t> </a:t>
          </a:r>
          <a:r>
            <a:rPr lang="en-US" sz="1600" b="0" i="0" kern="1200" dirty="0"/>
            <a:t>element with the ID "root."</a:t>
          </a:r>
        </a:p>
      </dsp:txBody>
      <dsp:txXfrm>
        <a:off x="0" y="3546312"/>
        <a:ext cx="4389438" cy="3312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358737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b="0" i="0" kern="1200" dirty="0" err="1"/>
            <a:t>useState</a:t>
          </a:r>
          <a:endParaRPr lang="fr-FR" sz="6500" b="0" kern="1200" dirty="0"/>
        </a:p>
      </dsp:txBody>
      <dsp:txXfrm>
        <a:off x="76105" y="434842"/>
        <a:ext cx="9906189" cy="1406815"/>
      </dsp:txXfrm>
    </dsp:sp>
    <dsp:sp modelId="{5AE2CA8E-D876-484D-A5D5-70E9E5FCED87}">
      <dsp:nvSpPr>
        <dsp:cNvPr id="0" name=""/>
        <dsp:cNvSpPr/>
      </dsp:nvSpPr>
      <dsp:spPr>
        <a:xfrm>
          <a:off x="0" y="2104962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b="0" i="0" kern="1200" dirty="0" err="1"/>
            <a:t>useEffect</a:t>
          </a:r>
          <a:endParaRPr lang="fr-FR" sz="6500" b="0" kern="1200" dirty="0"/>
        </a:p>
      </dsp:txBody>
      <dsp:txXfrm>
        <a:off x="76105" y="2181067"/>
        <a:ext cx="9906189" cy="14068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2A49D-2E91-4E2E-B1CC-10BE404C13E8}">
      <dsp:nvSpPr>
        <dsp:cNvPr id="0" name=""/>
        <dsp:cNvSpPr/>
      </dsp:nvSpPr>
      <dsp:spPr>
        <a:xfrm>
          <a:off x="0" y="497112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 dirty="0"/>
            <a:t>Allows us to do something when an event happens</a:t>
          </a:r>
          <a:endParaRPr lang="fr-FR" sz="2500" b="0" kern="1200" dirty="0"/>
        </a:p>
      </dsp:txBody>
      <dsp:txXfrm>
        <a:off x="29271" y="526383"/>
        <a:ext cx="9999857" cy="541083"/>
      </dsp:txXfrm>
    </dsp:sp>
    <dsp:sp modelId="{BF00494C-7DE8-4B85-852A-7DFDC9DE1D67}">
      <dsp:nvSpPr>
        <dsp:cNvPr id="0" name=""/>
        <dsp:cNvSpPr/>
      </dsp:nvSpPr>
      <dsp:spPr>
        <a:xfrm>
          <a:off x="0" y="1168737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 dirty="0"/>
            <a:t>Import {</a:t>
          </a:r>
          <a:r>
            <a:rPr lang="en-GB" sz="2500" b="0" kern="1200" dirty="0" err="1"/>
            <a:t>useEffect</a:t>
          </a:r>
          <a:r>
            <a:rPr lang="en-GB" sz="2500" b="0" kern="1200" dirty="0"/>
            <a:t>} from ‘react’;</a:t>
          </a:r>
          <a:endParaRPr lang="fr-FR" sz="2500" b="0" kern="1200" dirty="0"/>
        </a:p>
      </dsp:txBody>
      <dsp:txXfrm>
        <a:off x="29271" y="1198008"/>
        <a:ext cx="9999857" cy="541083"/>
      </dsp:txXfrm>
    </dsp:sp>
    <dsp:sp modelId="{2A74DB47-7465-4985-8977-DD6AA5A3423F}">
      <dsp:nvSpPr>
        <dsp:cNvPr id="0" name=""/>
        <dsp:cNvSpPr/>
      </dsp:nvSpPr>
      <dsp:spPr>
        <a:xfrm>
          <a:off x="0" y="1840362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 dirty="0"/>
            <a:t>Syntax: </a:t>
          </a:r>
          <a:r>
            <a:rPr lang="en-GB" sz="2500" b="0" kern="1200" dirty="0" err="1"/>
            <a:t>useEffect</a:t>
          </a:r>
          <a:r>
            <a:rPr lang="en-GB" sz="2500" b="0" kern="1200" dirty="0"/>
            <a:t>(()=&gt;{console.log(‘page loaded’)})</a:t>
          </a:r>
          <a:endParaRPr lang="fr-FR" sz="2500" b="0" kern="1200" dirty="0"/>
        </a:p>
      </dsp:txBody>
      <dsp:txXfrm>
        <a:off x="29271" y="1869633"/>
        <a:ext cx="9999857" cy="541083"/>
      </dsp:txXfrm>
    </dsp:sp>
    <dsp:sp modelId="{4E39B73D-095C-4C9D-AED2-9922AAD4FECF}">
      <dsp:nvSpPr>
        <dsp:cNvPr id="0" name=""/>
        <dsp:cNvSpPr/>
      </dsp:nvSpPr>
      <dsp:spPr>
        <a:xfrm>
          <a:off x="0" y="2511987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 dirty="0"/>
            <a:t>Dependency array, if left as empty array, </a:t>
          </a:r>
          <a:r>
            <a:rPr lang="en-GB" sz="2500" b="0" kern="1200" dirty="0" err="1"/>
            <a:t>useEffect</a:t>
          </a:r>
          <a:r>
            <a:rPr lang="en-GB" sz="2500" b="0" kern="1200" dirty="0"/>
            <a:t> is only called </a:t>
          </a:r>
          <a:r>
            <a:rPr lang="en-GB" sz="2500" b="0" kern="1200"/>
            <a:t>at the start</a:t>
          </a:r>
          <a:endParaRPr lang="fr-FR" sz="2500" b="0" kern="1200" dirty="0"/>
        </a:p>
      </dsp:txBody>
      <dsp:txXfrm>
        <a:off x="29271" y="2541258"/>
        <a:ext cx="9999857" cy="541083"/>
      </dsp:txXfrm>
    </dsp:sp>
    <dsp:sp modelId="{8711B570-A1CC-4A0A-B4D8-7FF7B71C42EB}">
      <dsp:nvSpPr>
        <dsp:cNvPr id="0" name=""/>
        <dsp:cNvSpPr/>
      </dsp:nvSpPr>
      <dsp:spPr>
        <a:xfrm>
          <a:off x="0" y="3111612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b="0" kern="1200" dirty="0" err="1"/>
            <a:t>useEffect</a:t>
          </a:r>
          <a:r>
            <a:rPr lang="en-GB" sz="2000" b="0" kern="1200" dirty="0"/>
            <a:t>(()=&gt;{console.log(‘page loaded’)}, []) </a:t>
          </a:r>
          <a:endParaRPr lang="fr-FR" sz="2000" b="0" kern="1200" dirty="0"/>
        </a:p>
      </dsp:txBody>
      <dsp:txXfrm>
        <a:off x="0" y="3111612"/>
        <a:ext cx="10058399" cy="41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96479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We define a functional component called Greeting.</a:t>
          </a:r>
          <a:endParaRPr lang="fr-FR" sz="1900" kern="1200" dirty="0"/>
        </a:p>
      </dsp:txBody>
      <dsp:txXfrm>
        <a:off x="22246" y="118725"/>
        <a:ext cx="10013907" cy="411223"/>
      </dsp:txXfrm>
    </dsp:sp>
    <dsp:sp modelId="{8548F768-4E26-48E4-A9E2-7D6159395B6C}">
      <dsp:nvSpPr>
        <dsp:cNvPr id="0" name=""/>
        <dsp:cNvSpPr/>
      </dsp:nvSpPr>
      <dsp:spPr>
        <a:xfrm>
          <a:off x="0" y="552194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Functional components are simple, reusable functions that take props as their input and return JSX to render content.</a:t>
          </a:r>
          <a:endParaRPr lang="fr-FR" sz="1500" kern="1200" dirty="0"/>
        </a:p>
      </dsp:txBody>
      <dsp:txXfrm>
        <a:off x="0" y="552194"/>
        <a:ext cx="10058399" cy="314640"/>
      </dsp:txXfrm>
    </dsp:sp>
    <dsp:sp modelId="{66426AC8-E241-4244-9C79-5EC41C6E06B6}">
      <dsp:nvSpPr>
        <dsp:cNvPr id="0" name=""/>
        <dsp:cNvSpPr/>
      </dsp:nvSpPr>
      <dsp:spPr>
        <a:xfrm>
          <a:off x="0" y="866834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0" i="0" kern="1200" dirty="0"/>
            <a:t>Inside the Greeting component, </a:t>
          </a:r>
        </a:p>
      </dsp:txBody>
      <dsp:txXfrm>
        <a:off x="22246" y="889080"/>
        <a:ext cx="10013907" cy="411223"/>
      </dsp:txXfrm>
    </dsp:sp>
    <dsp:sp modelId="{7B8587D0-2E5B-4092-BEB1-30AC2B21D505}">
      <dsp:nvSpPr>
        <dsp:cNvPr id="0" name=""/>
        <dsp:cNvSpPr/>
      </dsp:nvSpPr>
      <dsp:spPr>
        <a:xfrm>
          <a:off x="0" y="1322549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/>
            <a:t>we </a:t>
          </a:r>
          <a:r>
            <a:rPr lang="en-US" sz="1500" b="0" i="0" kern="1200" dirty="0"/>
            <a:t>use props.name to access the "name" prop value.</a:t>
          </a:r>
        </a:p>
      </dsp:txBody>
      <dsp:txXfrm>
        <a:off x="0" y="1322549"/>
        <a:ext cx="10058399" cy="314640"/>
      </dsp:txXfrm>
    </dsp:sp>
    <dsp:sp modelId="{35A4FCC5-04EA-4979-875F-EB0EBFEAD11F}">
      <dsp:nvSpPr>
        <dsp:cNvPr id="0" name=""/>
        <dsp:cNvSpPr/>
      </dsp:nvSpPr>
      <dsp:spPr>
        <a:xfrm>
          <a:off x="0" y="1637189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0" i="0" kern="1200" dirty="0"/>
            <a:t>The component renders a greeting message</a:t>
          </a:r>
        </a:p>
      </dsp:txBody>
      <dsp:txXfrm>
        <a:off x="22246" y="1659435"/>
        <a:ext cx="10013907" cy="411223"/>
      </dsp:txXfrm>
    </dsp:sp>
    <dsp:sp modelId="{E12F2DF1-89A5-4A66-BD25-69986FDAB20D}">
      <dsp:nvSpPr>
        <dsp:cNvPr id="0" name=""/>
        <dsp:cNvSpPr/>
      </dsp:nvSpPr>
      <dsp:spPr>
        <a:xfrm>
          <a:off x="0" y="2092904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/>
            <a:t>that </a:t>
          </a:r>
          <a:r>
            <a:rPr lang="en-US" sz="1500" b="0" i="0" kern="1200" dirty="0"/>
            <a:t>includes the "name" prop value.</a:t>
          </a:r>
        </a:p>
      </dsp:txBody>
      <dsp:txXfrm>
        <a:off x="0" y="2092904"/>
        <a:ext cx="10058399" cy="314640"/>
      </dsp:txXfrm>
    </dsp:sp>
    <dsp:sp modelId="{16D65AE7-651B-49E5-A37E-28F39B1C4B80}">
      <dsp:nvSpPr>
        <dsp:cNvPr id="0" name=""/>
        <dsp:cNvSpPr/>
      </dsp:nvSpPr>
      <dsp:spPr>
        <a:xfrm>
          <a:off x="0" y="2407544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0" i="0" kern="1200" dirty="0"/>
            <a:t>We render the Greeting component by calling </a:t>
          </a:r>
          <a:r>
            <a:rPr lang="en-US" sz="1900" b="0" i="0" kern="1200" dirty="0" err="1"/>
            <a:t>ReactDOM.render</a:t>
          </a:r>
          <a:r>
            <a:rPr lang="en-US" sz="1900" b="0" i="0" kern="1200" dirty="0"/>
            <a:t>(), </a:t>
          </a:r>
        </a:p>
      </dsp:txBody>
      <dsp:txXfrm>
        <a:off x="22246" y="2429790"/>
        <a:ext cx="10013907" cy="411223"/>
      </dsp:txXfrm>
    </dsp:sp>
    <dsp:sp modelId="{BC195238-3EA8-4B33-967E-3A7010F5C215}">
      <dsp:nvSpPr>
        <dsp:cNvPr id="0" name=""/>
        <dsp:cNvSpPr/>
      </dsp:nvSpPr>
      <dsp:spPr>
        <a:xfrm>
          <a:off x="0" y="2863259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passing the "name" prop with the value “John" as an attribute.</a:t>
          </a:r>
        </a:p>
      </dsp:txBody>
      <dsp:txXfrm>
        <a:off x="0" y="2863259"/>
        <a:ext cx="10058399" cy="31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E1A6F-B867-448C-94D6-17C88306D8FF}">
      <dsp:nvSpPr>
        <dsp:cNvPr id="0" name=""/>
        <dsp:cNvSpPr/>
      </dsp:nvSpPr>
      <dsp:spPr>
        <a:xfrm>
          <a:off x="0" y="0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i="0" kern="1200" dirty="0" err="1"/>
            <a:t>ReactDOM.render</a:t>
          </a:r>
          <a:r>
            <a:rPr lang="fr-FR" sz="1900" b="1" i="0" kern="1200" dirty="0"/>
            <a:t>()</a:t>
          </a:r>
          <a:endParaRPr lang="fr-FR" sz="1900" kern="1200" dirty="0"/>
        </a:p>
      </dsp:txBody>
      <dsp:txXfrm>
        <a:off x="22246" y="22246"/>
        <a:ext cx="10013907" cy="411223"/>
      </dsp:txXfrm>
    </dsp:sp>
    <dsp:sp modelId="{1F378FDB-7AF6-4FCC-B54C-CC654892E66D}">
      <dsp:nvSpPr>
        <dsp:cNvPr id="0" name=""/>
        <dsp:cNvSpPr/>
      </dsp:nvSpPr>
      <dsp:spPr>
        <a:xfrm>
          <a:off x="0" y="475671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render React elements to the DOM.</a:t>
          </a:r>
          <a:endParaRPr lang="fr-FR" sz="1500" kern="1200" dirty="0"/>
        </a:p>
      </dsp:txBody>
      <dsp:txXfrm>
        <a:off x="0" y="475671"/>
        <a:ext cx="10058399" cy="314640"/>
      </dsp:txXfrm>
    </dsp:sp>
    <dsp:sp modelId="{3D7D235E-ED87-4D86-976D-17B8AE5419B1}">
      <dsp:nvSpPr>
        <dsp:cNvPr id="0" name=""/>
        <dsp:cNvSpPr/>
      </dsp:nvSpPr>
      <dsp:spPr>
        <a:xfrm>
          <a:off x="0" y="790311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0" i="0" kern="1200" dirty="0"/>
            <a:t>The first argument is the React component </a:t>
          </a:r>
          <a:r>
            <a:rPr lang="en-US" sz="1900" b="0" i="0" kern="1200"/>
            <a:t>to render</a:t>
          </a:r>
          <a:endParaRPr lang="fr-FR" sz="1900" kern="1200" dirty="0"/>
        </a:p>
      </dsp:txBody>
      <dsp:txXfrm>
        <a:off x="22246" y="812557"/>
        <a:ext cx="10013907" cy="411223"/>
      </dsp:txXfrm>
    </dsp:sp>
    <dsp:sp modelId="{D41006A0-0399-4B9F-A11B-ED5C3BCFEFFE}">
      <dsp:nvSpPr>
        <dsp:cNvPr id="0" name=""/>
        <dsp:cNvSpPr/>
      </dsp:nvSpPr>
      <dsp:spPr>
        <a:xfrm>
          <a:off x="0" y="1300746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0" i="0" kern="1200" dirty="0"/>
            <a:t>The second argument is the target DOM element</a:t>
          </a:r>
        </a:p>
      </dsp:txBody>
      <dsp:txXfrm>
        <a:off x="22246" y="1322992"/>
        <a:ext cx="10013907" cy="411223"/>
      </dsp:txXfrm>
    </dsp:sp>
    <dsp:sp modelId="{1A5B6956-E5E6-459A-8ADC-FE38DE51794C}">
      <dsp:nvSpPr>
        <dsp:cNvPr id="0" name=""/>
        <dsp:cNvSpPr/>
      </dsp:nvSpPr>
      <dsp:spPr>
        <a:xfrm>
          <a:off x="0" y="1756461"/>
          <a:ext cx="10058399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where the rendered component will appear. It's identified by an ID,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which should exist in your HTML document.</a:t>
          </a:r>
        </a:p>
      </dsp:txBody>
      <dsp:txXfrm>
        <a:off x="0" y="1756461"/>
        <a:ext cx="10058399" cy="521122"/>
      </dsp:txXfrm>
    </dsp:sp>
    <dsp:sp modelId="{CA5AE1B9-CC51-49C3-BFB7-2BDA14B3819E}">
      <dsp:nvSpPr>
        <dsp:cNvPr id="0" name=""/>
        <dsp:cNvSpPr/>
      </dsp:nvSpPr>
      <dsp:spPr>
        <a:xfrm>
          <a:off x="0" y="2277584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0" i="0" kern="1200" dirty="0"/>
            <a:t>React processes the component, converts its JSX into HTML,</a:t>
          </a:r>
        </a:p>
      </dsp:txBody>
      <dsp:txXfrm>
        <a:off x="22246" y="2299830"/>
        <a:ext cx="10013907" cy="411223"/>
      </dsp:txXfrm>
    </dsp:sp>
    <dsp:sp modelId="{8B156B7F-C233-4B4C-8E8B-8BA298F67C08}">
      <dsp:nvSpPr>
        <dsp:cNvPr id="0" name=""/>
        <dsp:cNvSpPr/>
      </dsp:nvSpPr>
      <dsp:spPr>
        <a:xfrm>
          <a:off x="0" y="2733299"/>
          <a:ext cx="10058399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displays it in the specified DOM element,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/>
            <a:t>showing </a:t>
          </a:r>
          <a:r>
            <a:rPr lang="en-US" sz="1500" b="0" i="0" kern="1200" dirty="0"/>
            <a:t>"Welcome, Alice!" on the web page.</a:t>
          </a:r>
        </a:p>
      </dsp:txBody>
      <dsp:txXfrm>
        <a:off x="0" y="2733299"/>
        <a:ext cx="10058399" cy="521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115797"/>
          <a:ext cx="10058399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0" i="0" kern="1200" dirty="0"/>
            <a:t>pass data from parent components</a:t>
          </a:r>
        </a:p>
      </dsp:txBody>
      <dsp:txXfrm>
        <a:off x="60884" y="176681"/>
        <a:ext cx="9936631" cy="1125452"/>
      </dsp:txXfrm>
    </dsp:sp>
    <dsp:sp modelId="{34FA5A68-EF36-41B7-B64F-4F5AF61729C6}">
      <dsp:nvSpPr>
        <dsp:cNvPr id="0" name=""/>
        <dsp:cNvSpPr/>
      </dsp:nvSpPr>
      <dsp:spPr>
        <a:xfrm>
          <a:off x="0" y="1363018"/>
          <a:ext cx="10058399" cy="1426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6040" rIns="369824" bIns="6604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b="0" i="0" kern="1200" dirty="0" err="1"/>
            <a:t>tochild</a:t>
          </a:r>
          <a:r>
            <a:rPr lang="en-US" sz="4100" b="0" i="0" kern="1200" dirty="0"/>
            <a:t> components</a:t>
          </a:r>
        </a:p>
        <a:p>
          <a:pPr marL="571500" lvl="2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b="0" i="0" kern="1200" dirty="0"/>
            <a:t>using props.</a:t>
          </a:r>
        </a:p>
      </dsp:txBody>
      <dsp:txXfrm>
        <a:off x="0" y="1363018"/>
        <a:ext cx="10058399" cy="1426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73992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We create a Welcome component</a:t>
          </a:r>
        </a:p>
      </dsp:txBody>
      <dsp:txXfrm>
        <a:off x="19904" y="93896"/>
        <a:ext cx="10018591" cy="367937"/>
      </dsp:txXfrm>
    </dsp:sp>
    <dsp:sp modelId="{F3A7B9EB-0D9A-46CE-9AA9-E7CEE5AB49C7}">
      <dsp:nvSpPr>
        <dsp:cNvPr id="0" name=""/>
        <dsp:cNvSpPr/>
      </dsp:nvSpPr>
      <dsp:spPr>
        <a:xfrm>
          <a:off x="0" y="481737"/>
          <a:ext cx="10058399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/>
            <a:t>that </a:t>
          </a:r>
          <a:r>
            <a:rPr lang="en-US" sz="1300" b="0" i="0" kern="1200" dirty="0"/>
            <a:t>takes a props parameter</a:t>
          </a:r>
          <a:r>
            <a:rPr lang="en-US" sz="1300" b="0" i="0" kern="1200"/>
            <a:t>, which </a:t>
          </a:r>
          <a:r>
            <a:rPr lang="en-US" sz="1300" b="0" i="0" kern="1200" dirty="0"/>
            <a:t>holds data passed to the component.</a:t>
          </a:r>
        </a:p>
      </dsp:txBody>
      <dsp:txXfrm>
        <a:off x="0" y="481737"/>
        <a:ext cx="10058399" cy="281520"/>
      </dsp:txXfrm>
    </dsp:sp>
    <dsp:sp modelId="{5A132103-BA42-4E60-B133-EFFAE33CE3C4}">
      <dsp:nvSpPr>
        <dsp:cNvPr id="0" name=""/>
        <dsp:cNvSpPr/>
      </dsp:nvSpPr>
      <dsp:spPr>
        <a:xfrm>
          <a:off x="0" y="763257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kern="1200" dirty="0"/>
            <a:t>Inside the Welcome component,</a:t>
          </a:r>
        </a:p>
      </dsp:txBody>
      <dsp:txXfrm>
        <a:off x="19904" y="783161"/>
        <a:ext cx="10018591" cy="367937"/>
      </dsp:txXfrm>
    </dsp:sp>
    <dsp:sp modelId="{DF5E5D50-1003-4E76-B016-B014BCB03C24}">
      <dsp:nvSpPr>
        <dsp:cNvPr id="0" name=""/>
        <dsp:cNvSpPr/>
      </dsp:nvSpPr>
      <dsp:spPr>
        <a:xfrm>
          <a:off x="0" y="1171002"/>
          <a:ext cx="10058399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b="0" i="0" kern="1200"/>
            <a:t> </a:t>
          </a:r>
          <a:r>
            <a:rPr lang="en-US" sz="1300" b="0" i="0" kern="1200" dirty="0"/>
            <a:t>we use props.name to access the "name" prop value.</a:t>
          </a:r>
        </a:p>
      </dsp:txBody>
      <dsp:txXfrm>
        <a:off x="0" y="1171002"/>
        <a:ext cx="10058399" cy="281520"/>
      </dsp:txXfrm>
    </dsp:sp>
    <dsp:sp modelId="{23A8543F-D5B0-464F-9FC9-1120E2AE443A}">
      <dsp:nvSpPr>
        <dsp:cNvPr id="0" name=""/>
        <dsp:cNvSpPr/>
      </dsp:nvSpPr>
      <dsp:spPr>
        <a:xfrm>
          <a:off x="0" y="1452522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kern="1200" dirty="0"/>
            <a:t>The component renders a message</a:t>
          </a:r>
        </a:p>
      </dsp:txBody>
      <dsp:txXfrm>
        <a:off x="19904" y="1472426"/>
        <a:ext cx="10018591" cy="367937"/>
      </dsp:txXfrm>
    </dsp:sp>
    <dsp:sp modelId="{6D18E1B4-A52D-4950-8600-467A453F34AD}">
      <dsp:nvSpPr>
        <dsp:cNvPr id="0" name=""/>
        <dsp:cNvSpPr/>
      </dsp:nvSpPr>
      <dsp:spPr>
        <a:xfrm>
          <a:off x="0" y="1860268"/>
          <a:ext cx="10058399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b="0" i="0" kern="1200"/>
            <a:t> </a:t>
          </a:r>
          <a:r>
            <a:rPr lang="en-US" sz="1300" b="0" i="0" kern="1200" dirty="0"/>
            <a:t>that includes the "name" prop value.</a:t>
          </a:r>
        </a:p>
      </dsp:txBody>
      <dsp:txXfrm>
        <a:off x="0" y="1860268"/>
        <a:ext cx="10058399" cy="281520"/>
      </dsp:txXfrm>
    </dsp:sp>
    <dsp:sp modelId="{227E6DEE-8479-452D-866A-9794EA0F510D}">
      <dsp:nvSpPr>
        <dsp:cNvPr id="0" name=""/>
        <dsp:cNvSpPr/>
      </dsp:nvSpPr>
      <dsp:spPr>
        <a:xfrm>
          <a:off x="0" y="2141788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kern="1200" dirty="0"/>
            <a:t>When rendered, we pass the "name" prop with the value "Alice"</a:t>
          </a:r>
        </a:p>
      </dsp:txBody>
      <dsp:txXfrm>
        <a:off x="19904" y="2161692"/>
        <a:ext cx="10018591" cy="367937"/>
      </dsp:txXfrm>
    </dsp:sp>
    <dsp:sp modelId="{B1BBB82B-2BC4-4E53-B9D4-E890A3A7A14B}">
      <dsp:nvSpPr>
        <dsp:cNvPr id="0" name=""/>
        <dsp:cNvSpPr/>
      </dsp:nvSpPr>
      <dsp:spPr>
        <a:xfrm>
          <a:off x="0" y="2549533"/>
          <a:ext cx="10058399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b="0" i="0" kern="1200"/>
            <a:t>using </a:t>
          </a:r>
          <a:r>
            <a:rPr lang="en-US" sz="1300" b="0" i="0" kern="1200" dirty="0" err="1"/>
            <a:t>ReactDOM.render</a:t>
          </a:r>
          <a:r>
            <a:rPr lang="en-US" sz="1300" b="0" i="0" kern="1200" dirty="0"/>
            <a:t>(), resulting in the message "Welcome, Alice!" being displayed.</a:t>
          </a:r>
        </a:p>
      </dsp:txBody>
      <dsp:txXfrm>
        <a:off x="0" y="2549533"/>
        <a:ext cx="10058399" cy="281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8349"/>
          <a:ext cx="10058399" cy="1463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100" b="0" i="0" kern="1200" dirty="0" err="1"/>
            <a:t>onClick</a:t>
          </a:r>
          <a:endParaRPr lang="fr-FR" sz="6100" kern="1200" dirty="0"/>
        </a:p>
      </dsp:txBody>
      <dsp:txXfrm>
        <a:off x="71422" y="79771"/>
        <a:ext cx="9915555" cy="13202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4AD22-ECD3-4408-B5A3-43CC8D1BE7BF}">
      <dsp:nvSpPr>
        <dsp:cNvPr id="0" name=""/>
        <dsp:cNvSpPr/>
      </dsp:nvSpPr>
      <dsp:spPr>
        <a:xfrm>
          <a:off x="0" y="149063"/>
          <a:ext cx="10058399" cy="159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b="0" i="0" kern="1200" dirty="0" err="1"/>
            <a:t>conditionally</a:t>
          </a:r>
          <a:r>
            <a:rPr lang="fr-FR" sz="4000" b="0" i="0" kern="1200" dirty="0"/>
            <a:t> </a:t>
          </a:r>
          <a:r>
            <a:rPr lang="fr-FR" sz="4000" b="0" i="0" kern="1200" dirty="0" err="1"/>
            <a:t>render</a:t>
          </a:r>
          <a:r>
            <a:rPr lang="fr-FR" sz="4000" b="0" i="0" kern="1200" dirty="0"/>
            <a:t> content </a:t>
          </a:r>
          <a:r>
            <a:rPr lang="fr-FR" sz="4000" b="0" i="0" kern="1200" dirty="0" err="1"/>
            <a:t>based</a:t>
          </a:r>
          <a:r>
            <a:rPr lang="fr-FR" sz="4000" b="0" i="0" kern="1200" dirty="0"/>
            <a:t> on certain conditions </a:t>
          </a:r>
          <a:r>
            <a:rPr lang="fr-FR" sz="4000" b="0" i="0" kern="1200" dirty="0" err="1"/>
            <a:t>using</a:t>
          </a:r>
          <a:r>
            <a:rPr lang="fr-FR" sz="4000" b="0" i="0" kern="1200" dirty="0"/>
            <a:t> JavaScript expressions.</a:t>
          </a:r>
          <a:endParaRPr lang="fr-FR" sz="4000" b="0" kern="1200" dirty="0"/>
        </a:p>
      </dsp:txBody>
      <dsp:txXfrm>
        <a:off x="77676" y="226739"/>
        <a:ext cx="9903047" cy="1435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3956"/>
          <a:ext cx="10058399" cy="1909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/>
            <a:t>map over arrays to render lists in React.</a:t>
          </a:r>
          <a:endParaRPr lang="fr-FR" sz="4800" kern="1200" dirty="0"/>
        </a:p>
      </dsp:txBody>
      <dsp:txXfrm>
        <a:off x="93211" y="97167"/>
        <a:ext cx="9871977" cy="17230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64008"/>
          <a:ext cx="4031628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The </a:t>
          </a:r>
          <a:r>
            <a:rPr lang="en-US" sz="1400" b="0" i="0" kern="1200" dirty="0" err="1"/>
            <a:t>TodoList</a:t>
          </a:r>
          <a:r>
            <a:rPr lang="en-US" sz="1400" b="0" i="0" kern="1200" dirty="0"/>
            <a:t> component receives a list of to-do items (</a:t>
          </a:r>
          <a:r>
            <a:rPr lang="en-US" sz="1400" b="0" i="0" kern="1200" dirty="0" err="1"/>
            <a:t>props.todos</a:t>
          </a:r>
          <a:r>
            <a:rPr lang="en-US" sz="1400" b="0" i="0" kern="1200" dirty="0"/>
            <a:t>) as a prop.</a:t>
          </a:r>
          <a:endParaRPr lang="fr-FR" sz="1400" kern="1200" dirty="0"/>
        </a:p>
      </dsp:txBody>
      <dsp:txXfrm>
        <a:off x="27187" y="291195"/>
        <a:ext cx="3977254" cy="502546"/>
      </dsp:txXfrm>
    </dsp:sp>
    <dsp:sp modelId="{0DFC6D5E-4AAA-46EF-AE12-73CB087DDE6F}">
      <dsp:nvSpPr>
        <dsp:cNvPr id="0" name=""/>
        <dsp:cNvSpPr/>
      </dsp:nvSpPr>
      <dsp:spPr>
        <a:xfrm>
          <a:off x="0" y="861248"/>
          <a:ext cx="4031628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It uses the .map() method to create a list of &lt;li&gt;</a:t>
          </a:r>
          <a:endParaRPr lang="fr-FR" sz="1400" kern="1200" dirty="0"/>
        </a:p>
      </dsp:txBody>
      <dsp:txXfrm>
        <a:off x="27187" y="888435"/>
        <a:ext cx="3977254" cy="502546"/>
      </dsp:txXfrm>
    </dsp:sp>
    <dsp:sp modelId="{2A16ED43-9648-4A5B-93D0-5B09EFB2AFF9}">
      <dsp:nvSpPr>
        <dsp:cNvPr id="0" name=""/>
        <dsp:cNvSpPr/>
      </dsp:nvSpPr>
      <dsp:spPr>
        <a:xfrm>
          <a:off x="0" y="1418168"/>
          <a:ext cx="4031628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0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 dirty="0"/>
            <a:t>elements for each to-do item, assigning a unique key based on the item's index.</a:t>
          </a:r>
          <a:endParaRPr lang="fr-FR" sz="1100" kern="1200" dirty="0"/>
        </a:p>
      </dsp:txBody>
      <dsp:txXfrm>
        <a:off x="0" y="1418168"/>
        <a:ext cx="4031628" cy="347760"/>
      </dsp:txXfrm>
    </dsp:sp>
    <dsp:sp modelId="{E4A918B5-44B4-4B11-B522-D8837024548A}">
      <dsp:nvSpPr>
        <dsp:cNvPr id="0" name=""/>
        <dsp:cNvSpPr/>
      </dsp:nvSpPr>
      <dsp:spPr>
        <a:xfrm>
          <a:off x="0" y="1765928"/>
          <a:ext cx="4031628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The to-do items' text is displayed</a:t>
          </a:r>
          <a:endParaRPr lang="fr-FR" sz="1400" kern="1200" dirty="0"/>
        </a:p>
      </dsp:txBody>
      <dsp:txXfrm>
        <a:off x="27187" y="1793115"/>
        <a:ext cx="3977254" cy="502546"/>
      </dsp:txXfrm>
    </dsp:sp>
    <dsp:sp modelId="{13A6DDB1-6E24-45DA-9FEF-191F0B23C44A}">
      <dsp:nvSpPr>
        <dsp:cNvPr id="0" name=""/>
        <dsp:cNvSpPr/>
      </dsp:nvSpPr>
      <dsp:spPr>
        <a:xfrm>
          <a:off x="0" y="2322848"/>
          <a:ext cx="4031628" cy="376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0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 dirty="0"/>
            <a:t>within each list item, and the list is wrapped in a &lt;ul&gt; element.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/>
            <a:t>The </a:t>
          </a:r>
          <a:r>
            <a:rPr lang="en-US" sz="1100" b="0" i="0" kern="1200" dirty="0" err="1"/>
            <a:t>todos</a:t>
          </a:r>
          <a:r>
            <a:rPr lang="en-US" sz="1100" b="0" i="0" kern="1200" dirty="0"/>
            <a:t> array contains three to-do items.</a:t>
          </a:r>
          <a:endParaRPr lang="fr-FR" sz="1100" kern="1200" dirty="0"/>
        </a:p>
      </dsp:txBody>
      <dsp:txXfrm>
        <a:off x="0" y="2322848"/>
        <a:ext cx="4031628" cy="376740"/>
      </dsp:txXfrm>
    </dsp:sp>
    <dsp:sp modelId="{617455A8-95CA-48E4-ABF9-F82CE642F009}">
      <dsp:nvSpPr>
        <dsp:cNvPr id="0" name=""/>
        <dsp:cNvSpPr/>
      </dsp:nvSpPr>
      <dsp:spPr>
        <a:xfrm>
          <a:off x="0" y="2699588"/>
          <a:ext cx="4031628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Finally, we render the </a:t>
          </a:r>
          <a:r>
            <a:rPr lang="en-US" sz="1400" b="0" i="0" kern="1200" dirty="0" err="1"/>
            <a:t>TodoList</a:t>
          </a:r>
          <a:r>
            <a:rPr lang="en-US" sz="1400" b="0" i="0" kern="1200" dirty="0"/>
            <a:t> component</a:t>
          </a:r>
          <a:endParaRPr lang="fr-FR" sz="1400" kern="1200" dirty="0"/>
        </a:p>
      </dsp:txBody>
      <dsp:txXfrm>
        <a:off x="27187" y="2726775"/>
        <a:ext cx="3977254" cy="502546"/>
      </dsp:txXfrm>
    </dsp:sp>
    <dsp:sp modelId="{8B454072-FF39-416E-81F4-1A3CCFE57CD9}">
      <dsp:nvSpPr>
        <dsp:cNvPr id="0" name=""/>
        <dsp:cNvSpPr/>
      </dsp:nvSpPr>
      <dsp:spPr>
        <a:xfrm>
          <a:off x="0" y="3256508"/>
          <a:ext cx="4031628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0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 dirty="0"/>
            <a:t>with the to-do items within the DOM element with the ID "root."</a:t>
          </a:r>
          <a:endParaRPr lang="fr-FR" sz="1100" kern="1200" dirty="0"/>
        </a:p>
      </dsp:txBody>
      <dsp:txXfrm>
        <a:off x="0" y="3256508"/>
        <a:ext cx="4031628" cy="23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1.xml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2.xml"/><Relationship Id="rId7" Type="http://schemas.openxmlformats.org/officeDocument/2006/relationships/image" Target="../media/image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3.xml"/><Relationship Id="rId7" Type="http://schemas.openxmlformats.org/officeDocument/2006/relationships/image" Target="../media/image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React Session 0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Basic syntax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58833-285D-43E4-A91D-FBF49BBCFBCB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Söhne"/>
              </a:rPr>
              <a:t>Lists</a:t>
            </a:r>
            <a:r>
              <a:rPr lang="fr-FR" b="1" dirty="0">
                <a:latin typeface="Söhne"/>
              </a:rPr>
              <a:t> and Keys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168728"/>
              </p:ext>
            </p:extLst>
          </p:nvPr>
        </p:nvGraphicFramePr>
        <p:xfrm>
          <a:off x="1096963" y="1846264"/>
          <a:ext cx="4031628" cy="3752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2AC532-2FA5-4A0A-A8D2-D0BD56B675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2079" y="1902405"/>
            <a:ext cx="6211167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3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Söhne"/>
              </a:rPr>
              <a:t>Styling</a:t>
            </a:r>
            <a:r>
              <a:rPr lang="fr-FR" b="1" dirty="0">
                <a:latin typeface="Söhne"/>
              </a:rPr>
              <a:t> in </a:t>
            </a:r>
            <a:r>
              <a:rPr lang="fr-FR" b="1" dirty="0" err="1">
                <a:latin typeface="Söhne"/>
              </a:rPr>
              <a:t>React</a:t>
            </a:r>
            <a:endParaRPr lang="fr-FR" b="1" dirty="0">
              <a:latin typeface="Söhne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486677"/>
              </p:ext>
            </p:extLst>
          </p:nvPr>
        </p:nvGraphicFramePr>
        <p:xfrm>
          <a:off x="1096962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073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Söhne"/>
              </a:rPr>
              <a:t>Styling</a:t>
            </a:r>
            <a:r>
              <a:rPr lang="fr-FR" b="1" dirty="0">
                <a:latin typeface="Söhne"/>
              </a:rPr>
              <a:t> in </a:t>
            </a:r>
            <a:r>
              <a:rPr lang="fr-FR" b="1" dirty="0" err="1">
                <a:latin typeface="Söhne"/>
              </a:rPr>
              <a:t>React</a:t>
            </a:r>
            <a:endParaRPr lang="fr-FR" b="1" dirty="0">
              <a:latin typeface="Söhne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475685"/>
              </p:ext>
            </p:extLst>
          </p:nvPr>
        </p:nvGraphicFramePr>
        <p:xfrm>
          <a:off x="1096962" y="1846263"/>
          <a:ext cx="4389438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161BC-F692-4CDE-8004-F9783559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4725" y="1966503"/>
            <a:ext cx="541095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49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b="1" dirty="0" err="1">
                <a:latin typeface="Söhne"/>
              </a:rPr>
              <a:t>Hooks</a:t>
            </a:r>
            <a:r>
              <a:rPr lang="fr-FR" b="1" dirty="0">
                <a:latin typeface="Söhne"/>
              </a:rPr>
              <a:t> (for </a:t>
            </a:r>
            <a:r>
              <a:rPr lang="fr-FR" b="1" dirty="0" err="1">
                <a:latin typeface="Söhne"/>
              </a:rPr>
              <a:t>Functional</a:t>
            </a:r>
            <a:r>
              <a:rPr lang="fr-FR" b="1" dirty="0">
                <a:latin typeface="Söhne"/>
              </a:rPr>
              <a:t> Components)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65876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9263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Söhne"/>
              </a:rPr>
              <a:t>useEffect</a:t>
            </a:r>
            <a:r>
              <a:rPr lang="en-GB" b="1" dirty="0">
                <a:latin typeface="Söhne"/>
              </a:rPr>
              <a:t> hook</a:t>
            </a:r>
            <a:endParaRPr lang="fr-FR" b="1" dirty="0">
              <a:latin typeface="Söhne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29491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72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JSX (JavaScript XML)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28272"/>
              </p:ext>
            </p:extLst>
          </p:nvPr>
        </p:nvGraphicFramePr>
        <p:xfrm>
          <a:off x="1096963" y="1846263"/>
          <a:ext cx="499903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59DBF-C5E0-442E-9612-FB0F7B936F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2042" y="2133891"/>
            <a:ext cx="475363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1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Söhne"/>
              </a:rPr>
              <a:t>Functional</a:t>
            </a:r>
            <a:r>
              <a:rPr lang="fr-FR" b="1" dirty="0">
                <a:latin typeface="Söhne"/>
              </a:rPr>
              <a:t> Components for </a:t>
            </a:r>
            <a:r>
              <a:rPr lang="fr-FR" b="1" dirty="0" err="1">
                <a:latin typeface="Söhne"/>
              </a:rPr>
              <a:t>reusable</a:t>
            </a:r>
            <a:r>
              <a:rPr lang="fr-FR" b="1" dirty="0">
                <a:latin typeface="Söhne"/>
              </a:rPr>
              <a:t> UI </a:t>
            </a:r>
            <a:r>
              <a:rPr lang="fr-FR" b="1" dirty="0" err="1">
                <a:latin typeface="Söhne"/>
              </a:rPr>
              <a:t>elements</a:t>
            </a:r>
            <a:r>
              <a:rPr lang="fr-FR" b="1" dirty="0">
                <a:latin typeface="Söhne"/>
              </a:rPr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031438"/>
              </p:ext>
            </p:extLst>
          </p:nvPr>
        </p:nvGraphicFramePr>
        <p:xfrm>
          <a:off x="1096964" y="1846264"/>
          <a:ext cx="10058400" cy="3274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55763-EDE6-448E-BEA8-5351533FB24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5708" b="32604"/>
          <a:stretch/>
        </p:blipFill>
        <p:spPr>
          <a:xfrm>
            <a:off x="1096964" y="5277127"/>
            <a:ext cx="3310077" cy="834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047BA8-B694-4107-A166-265C65F722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9119" y="5561085"/>
            <a:ext cx="6125430" cy="26673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7AE4FF-2E9F-4D0D-BE9B-796BD35055D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407041" y="5694454"/>
            <a:ext cx="6420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74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b="1" i="0" dirty="0" err="1">
                <a:effectLst/>
                <a:latin typeface="Söhne"/>
              </a:rPr>
              <a:t>Creating</a:t>
            </a:r>
            <a:r>
              <a:rPr lang="fr-FR" b="1" i="0" dirty="0">
                <a:effectLst/>
                <a:latin typeface="Söhne"/>
              </a:rPr>
              <a:t> </a:t>
            </a:r>
            <a:r>
              <a:rPr lang="fr-FR" b="1" i="0" dirty="0" err="1">
                <a:effectLst/>
                <a:latin typeface="Söhne"/>
              </a:rPr>
              <a:t>React</a:t>
            </a:r>
            <a:r>
              <a:rPr lang="fr-FR" b="1" i="0" dirty="0">
                <a:effectLst/>
                <a:latin typeface="Söhne"/>
              </a:rPr>
              <a:t> </a:t>
            </a:r>
            <a:r>
              <a:rPr lang="fr-FR" b="1" i="0" dirty="0" err="1">
                <a:effectLst/>
                <a:latin typeface="Söhne"/>
              </a:rPr>
              <a:t>Elements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363303"/>
              </p:ext>
            </p:extLst>
          </p:nvPr>
        </p:nvGraphicFramePr>
        <p:xfrm>
          <a:off x="1096963" y="1846263"/>
          <a:ext cx="10058400" cy="3274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C1C4CB-EE1D-4625-A77A-AE92866827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963" y="5270676"/>
            <a:ext cx="6125430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6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Söhne"/>
              </a:rPr>
              <a:t>Props</a:t>
            </a:r>
            <a:r>
              <a:rPr lang="fr-FR" b="1" dirty="0">
                <a:latin typeface="Söhne"/>
              </a:rPr>
              <a:t> (short for </a:t>
            </a:r>
            <a:r>
              <a:rPr lang="fr-FR" b="1" dirty="0" err="1">
                <a:latin typeface="Söhne"/>
              </a:rPr>
              <a:t>properties</a:t>
            </a:r>
            <a:r>
              <a:rPr lang="fr-FR" b="1" dirty="0">
                <a:latin typeface="Söhne"/>
              </a:rPr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729005"/>
              </p:ext>
            </p:extLst>
          </p:nvPr>
        </p:nvGraphicFramePr>
        <p:xfrm>
          <a:off x="1096963" y="1846263"/>
          <a:ext cx="10058400" cy="290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36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Söhne"/>
              </a:rPr>
              <a:t>Props</a:t>
            </a:r>
            <a:r>
              <a:rPr lang="fr-FR" b="1" dirty="0">
                <a:latin typeface="Söhne"/>
              </a:rPr>
              <a:t> (short for </a:t>
            </a:r>
            <a:r>
              <a:rPr lang="fr-FR" b="1" dirty="0" err="1">
                <a:latin typeface="Söhne"/>
              </a:rPr>
              <a:t>properties</a:t>
            </a:r>
            <a:r>
              <a:rPr lang="fr-FR" b="1" dirty="0">
                <a:latin typeface="Söhne"/>
              </a:rPr>
              <a:t>)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761431"/>
              </p:ext>
            </p:extLst>
          </p:nvPr>
        </p:nvGraphicFramePr>
        <p:xfrm>
          <a:off x="1096963" y="1846263"/>
          <a:ext cx="10058400" cy="290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9826A6-1B72-4251-BA5E-B86F497E0E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963" y="4751309"/>
            <a:ext cx="606827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5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Event Handling</a:t>
            </a:r>
            <a:endParaRPr lang="fr-FR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4319"/>
              </p:ext>
            </p:extLst>
          </p:nvPr>
        </p:nvGraphicFramePr>
        <p:xfrm>
          <a:off x="1096963" y="1846264"/>
          <a:ext cx="10058400" cy="1479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4170A-F339-45BA-849A-48DE0D3DA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963" y="3531953"/>
            <a:ext cx="569674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7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 err="1">
                <a:effectLst/>
                <a:latin typeface="Söhne"/>
              </a:rPr>
              <a:t>Conditional</a:t>
            </a:r>
            <a:r>
              <a:rPr lang="fr-FR" b="1" i="0" dirty="0">
                <a:effectLst/>
                <a:latin typeface="Söhne"/>
              </a:rPr>
              <a:t> Rendering</a:t>
            </a:r>
            <a:endParaRPr lang="fr-FR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604934"/>
              </p:ext>
            </p:extLst>
          </p:nvPr>
        </p:nvGraphicFramePr>
        <p:xfrm>
          <a:off x="1096963" y="1846264"/>
          <a:ext cx="10058400" cy="1889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1685F-F77B-4DA3-99AE-BDD679F7B1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963" y="3844495"/>
            <a:ext cx="6211167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4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Söhne"/>
              </a:rPr>
              <a:t>Lists</a:t>
            </a:r>
            <a:r>
              <a:rPr lang="fr-FR" b="1" dirty="0">
                <a:latin typeface="Söhne"/>
              </a:rPr>
              <a:t> and Keys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632116"/>
              </p:ext>
            </p:extLst>
          </p:nvPr>
        </p:nvGraphicFramePr>
        <p:xfrm>
          <a:off x="1096963" y="1846264"/>
          <a:ext cx="10058399" cy="1917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D1F32-584F-4F55-8064-299738F6C6D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React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63959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1245</TotalTime>
  <Words>744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Retrospect</vt:lpstr>
      <vt:lpstr>React Session 0</vt:lpstr>
      <vt:lpstr>JSX (JavaScript XML)</vt:lpstr>
      <vt:lpstr>Functional Components for reusable UI elements.</vt:lpstr>
      <vt:lpstr>Creating React Elements</vt:lpstr>
      <vt:lpstr>Props (short for properties)</vt:lpstr>
      <vt:lpstr>Props (short for properties) Example</vt:lpstr>
      <vt:lpstr>Event Handling</vt:lpstr>
      <vt:lpstr>Conditional Rendering</vt:lpstr>
      <vt:lpstr>Lists and Keys</vt:lpstr>
      <vt:lpstr>Lists and Keys</vt:lpstr>
      <vt:lpstr>Styling in React</vt:lpstr>
      <vt:lpstr>Styling in React</vt:lpstr>
      <vt:lpstr>Hooks (for Functional Components)</vt:lpstr>
      <vt:lpstr>useEffect hook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186</cp:revision>
  <dcterms:created xsi:type="dcterms:W3CDTF">2023-09-24T07:00:32Z</dcterms:created>
  <dcterms:modified xsi:type="dcterms:W3CDTF">2023-10-18T11:01:37Z</dcterms:modified>
</cp:coreProperties>
</file>