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0" i="0" dirty="0"/>
            <a:t>Myth: A great product guarantees success. Truth: Success depends on marketing, business negotiation, and more.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A76B5695-6C71-4ED5-BAE5-3B6FCAF7F8E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You need to work 24/7. Truth: Balance is crucial; burnout is counterproductive.</a:t>
          </a:r>
        </a:p>
      </dgm:t>
    </dgm:pt>
    <dgm:pt modelId="{8CE4EB70-9AA2-482A-BCB1-C22650A3D9C1}" type="parTrans" cxnId="{DFAC34C2-56CC-4255-A1BA-9AD461D99B70}">
      <dgm:prSet/>
      <dgm:spPr/>
      <dgm:t>
        <a:bodyPr/>
        <a:lstStyle/>
        <a:p>
          <a:endParaRPr lang="fr-FR"/>
        </a:p>
      </dgm:t>
    </dgm:pt>
    <dgm:pt modelId="{C5DC04AB-D7CA-4833-9229-D47A52455B38}" type="sibTrans" cxnId="{DFAC34C2-56CC-4255-A1BA-9AD461D99B70}">
      <dgm:prSet/>
      <dgm:spPr/>
      <dgm:t>
        <a:bodyPr/>
        <a:lstStyle/>
        <a:p>
          <a:endParaRPr lang="fr-FR"/>
        </a:p>
      </dgm:t>
    </dgm:pt>
    <dgm:pt modelId="{5815266F-1C68-4818-B884-F1F0D1F662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Building the product is the hardest part. Truth: Scaling, marketing, and management are demanding.</a:t>
          </a:r>
        </a:p>
      </dgm:t>
    </dgm:pt>
    <dgm:pt modelId="{AEF3FD77-E4FA-4040-97EF-F287C2243507}" type="parTrans" cxnId="{19165FB5-EBA4-4070-AAFB-705511E65149}">
      <dgm:prSet/>
      <dgm:spPr/>
      <dgm:t>
        <a:bodyPr/>
        <a:lstStyle/>
        <a:p>
          <a:endParaRPr lang="fr-FR"/>
        </a:p>
      </dgm:t>
    </dgm:pt>
    <dgm:pt modelId="{DBE19333-B868-42AD-9BF2-C2BCE94A6085}" type="sibTrans" cxnId="{19165FB5-EBA4-4070-AAFB-705511E65149}">
      <dgm:prSet/>
      <dgm:spPr/>
      <dgm:t>
        <a:bodyPr/>
        <a:lstStyle/>
        <a:p>
          <a:endParaRPr lang="fr-FR"/>
        </a:p>
      </dgm:t>
    </dgm:pt>
    <dgm:pt modelId="{6D334D11-7DED-475E-BEBF-03A32077038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You need a unique idea. Truth: Success can come from offering a better solution or niche focus.</a:t>
          </a:r>
        </a:p>
      </dgm:t>
    </dgm:pt>
    <dgm:pt modelId="{4E583ACC-AAE7-4FB4-93E9-838D8607BD69}" type="parTrans" cxnId="{175B0874-DE71-4604-8351-FA2404BD5B82}">
      <dgm:prSet/>
      <dgm:spPr/>
      <dgm:t>
        <a:bodyPr/>
        <a:lstStyle/>
        <a:p>
          <a:endParaRPr lang="fr-FR"/>
        </a:p>
      </dgm:t>
    </dgm:pt>
    <dgm:pt modelId="{22101423-3EE5-45B1-B04A-CFE1FF90911A}" type="sibTrans" cxnId="{175B0874-DE71-4604-8351-FA2404BD5B82}">
      <dgm:prSet/>
      <dgm:spPr/>
      <dgm:t>
        <a:bodyPr/>
        <a:lstStyle/>
        <a:p>
          <a:endParaRPr lang="fr-FR"/>
        </a:p>
      </dgm:t>
    </dgm:pt>
    <dgm:pt modelId="{7EEE3B93-DDCD-44C0-B88D-DE2312C1D8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Failure is the end. Truth: Failure is a learning experience.</a:t>
          </a:r>
        </a:p>
      </dgm:t>
    </dgm:pt>
    <dgm:pt modelId="{A1147273-49B9-4177-AC2C-EE8B84D5C50C}" type="parTrans" cxnId="{58C35AC0-56CB-4E1D-A962-8EEABB4E59BE}">
      <dgm:prSet/>
      <dgm:spPr/>
      <dgm:t>
        <a:bodyPr/>
        <a:lstStyle/>
        <a:p>
          <a:endParaRPr lang="fr-FR"/>
        </a:p>
      </dgm:t>
    </dgm:pt>
    <dgm:pt modelId="{C2BB850C-32C8-4765-9029-B9228C54C0F9}" type="sibTrans" cxnId="{58C35AC0-56CB-4E1D-A962-8EEABB4E59BE}">
      <dgm:prSet/>
      <dgm:spPr/>
      <dgm:t>
        <a:bodyPr/>
        <a:lstStyle/>
        <a:p>
          <a:endParaRPr lang="fr-FR"/>
        </a:p>
      </dgm:t>
    </dgm:pt>
    <dgm:pt modelId="{35BFC2D9-EBCD-49CD-8050-E15EF8C440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Myth: Work-life balance isn't important. Truth: Balance is crucial for well-being.</a:t>
          </a:r>
        </a:p>
      </dgm:t>
    </dgm:pt>
    <dgm:pt modelId="{6180DDC7-9F8D-406B-90FE-7A7E19E3BFC9}" type="parTrans" cxnId="{06FC8B13-4B30-4F6C-8BD6-42575E20AD50}">
      <dgm:prSet/>
      <dgm:spPr/>
      <dgm:t>
        <a:bodyPr/>
        <a:lstStyle/>
        <a:p>
          <a:endParaRPr lang="fr-FR"/>
        </a:p>
      </dgm:t>
    </dgm:pt>
    <dgm:pt modelId="{702ADAFE-C02E-4081-9AFB-BEE01BB6A864}" type="sibTrans" cxnId="{06FC8B13-4B30-4F6C-8BD6-42575E20AD50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DB014E-6676-4D4A-BA9D-5DD4FBF924EB}" type="pres">
      <dgm:prSet presAssocID="{4B92356D-DA8E-421A-B2BC-F75EC179B4F8}" presName="spacer" presStyleCnt="0"/>
      <dgm:spPr/>
    </dgm:pt>
    <dgm:pt modelId="{3FE799DA-594D-4A2A-93F6-0DB71D5EE6D8}" type="pres">
      <dgm:prSet presAssocID="{A76B5695-6C71-4ED5-BAE5-3B6FCAF7F8E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869469-C5BB-4BD1-9E2D-7B16C5CB2B7A}" type="pres">
      <dgm:prSet presAssocID="{C5DC04AB-D7CA-4833-9229-D47A52455B38}" presName="spacer" presStyleCnt="0"/>
      <dgm:spPr/>
    </dgm:pt>
    <dgm:pt modelId="{2322DE82-4F9E-4E2B-8238-CC0F7E446E9B}" type="pres">
      <dgm:prSet presAssocID="{5815266F-1C68-4818-B884-F1F0D1F6624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0F71E71-9724-4394-94CC-3E1BF47A85CA}" type="pres">
      <dgm:prSet presAssocID="{DBE19333-B868-42AD-9BF2-C2BCE94A6085}" presName="spacer" presStyleCnt="0"/>
      <dgm:spPr/>
    </dgm:pt>
    <dgm:pt modelId="{AF7747CF-AEFE-4641-85EA-50C54C0F9F77}" type="pres">
      <dgm:prSet presAssocID="{6D334D11-7DED-475E-BEBF-03A3207703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FFF307-382E-47AA-B8C5-0F742EACC2E1}" type="pres">
      <dgm:prSet presAssocID="{22101423-3EE5-45B1-B04A-CFE1FF90911A}" presName="spacer" presStyleCnt="0"/>
      <dgm:spPr/>
    </dgm:pt>
    <dgm:pt modelId="{3ECAAA78-01BA-4B88-98DB-D45DA090A444}" type="pres">
      <dgm:prSet presAssocID="{7EEE3B93-DDCD-44C0-B88D-DE2312C1D8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F0B950A-0637-45AE-ADA4-7AA2B05C5CD5}" type="pres">
      <dgm:prSet presAssocID="{C2BB850C-32C8-4765-9029-B9228C54C0F9}" presName="spacer" presStyleCnt="0"/>
      <dgm:spPr/>
    </dgm:pt>
    <dgm:pt modelId="{453A0209-079A-448B-A2D9-45D34A1A1E28}" type="pres">
      <dgm:prSet presAssocID="{35BFC2D9-EBCD-49CD-8050-E15EF8C4403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2D901213-A927-4997-8F95-7DE70E1DF589}" type="presOf" srcId="{6D334D11-7DED-475E-BEBF-03A320770380}" destId="{AF7747CF-AEFE-4641-85EA-50C54C0F9F77}" srcOrd="0" destOrd="0" presId="urn:microsoft.com/office/officeart/2005/8/layout/vList2"/>
    <dgm:cxn modelId="{06FC8B13-4B30-4F6C-8BD6-42575E20AD50}" srcId="{DBCD91CC-5BB3-4DBF-B41C-2B6D3FD4EF59}" destId="{35BFC2D9-EBCD-49CD-8050-E15EF8C4403A}" srcOrd="5" destOrd="0" parTransId="{6180DDC7-9F8D-406B-90FE-7A7E19E3BFC9}" sibTransId="{702ADAFE-C02E-4081-9AFB-BEE01BB6A864}"/>
    <dgm:cxn modelId="{9DE5A65D-ACEC-4A9E-B842-18F765150CCD}" type="presOf" srcId="{5815266F-1C68-4818-B884-F1F0D1F6624E}" destId="{2322DE82-4F9E-4E2B-8238-CC0F7E446E9B}" srcOrd="0" destOrd="0" presId="urn:microsoft.com/office/officeart/2005/8/layout/vList2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757F944D-55A1-4A79-87D0-264ACDD73F41}" type="presOf" srcId="{A76B5695-6C71-4ED5-BAE5-3B6FCAF7F8E2}" destId="{3FE799DA-594D-4A2A-93F6-0DB71D5EE6D8}" srcOrd="0" destOrd="0" presId="urn:microsoft.com/office/officeart/2005/8/layout/vList2"/>
    <dgm:cxn modelId="{175B0874-DE71-4604-8351-FA2404BD5B82}" srcId="{DBCD91CC-5BB3-4DBF-B41C-2B6D3FD4EF59}" destId="{6D334D11-7DED-475E-BEBF-03A320770380}" srcOrd="3" destOrd="0" parTransId="{4E583ACC-AAE7-4FB4-93E9-838D8607BD69}" sibTransId="{22101423-3EE5-45B1-B04A-CFE1FF90911A}"/>
    <dgm:cxn modelId="{19165FB5-EBA4-4070-AAFB-705511E65149}" srcId="{DBCD91CC-5BB3-4DBF-B41C-2B6D3FD4EF59}" destId="{5815266F-1C68-4818-B884-F1F0D1F6624E}" srcOrd="2" destOrd="0" parTransId="{AEF3FD77-E4FA-4040-97EF-F287C2243507}" sibTransId="{DBE19333-B868-42AD-9BF2-C2BCE94A6085}"/>
    <dgm:cxn modelId="{58C35AC0-56CB-4E1D-A962-8EEABB4E59BE}" srcId="{DBCD91CC-5BB3-4DBF-B41C-2B6D3FD4EF59}" destId="{7EEE3B93-DDCD-44C0-B88D-DE2312C1D83A}" srcOrd="4" destOrd="0" parTransId="{A1147273-49B9-4177-AC2C-EE8B84D5C50C}" sibTransId="{C2BB850C-32C8-4765-9029-B9228C54C0F9}"/>
    <dgm:cxn modelId="{D00EC3C1-9E2C-4FD6-A841-6B9779E2DD08}" type="presOf" srcId="{35BFC2D9-EBCD-49CD-8050-E15EF8C4403A}" destId="{453A0209-079A-448B-A2D9-45D34A1A1E28}" srcOrd="0" destOrd="0" presId="urn:microsoft.com/office/officeart/2005/8/layout/vList2"/>
    <dgm:cxn modelId="{DFAC34C2-56CC-4255-A1BA-9AD461D99B70}" srcId="{DBCD91CC-5BB3-4DBF-B41C-2B6D3FD4EF59}" destId="{A76B5695-6C71-4ED5-BAE5-3B6FCAF7F8E2}" srcOrd="1" destOrd="0" parTransId="{8CE4EB70-9AA2-482A-BCB1-C22650A3D9C1}" sibTransId="{C5DC04AB-D7CA-4833-9229-D47A52455B38}"/>
    <dgm:cxn modelId="{2B56C0E5-0D21-41AD-8E7D-B0F38F845E9B}" type="presOf" srcId="{7EEE3B93-DDCD-44C0-B88D-DE2312C1D83A}" destId="{3ECAAA78-01BA-4B88-98DB-D45DA090A444}" srcOrd="0" destOrd="0" presId="urn:microsoft.com/office/officeart/2005/8/layout/vList2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EF11B96F-4B3F-4303-B3B6-F898A5FE73F5}" type="presParOf" srcId="{225E4BFE-4856-4B6D-9C0E-79DC14D9FCE4}" destId="{9CDB014E-6676-4D4A-BA9D-5DD4FBF924EB}" srcOrd="1" destOrd="0" presId="urn:microsoft.com/office/officeart/2005/8/layout/vList2"/>
    <dgm:cxn modelId="{3C972ED5-858C-4B73-9D91-BABFBF4A67E8}" type="presParOf" srcId="{225E4BFE-4856-4B6D-9C0E-79DC14D9FCE4}" destId="{3FE799DA-594D-4A2A-93F6-0DB71D5EE6D8}" srcOrd="2" destOrd="0" presId="urn:microsoft.com/office/officeart/2005/8/layout/vList2"/>
    <dgm:cxn modelId="{A9F3D948-E6F0-4ADE-A1CB-38E696D92B7B}" type="presParOf" srcId="{225E4BFE-4856-4B6D-9C0E-79DC14D9FCE4}" destId="{34869469-C5BB-4BD1-9E2D-7B16C5CB2B7A}" srcOrd="3" destOrd="0" presId="urn:microsoft.com/office/officeart/2005/8/layout/vList2"/>
    <dgm:cxn modelId="{FFD214AB-D377-48E6-BFFA-B66DE7A96CC4}" type="presParOf" srcId="{225E4BFE-4856-4B6D-9C0E-79DC14D9FCE4}" destId="{2322DE82-4F9E-4E2B-8238-CC0F7E446E9B}" srcOrd="4" destOrd="0" presId="urn:microsoft.com/office/officeart/2005/8/layout/vList2"/>
    <dgm:cxn modelId="{5A5714AA-0511-4688-BE82-88632588AD18}" type="presParOf" srcId="{225E4BFE-4856-4B6D-9C0E-79DC14D9FCE4}" destId="{30F71E71-9724-4394-94CC-3E1BF47A85CA}" srcOrd="5" destOrd="0" presId="urn:microsoft.com/office/officeart/2005/8/layout/vList2"/>
    <dgm:cxn modelId="{A9A380E2-3B29-4CF4-A7F1-E00689A69314}" type="presParOf" srcId="{225E4BFE-4856-4B6D-9C0E-79DC14D9FCE4}" destId="{AF7747CF-AEFE-4641-85EA-50C54C0F9F77}" srcOrd="6" destOrd="0" presId="urn:microsoft.com/office/officeart/2005/8/layout/vList2"/>
    <dgm:cxn modelId="{2537184D-6A2C-40B4-8288-F36CA0B6A39A}" type="presParOf" srcId="{225E4BFE-4856-4B6D-9C0E-79DC14D9FCE4}" destId="{7CFFF307-382E-47AA-B8C5-0F742EACC2E1}" srcOrd="7" destOrd="0" presId="urn:microsoft.com/office/officeart/2005/8/layout/vList2"/>
    <dgm:cxn modelId="{FBB88D46-0374-48CC-A29F-BE10FA3A2EC0}" type="presParOf" srcId="{225E4BFE-4856-4B6D-9C0E-79DC14D9FCE4}" destId="{3ECAAA78-01BA-4B88-98DB-D45DA090A444}" srcOrd="8" destOrd="0" presId="urn:microsoft.com/office/officeart/2005/8/layout/vList2"/>
    <dgm:cxn modelId="{65F74DE4-42E7-45E0-BECC-ECE5C89C691C}" type="presParOf" srcId="{225E4BFE-4856-4B6D-9C0E-79DC14D9FCE4}" destId="{4F0B950A-0637-45AE-ADA4-7AA2B05C5CD5}" srcOrd="9" destOrd="0" presId="urn:microsoft.com/office/officeart/2005/8/layout/vList2"/>
    <dgm:cxn modelId="{AD60BC77-2BC3-4D66-9FA9-7330C2DC4182}" type="presParOf" srcId="{225E4BFE-4856-4B6D-9C0E-79DC14D9FCE4}" destId="{453A0209-079A-448B-A2D9-45D34A1A1E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745199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Myth: A great product guarantees success. Truth: Success depends on marketing, business negotiation, and more.</a:t>
          </a:r>
          <a:endParaRPr lang="fr-FR" sz="1600" kern="1200" dirty="0"/>
        </a:p>
      </dsp:txBody>
      <dsp:txXfrm>
        <a:off x="18734" y="763933"/>
        <a:ext cx="10020931" cy="346292"/>
      </dsp:txXfrm>
    </dsp:sp>
    <dsp:sp modelId="{3FE799DA-594D-4A2A-93F6-0DB71D5EE6D8}">
      <dsp:nvSpPr>
        <dsp:cNvPr id="0" name=""/>
        <dsp:cNvSpPr/>
      </dsp:nvSpPr>
      <dsp:spPr>
        <a:xfrm>
          <a:off x="0" y="11750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You need to work 24/7. Truth: Balance is crucial; burnout is counterproductive.</a:t>
          </a:r>
        </a:p>
      </dsp:txBody>
      <dsp:txXfrm>
        <a:off x="18734" y="1193774"/>
        <a:ext cx="10020931" cy="346292"/>
      </dsp:txXfrm>
    </dsp:sp>
    <dsp:sp modelId="{2322DE82-4F9E-4E2B-8238-CC0F7E446E9B}">
      <dsp:nvSpPr>
        <dsp:cNvPr id="0" name=""/>
        <dsp:cNvSpPr/>
      </dsp:nvSpPr>
      <dsp:spPr>
        <a:xfrm>
          <a:off x="0" y="16048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Building the product is the hardest part. Truth: Scaling, marketing, and management are demanding.</a:t>
          </a:r>
        </a:p>
      </dsp:txBody>
      <dsp:txXfrm>
        <a:off x="18734" y="1623614"/>
        <a:ext cx="10020931" cy="346292"/>
      </dsp:txXfrm>
    </dsp:sp>
    <dsp:sp modelId="{AF7747CF-AEFE-4641-85EA-50C54C0F9F77}">
      <dsp:nvSpPr>
        <dsp:cNvPr id="0" name=""/>
        <dsp:cNvSpPr/>
      </dsp:nvSpPr>
      <dsp:spPr>
        <a:xfrm>
          <a:off x="0" y="20347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You need a unique idea. Truth: Success can come from offering a better solution or niche focus.</a:t>
          </a:r>
        </a:p>
      </dsp:txBody>
      <dsp:txXfrm>
        <a:off x="18734" y="2053454"/>
        <a:ext cx="10020931" cy="346292"/>
      </dsp:txXfrm>
    </dsp:sp>
    <dsp:sp modelId="{3ECAAA78-01BA-4B88-98DB-D45DA090A444}">
      <dsp:nvSpPr>
        <dsp:cNvPr id="0" name=""/>
        <dsp:cNvSpPr/>
      </dsp:nvSpPr>
      <dsp:spPr>
        <a:xfrm>
          <a:off x="0" y="24645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Failure is the end. Truth: Failure is a learning experience.</a:t>
          </a:r>
        </a:p>
      </dsp:txBody>
      <dsp:txXfrm>
        <a:off x="18734" y="2483294"/>
        <a:ext cx="10020931" cy="346292"/>
      </dsp:txXfrm>
    </dsp:sp>
    <dsp:sp modelId="{453A0209-079A-448B-A2D9-45D34A1A1E28}">
      <dsp:nvSpPr>
        <dsp:cNvPr id="0" name=""/>
        <dsp:cNvSpPr/>
      </dsp:nvSpPr>
      <dsp:spPr>
        <a:xfrm>
          <a:off x="0" y="2894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kern="1200" dirty="0"/>
            <a:t>Myth: Work-life balance isn't important. Truth: Balance is crucial for well-being.</a:t>
          </a:r>
        </a:p>
      </dsp:txBody>
      <dsp:txXfrm>
        <a:off x="18734" y="2913134"/>
        <a:ext cx="1002093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 0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Foundation session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SAAS </a:t>
            </a:r>
            <a:r>
              <a:rPr lang="en-GB" dirty="0" err="1"/>
              <a:t>Startup</a:t>
            </a:r>
            <a:r>
              <a:rPr lang="en-GB" dirty="0"/>
              <a:t> </a:t>
            </a:r>
            <a:r>
              <a:rPr lang="en-GB" dirty="0" err="1"/>
              <a:t>Mytes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93194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SAAS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Startup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718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127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SAAS Startup Session 0</vt:lpstr>
      <vt:lpstr>SAAS Startup Mytes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230</cp:revision>
  <dcterms:created xsi:type="dcterms:W3CDTF">2023-09-24T07:00:32Z</dcterms:created>
  <dcterms:modified xsi:type="dcterms:W3CDTF">2023-10-18T14:53:14Z</dcterms:modified>
</cp:coreProperties>
</file>