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9" r:id="rId3"/>
    <p:sldId id="280" r:id="rId4"/>
    <p:sldId id="278" r:id="rId5"/>
    <p:sldId id="277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Learning (5-10%):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52DBB253-70A1-4132-B0F8-4428B2FD978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Planning (10-20%):</a:t>
          </a:r>
          <a:endParaRPr lang="en-US" b="0" i="0" dirty="0"/>
        </a:p>
      </dgm:t>
    </dgm:pt>
    <dgm:pt modelId="{358E15CA-5BDC-4F8B-8C08-1F45BC46A692}" type="parTrans" cxnId="{896CAE72-BC35-4062-A2BB-67B3FA0554B2}">
      <dgm:prSet/>
      <dgm:spPr/>
      <dgm:t>
        <a:bodyPr/>
        <a:lstStyle/>
        <a:p>
          <a:endParaRPr lang="fr-FR"/>
        </a:p>
      </dgm:t>
    </dgm:pt>
    <dgm:pt modelId="{2BA606CC-F8EF-4BA8-A216-3AD668D8D243}" type="sibTrans" cxnId="{896CAE72-BC35-4062-A2BB-67B3FA0554B2}">
      <dgm:prSet/>
      <dgm:spPr/>
      <dgm:t>
        <a:bodyPr/>
        <a:lstStyle/>
        <a:p>
          <a:endParaRPr lang="fr-FR"/>
        </a:p>
      </dgm:t>
    </dgm:pt>
    <dgm:pt modelId="{5120EB49-69B1-44DE-B1A5-C3E100591C9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Coding (50-60%):</a:t>
          </a:r>
          <a:endParaRPr lang="en-US" b="0" i="0" dirty="0"/>
        </a:p>
      </dgm:t>
    </dgm:pt>
    <dgm:pt modelId="{6CC5B38C-4893-4150-997F-5EC6EE0D14A5}" type="parTrans" cxnId="{59BCC9EF-5F30-45ED-BB90-DE78FDF68351}">
      <dgm:prSet/>
      <dgm:spPr/>
      <dgm:t>
        <a:bodyPr/>
        <a:lstStyle/>
        <a:p>
          <a:endParaRPr lang="fr-FR"/>
        </a:p>
      </dgm:t>
    </dgm:pt>
    <dgm:pt modelId="{4790F9E1-BE4D-4D6C-A697-F2EC5A17CA57}" type="sibTrans" cxnId="{59BCC9EF-5F30-45ED-BB90-DE78FDF68351}">
      <dgm:prSet/>
      <dgm:spPr/>
      <dgm:t>
        <a:bodyPr/>
        <a:lstStyle/>
        <a:p>
          <a:endParaRPr lang="fr-FR"/>
        </a:p>
      </dgm:t>
    </dgm:pt>
    <dgm:pt modelId="{5F9222BF-6552-4FE2-95F7-A21F3B51BDF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Client Management (10-15%):</a:t>
          </a:r>
          <a:endParaRPr lang="en-US" b="0" i="0" dirty="0"/>
        </a:p>
      </dgm:t>
    </dgm:pt>
    <dgm:pt modelId="{DAC0AF5B-9A8C-49A2-89B8-2133E3A11130}" type="parTrans" cxnId="{B85B19F5-F5D1-4D79-9D97-816EDC00CF7C}">
      <dgm:prSet/>
      <dgm:spPr/>
      <dgm:t>
        <a:bodyPr/>
        <a:lstStyle/>
        <a:p>
          <a:endParaRPr lang="fr-FR"/>
        </a:p>
      </dgm:t>
    </dgm:pt>
    <dgm:pt modelId="{831DE7D5-FE17-4BD4-B24C-6D7E30D45542}" type="sibTrans" cxnId="{B85B19F5-F5D1-4D79-9D97-816EDC00CF7C}">
      <dgm:prSet/>
      <dgm:spPr/>
      <dgm:t>
        <a:bodyPr/>
        <a:lstStyle/>
        <a:p>
          <a:endParaRPr lang="fr-FR"/>
        </a:p>
      </dgm:t>
    </dgm:pt>
    <dgm:pt modelId="{00F29DC6-604D-46D7-91E0-A042163127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Admin Tasks (5-10%):</a:t>
          </a:r>
          <a:endParaRPr lang="en-US" b="0" i="0" dirty="0"/>
        </a:p>
      </dgm:t>
    </dgm:pt>
    <dgm:pt modelId="{4A593126-6C0D-4A39-B403-F9F2A9D31D01}" type="parTrans" cxnId="{7A499181-3C2A-46FA-8101-5E5FA8EE2371}">
      <dgm:prSet/>
      <dgm:spPr/>
      <dgm:t>
        <a:bodyPr/>
        <a:lstStyle/>
        <a:p>
          <a:endParaRPr lang="fr-FR"/>
        </a:p>
      </dgm:t>
    </dgm:pt>
    <dgm:pt modelId="{DBF9BB31-BBBE-4997-A522-73A8C4CEAB2A}" type="sibTrans" cxnId="{7A499181-3C2A-46FA-8101-5E5FA8EE2371}">
      <dgm:prSet/>
      <dgm:spPr/>
      <dgm:t>
        <a:bodyPr/>
        <a:lstStyle/>
        <a:p>
          <a:endParaRPr lang="fr-FR"/>
        </a:p>
      </dgm:t>
    </dgm:pt>
    <dgm:pt modelId="{E7D183D3-3ADC-40D7-949A-7B1A3924F0D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Quality Assurance (5-10%):</a:t>
          </a:r>
          <a:endParaRPr lang="en-US" b="0" i="0" dirty="0"/>
        </a:p>
      </dgm:t>
    </dgm:pt>
    <dgm:pt modelId="{A26D5306-E384-4FC9-8A35-5F6E71075182}" type="parTrans" cxnId="{AF0E8943-3059-43ED-9820-EE0BC9EE5390}">
      <dgm:prSet/>
      <dgm:spPr/>
      <dgm:t>
        <a:bodyPr/>
        <a:lstStyle/>
        <a:p>
          <a:endParaRPr lang="fr-FR"/>
        </a:p>
      </dgm:t>
    </dgm:pt>
    <dgm:pt modelId="{EFEE3734-D9BC-403C-8BF9-DD585404A2D6}" type="sibTrans" cxnId="{AF0E8943-3059-43ED-9820-EE0BC9EE5390}">
      <dgm:prSet/>
      <dgm:spPr/>
      <dgm:t>
        <a:bodyPr/>
        <a:lstStyle/>
        <a:p>
          <a:endParaRPr lang="fr-FR"/>
        </a:p>
      </dgm:t>
    </dgm:pt>
    <dgm:pt modelId="{B3D182AE-6C29-43EF-B9FD-F1AC70A09F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1" i="0" dirty="0"/>
            <a:t>Documentation (5-10%):</a:t>
          </a:r>
          <a:endParaRPr lang="fr-FR" b="0" i="0" dirty="0"/>
        </a:p>
      </dgm:t>
    </dgm:pt>
    <dgm:pt modelId="{61FFDAFF-4AD1-4E15-B6F3-D475D895480F}" type="parTrans" cxnId="{4CE7FDAB-5A07-4E25-B69E-6BB82392587E}">
      <dgm:prSet/>
      <dgm:spPr/>
      <dgm:t>
        <a:bodyPr/>
        <a:lstStyle/>
        <a:p>
          <a:endParaRPr lang="fr-FR"/>
        </a:p>
      </dgm:t>
    </dgm:pt>
    <dgm:pt modelId="{835AFA0D-9485-4EC5-B0FE-598ACF7DF61E}" type="sibTrans" cxnId="{4CE7FDAB-5A07-4E25-B69E-6BB82392587E}">
      <dgm:prSet/>
      <dgm:spPr/>
      <dgm:t>
        <a:bodyPr/>
        <a:lstStyle/>
        <a:p>
          <a:endParaRPr lang="fr-FR"/>
        </a:p>
      </dgm:t>
    </dgm:pt>
    <dgm:pt modelId="{BEC48A2B-0D6B-4A0F-8D74-46FE394645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Ongoing learning to stay updated.</a:t>
          </a:r>
        </a:p>
      </dgm:t>
    </dgm:pt>
    <dgm:pt modelId="{A66CB034-363E-49D6-8F8B-66E2351445EB}" type="parTrans" cxnId="{E9BC7093-DCDE-4AC3-A52E-1D7D9265AB6F}">
      <dgm:prSet/>
      <dgm:spPr/>
      <dgm:t>
        <a:bodyPr/>
        <a:lstStyle/>
        <a:p>
          <a:endParaRPr lang="fr-FR"/>
        </a:p>
      </dgm:t>
    </dgm:pt>
    <dgm:pt modelId="{D8E4BE4F-B551-4043-8B09-6CD3A2972F3B}" type="sibTrans" cxnId="{E9BC7093-DCDE-4AC3-A52E-1D7D9265AB6F}">
      <dgm:prSet/>
      <dgm:spPr/>
      <dgm:t>
        <a:bodyPr/>
        <a:lstStyle/>
        <a:p>
          <a:endParaRPr lang="fr-FR"/>
        </a:p>
      </dgm:t>
    </dgm:pt>
    <dgm:pt modelId="{1BC0B37A-2A6B-4822-B623-BFF765C0231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Project </a:t>
          </a:r>
          <a:r>
            <a:rPr lang="en-US" b="0" i="0" dirty="0"/>
            <a:t>requirements, design, and architecture.</a:t>
          </a:r>
        </a:p>
      </dgm:t>
    </dgm:pt>
    <dgm:pt modelId="{F8C84258-9C44-4210-BAD9-3F7C43FCE672}" type="parTrans" cxnId="{889D32A5-5D02-43AF-9D0D-4C5C707E8B8C}">
      <dgm:prSet/>
      <dgm:spPr/>
      <dgm:t>
        <a:bodyPr/>
        <a:lstStyle/>
        <a:p>
          <a:endParaRPr lang="fr-FR"/>
        </a:p>
      </dgm:t>
    </dgm:pt>
    <dgm:pt modelId="{11CD076F-57E9-453B-8E2D-3130E74D7158}" type="sibTrans" cxnId="{889D32A5-5D02-43AF-9D0D-4C5C707E8B8C}">
      <dgm:prSet/>
      <dgm:spPr/>
      <dgm:t>
        <a:bodyPr/>
        <a:lstStyle/>
        <a:p>
          <a:endParaRPr lang="fr-FR"/>
        </a:p>
      </dgm:t>
    </dgm:pt>
    <dgm:pt modelId="{F9E13CB4-D1E9-42B9-B8FB-A53E253018D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Core </a:t>
          </a:r>
          <a:r>
            <a:rPr lang="en-US" b="0" i="0" dirty="0"/>
            <a:t>development work.</a:t>
          </a:r>
        </a:p>
      </dgm:t>
    </dgm:pt>
    <dgm:pt modelId="{6E32C54C-5E94-4C2D-9451-4AE6932AF52F}" type="parTrans" cxnId="{A7D1102F-38D2-48AB-AB2C-5437D368335B}">
      <dgm:prSet/>
      <dgm:spPr/>
      <dgm:t>
        <a:bodyPr/>
        <a:lstStyle/>
        <a:p>
          <a:endParaRPr lang="fr-FR"/>
        </a:p>
      </dgm:t>
    </dgm:pt>
    <dgm:pt modelId="{F26FA482-76DC-4566-8C57-7BC037635B9C}" type="sibTrans" cxnId="{A7D1102F-38D2-48AB-AB2C-5437D368335B}">
      <dgm:prSet/>
      <dgm:spPr/>
      <dgm:t>
        <a:bodyPr/>
        <a:lstStyle/>
        <a:p>
          <a:endParaRPr lang="fr-FR"/>
        </a:p>
      </dgm:t>
    </dgm:pt>
    <dgm:pt modelId="{BDD0BF22-B8F6-4CF6-9C8B-E31404F246B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Communication and feedback.</a:t>
          </a:r>
        </a:p>
      </dgm:t>
    </dgm:pt>
    <dgm:pt modelId="{B4BDCCD5-DD95-4FF0-A16D-9E06BAA30D5E}" type="parTrans" cxnId="{39B840EF-8B6C-499B-9A71-38F373407E09}">
      <dgm:prSet/>
      <dgm:spPr/>
      <dgm:t>
        <a:bodyPr/>
        <a:lstStyle/>
        <a:p>
          <a:endParaRPr lang="fr-FR"/>
        </a:p>
      </dgm:t>
    </dgm:pt>
    <dgm:pt modelId="{EDC3DC7B-9791-4B4A-B25F-13C95714CAE6}" type="sibTrans" cxnId="{39B840EF-8B6C-499B-9A71-38F373407E09}">
      <dgm:prSet/>
      <dgm:spPr/>
      <dgm:t>
        <a:bodyPr/>
        <a:lstStyle/>
        <a:p>
          <a:endParaRPr lang="fr-FR"/>
        </a:p>
      </dgm:t>
    </dgm:pt>
    <dgm:pt modelId="{52C8DBF9-655B-4C09-8F74-00DFFC856B6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Invoicing, billing, and contracts.</a:t>
          </a:r>
        </a:p>
      </dgm:t>
    </dgm:pt>
    <dgm:pt modelId="{0107A74D-4D0D-44E4-8623-28CBAAB3A5B4}" type="parTrans" cxnId="{A12A5BA4-AFD0-4522-9BF4-1E6DC364743D}">
      <dgm:prSet/>
      <dgm:spPr/>
      <dgm:t>
        <a:bodyPr/>
        <a:lstStyle/>
        <a:p>
          <a:endParaRPr lang="fr-FR"/>
        </a:p>
      </dgm:t>
    </dgm:pt>
    <dgm:pt modelId="{6B7BDDCB-76D1-4475-9B0D-C6359C9C1211}" type="sibTrans" cxnId="{A12A5BA4-AFD0-4522-9BF4-1E6DC364743D}">
      <dgm:prSet/>
      <dgm:spPr/>
      <dgm:t>
        <a:bodyPr/>
        <a:lstStyle/>
        <a:p>
          <a:endParaRPr lang="fr-FR"/>
        </a:p>
      </dgm:t>
    </dgm:pt>
    <dgm:pt modelId="{2A28AC7D-B685-48AD-8434-CD999E8DA78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Testing and debugging.</a:t>
          </a:r>
        </a:p>
      </dgm:t>
    </dgm:pt>
    <dgm:pt modelId="{4BB11BC0-A216-4A97-869D-ADD910B32F3C}" type="parTrans" cxnId="{54C23C4C-B473-4000-8C86-053758EA136B}">
      <dgm:prSet/>
      <dgm:spPr/>
      <dgm:t>
        <a:bodyPr/>
        <a:lstStyle/>
        <a:p>
          <a:endParaRPr lang="fr-FR"/>
        </a:p>
      </dgm:t>
    </dgm:pt>
    <dgm:pt modelId="{8359C0F9-EE01-4B1C-B400-F228CCF36B31}" type="sibTrans" cxnId="{54C23C4C-B473-4000-8C86-053758EA136B}">
      <dgm:prSet/>
      <dgm:spPr/>
      <dgm:t>
        <a:bodyPr/>
        <a:lstStyle/>
        <a:p>
          <a:endParaRPr lang="fr-FR"/>
        </a:p>
      </dgm:t>
    </dgm:pt>
    <dgm:pt modelId="{421134DB-2CA2-4A35-8B55-CE4831290E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0" i="0"/>
            <a:t>Code </a:t>
          </a:r>
          <a:r>
            <a:rPr lang="fr-FR" b="0" i="0" dirty="0" err="1"/>
            <a:t>comments</a:t>
          </a:r>
          <a:r>
            <a:rPr lang="fr-FR" b="0" i="0" dirty="0"/>
            <a:t> and README files.</a:t>
          </a:r>
        </a:p>
      </dgm:t>
    </dgm:pt>
    <dgm:pt modelId="{AA141433-E6AD-4458-A834-37702C32A2A2}" type="parTrans" cxnId="{9F991258-8D8E-48EF-BAA3-E0899D411B91}">
      <dgm:prSet/>
      <dgm:spPr/>
      <dgm:t>
        <a:bodyPr/>
        <a:lstStyle/>
        <a:p>
          <a:endParaRPr lang="fr-FR"/>
        </a:p>
      </dgm:t>
    </dgm:pt>
    <dgm:pt modelId="{53364E79-1EC9-4D30-97FC-D521A3EC25E5}" type="sibTrans" cxnId="{9F991258-8D8E-48EF-BAA3-E0899D411B91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64D8AED-A671-4EA3-8A04-3AE834C5F643}" type="pres">
      <dgm:prSet presAssocID="{F41ECDA6-B83D-4773-A2D3-0107F9189F1E}" presName="childText" presStyleLbl="revTx" presStyleIdx="0" presStyleCnt="7">
        <dgm:presLayoutVars>
          <dgm:bulletEnabled val="1"/>
        </dgm:presLayoutVars>
      </dgm:prSet>
      <dgm:spPr/>
    </dgm:pt>
    <dgm:pt modelId="{4F8DE4BF-0C1D-4761-8188-C1691A7531B3}" type="pres">
      <dgm:prSet presAssocID="{52DBB253-70A1-4132-B0F8-4428B2FD978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BD404E0-6877-4041-870D-10977B2F624A}" type="pres">
      <dgm:prSet presAssocID="{52DBB253-70A1-4132-B0F8-4428B2FD9785}" presName="childText" presStyleLbl="revTx" presStyleIdx="1" presStyleCnt="7">
        <dgm:presLayoutVars>
          <dgm:bulletEnabled val="1"/>
        </dgm:presLayoutVars>
      </dgm:prSet>
      <dgm:spPr/>
    </dgm:pt>
    <dgm:pt modelId="{5AB2CE52-6957-4CDD-9E10-3E4F42C2924A}" type="pres">
      <dgm:prSet presAssocID="{5120EB49-69B1-44DE-B1A5-C3E100591C9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B3E6A0-4BBD-4D9E-ADFE-3B090EA3E403}" type="pres">
      <dgm:prSet presAssocID="{5120EB49-69B1-44DE-B1A5-C3E100591C93}" presName="childText" presStyleLbl="revTx" presStyleIdx="2" presStyleCnt="7">
        <dgm:presLayoutVars>
          <dgm:bulletEnabled val="1"/>
        </dgm:presLayoutVars>
      </dgm:prSet>
      <dgm:spPr/>
    </dgm:pt>
    <dgm:pt modelId="{1084581C-B83D-418C-BC5F-F1B48E7EDE48}" type="pres">
      <dgm:prSet presAssocID="{5F9222BF-6552-4FE2-95F7-A21F3B51BDF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F79AD82-AE86-4521-B3DA-A9219E5392D7}" type="pres">
      <dgm:prSet presAssocID="{5F9222BF-6552-4FE2-95F7-A21F3B51BDF7}" presName="childText" presStyleLbl="revTx" presStyleIdx="3" presStyleCnt="7">
        <dgm:presLayoutVars>
          <dgm:bulletEnabled val="1"/>
        </dgm:presLayoutVars>
      </dgm:prSet>
      <dgm:spPr/>
    </dgm:pt>
    <dgm:pt modelId="{219B25C9-11F4-49CC-BF83-DF3028A2DCA8}" type="pres">
      <dgm:prSet presAssocID="{00F29DC6-604D-46D7-91E0-A042163127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71ECD5A-093E-4A1D-8C86-99E51677EC73}" type="pres">
      <dgm:prSet presAssocID="{00F29DC6-604D-46D7-91E0-A042163127FC}" presName="childText" presStyleLbl="revTx" presStyleIdx="4" presStyleCnt="7">
        <dgm:presLayoutVars>
          <dgm:bulletEnabled val="1"/>
        </dgm:presLayoutVars>
      </dgm:prSet>
      <dgm:spPr/>
    </dgm:pt>
    <dgm:pt modelId="{428E0D22-33A9-4D57-BE52-83501467A4E6}" type="pres">
      <dgm:prSet presAssocID="{E7D183D3-3ADC-40D7-949A-7B1A3924F0D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AACC959-2989-4ED9-81E1-84A2DCF88BBC}" type="pres">
      <dgm:prSet presAssocID="{E7D183D3-3ADC-40D7-949A-7B1A3924F0D7}" presName="childText" presStyleLbl="revTx" presStyleIdx="5" presStyleCnt="7">
        <dgm:presLayoutVars>
          <dgm:bulletEnabled val="1"/>
        </dgm:presLayoutVars>
      </dgm:prSet>
      <dgm:spPr/>
    </dgm:pt>
    <dgm:pt modelId="{A02D8E11-2B90-4E15-BDE0-F814E3D57DCF}" type="pres">
      <dgm:prSet presAssocID="{B3D182AE-6C29-43EF-B9FD-F1AC70A09FA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5A94047E-90EA-4463-B564-C2A3C9695A05}" type="pres">
      <dgm:prSet presAssocID="{B3D182AE-6C29-43EF-B9FD-F1AC70A09FA9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A76BA617-FDC9-4387-8040-7A4852575C59}" type="presOf" srcId="{BDD0BF22-B8F6-4CF6-9C8B-E31404F246B9}" destId="{9F79AD82-AE86-4521-B3DA-A9219E5392D7}" srcOrd="0" destOrd="0" presId="urn:microsoft.com/office/officeart/2005/8/layout/vList2"/>
    <dgm:cxn modelId="{A7D1102F-38D2-48AB-AB2C-5437D368335B}" srcId="{5120EB49-69B1-44DE-B1A5-C3E100591C93}" destId="{F9E13CB4-D1E9-42B9-B8FB-A53E253018D6}" srcOrd="0" destOrd="0" parTransId="{6E32C54C-5E94-4C2D-9451-4AE6932AF52F}" sibTransId="{F26FA482-76DC-4566-8C57-7BC037635B9C}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AF0E8943-3059-43ED-9820-EE0BC9EE5390}" srcId="{480BFB1A-5604-4D44-9784-3B4A05BAD4FE}" destId="{E7D183D3-3ADC-40D7-949A-7B1A3924F0D7}" srcOrd="5" destOrd="0" parTransId="{A26D5306-E384-4FC9-8A35-5F6E71075182}" sibTransId="{EFEE3734-D9BC-403C-8BF9-DD585404A2D6}"/>
    <dgm:cxn modelId="{6BA84168-9724-412E-8240-4B577FC4F3D2}" type="presOf" srcId="{E7D183D3-3ADC-40D7-949A-7B1A3924F0D7}" destId="{428E0D22-33A9-4D57-BE52-83501467A4E6}" srcOrd="0" destOrd="0" presId="urn:microsoft.com/office/officeart/2005/8/layout/vList2"/>
    <dgm:cxn modelId="{54C23C4C-B473-4000-8C86-053758EA136B}" srcId="{E7D183D3-3ADC-40D7-949A-7B1A3924F0D7}" destId="{2A28AC7D-B685-48AD-8434-CD999E8DA789}" srcOrd="0" destOrd="0" parTransId="{4BB11BC0-A216-4A97-869D-ADD910B32F3C}" sibTransId="{8359C0F9-EE01-4B1C-B400-F228CCF36B31}"/>
    <dgm:cxn modelId="{896CAE72-BC35-4062-A2BB-67B3FA0554B2}" srcId="{480BFB1A-5604-4D44-9784-3B4A05BAD4FE}" destId="{52DBB253-70A1-4132-B0F8-4428B2FD9785}" srcOrd="1" destOrd="0" parTransId="{358E15CA-5BDC-4F8B-8C08-1F45BC46A692}" sibTransId="{2BA606CC-F8EF-4BA8-A216-3AD668D8D243}"/>
    <dgm:cxn modelId="{C6B9A173-222A-45CA-9714-C31986C7DDAE}" type="presOf" srcId="{421134DB-2CA2-4A35-8B55-CE4831290E60}" destId="{5A94047E-90EA-4463-B564-C2A3C9695A05}" srcOrd="0" destOrd="0" presId="urn:microsoft.com/office/officeart/2005/8/layout/vList2"/>
    <dgm:cxn modelId="{9F991258-8D8E-48EF-BAA3-E0899D411B91}" srcId="{B3D182AE-6C29-43EF-B9FD-F1AC70A09FA9}" destId="{421134DB-2CA2-4A35-8B55-CE4831290E60}" srcOrd="0" destOrd="0" parTransId="{AA141433-E6AD-4458-A834-37702C32A2A2}" sibTransId="{53364E79-1EC9-4D30-97FC-D521A3EC25E5}"/>
    <dgm:cxn modelId="{7A69F45A-A0DD-4C07-89FC-A11377377A4A}" type="presOf" srcId="{5F9222BF-6552-4FE2-95F7-A21F3B51BDF7}" destId="{1084581C-B83D-418C-BC5F-F1B48E7EDE48}" srcOrd="0" destOrd="0" presId="urn:microsoft.com/office/officeart/2005/8/layout/vList2"/>
    <dgm:cxn modelId="{B164257D-7758-49A5-899B-9F3B1230443B}" type="presOf" srcId="{52DBB253-70A1-4132-B0F8-4428B2FD9785}" destId="{4F8DE4BF-0C1D-4761-8188-C1691A7531B3}" srcOrd="0" destOrd="0" presId="urn:microsoft.com/office/officeart/2005/8/layout/vList2"/>
    <dgm:cxn modelId="{7A499181-3C2A-46FA-8101-5E5FA8EE2371}" srcId="{480BFB1A-5604-4D44-9784-3B4A05BAD4FE}" destId="{00F29DC6-604D-46D7-91E0-A042163127FC}" srcOrd="4" destOrd="0" parTransId="{4A593126-6C0D-4A39-B403-F9F2A9D31D01}" sibTransId="{DBF9BB31-BBBE-4997-A522-73A8C4CEAB2A}"/>
    <dgm:cxn modelId="{1A9D848F-4147-437A-8AE2-D9716459AA03}" type="presOf" srcId="{2A28AC7D-B685-48AD-8434-CD999E8DA789}" destId="{BAACC959-2989-4ED9-81E1-84A2DCF88BBC}" srcOrd="0" destOrd="0" presId="urn:microsoft.com/office/officeart/2005/8/layout/vList2"/>
    <dgm:cxn modelId="{E9BC7093-DCDE-4AC3-A52E-1D7D9265AB6F}" srcId="{F41ECDA6-B83D-4773-A2D3-0107F9189F1E}" destId="{BEC48A2B-0D6B-4A0F-8D74-46FE394645A9}" srcOrd="0" destOrd="0" parTransId="{A66CB034-363E-49D6-8F8B-66E2351445EB}" sibTransId="{D8E4BE4F-B551-4043-8B09-6CD3A2972F3B}"/>
    <dgm:cxn modelId="{C23C5395-A439-4617-A856-4DF34C8F18A1}" type="presOf" srcId="{00F29DC6-604D-46D7-91E0-A042163127FC}" destId="{219B25C9-11F4-49CC-BF83-DF3028A2DCA8}" srcOrd="0" destOrd="0" presId="urn:microsoft.com/office/officeart/2005/8/layout/vList2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75C97A98-E3D2-4E93-927B-9185CCBF0C9E}" type="presOf" srcId="{F9E13CB4-D1E9-42B9-B8FB-A53E253018D6}" destId="{C5B3E6A0-4BBD-4D9E-ADFE-3B090EA3E403}" srcOrd="0" destOrd="0" presId="urn:microsoft.com/office/officeart/2005/8/layout/vList2"/>
    <dgm:cxn modelId="{A12A5BA4-AFD0-4522-9BF4-1E6DC364743D}" srcId="{00F29DC6-604D-46D7-91E0-A042163127FC}" destId="{52C8DBF9-655B-4C09-8F74-00DFFC856B61}" srcOrd="0" destOrd="0" parTransId="{0107A74D-4D0D-44E4-8623-28CBAAB3A5B4}" sibTransId="{6B7BDDCB-76D1-4475-9B0D-C6359C9C1211}"/>
    <dgm:cxn modelId="{889D32A5-5D02-43AF-9D0D-4C5C707E8B8C}" srcId="{52DBB253-70A1-4132-B0F8-4428B2FD9785}" destId="{1BC0B37A-2A6B-4822-B623-BFF765C02315}" srcOrd="0" destOrd="0" parTransId="{F8C84258-9C44-4210-BAD9-3F7C43FCE672}" sibTransId="{11CD076F-57E9-453B-8E2D-3130E74D7158}"/>
    <dgm:cxn modelId="{4CE7FDAB-5A07-4E25-B69E-6BB82392587E}" srcId="{480BFB1A-5604-4D44-9784-3B4A05BAD4FE}" destId="{B3D182AE-6C29-43EF-B9FD-F1AC70A09FA9}" srcOrd="6" destOrd="0" parTransId="{61FFDAFF-4AD1-4E15-B6F3-D475D895480F}" sibTransId="{835AFA0D-9485-4EC5-B0FE-598ACF7DF61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68E03B4-13AC-4955-A0FF-8C96FAFC1F3C}" type="presOf" srcId="{52C8DBF9-655B-4C09-8F74-00DFFC856B61}" destId="{971ECD5A-093E-4A1D-8C86-99E51677EC73}" srcOrd="0" destOrd="0" presId="urn:microsoft.com/office/officeart/2005/8/layout/vList2"/>
    <dgm:cxn modelId="{C4EE61BB-D483-4D3B-B87A-F02E306DFBF2}" type="presOf" srcId="{B3D182AE-6C29-43EF-B9FD-F1AC70A09FA9}" destId="{A02D8E11-2B90-4E15-BDE0-F814E3D57DCF}" srcOrd="0" destOrd="0" presId="urn:microsoft.com/office/officeart/2005/8/layout/vList2"/>
    <dgm:cxn modelId="{D67502D1-3E62-4A22-A6E4-E02A2DC91C56}" type="presOf" srcId="{1BC0B37A-2A6B-4822-B623-BFF765C02315}" destId="{CBD404E0-6877-4041-870D-10977B2F624A}" srcOrd="0" destOrd="0" presId="urn:microsoft.com/office/officeart/2005/8/layout/vList2"/>
    <dgm:cxn modelId="{141A93E1-03FC-4EBC-990F-48247ED31F64}" type="presOf" srcId="{5120EB49-69B1-44DE-B1A5-C3E100591C93}" destId="{5AB2CE52-6957-4CDD-9E10-3E4F42C2924A}" srcOrd="0" destOrd="0" presId="urn:microsoft.com/office/officeart/2005/8/layout/vList2"/>
    <dgm:cxn modelId="{B6D091E9-1B41-42FB-A9BF-0F4AEE8983A8}" type="presOf" srcId="{BEC48A2B-0D6B-4A0F-8D74-46FE394645A9}" destId="{D64D8AED-A671-4EA3-8A04-3AE834C5F643}" srcOrd="0" destOrd="0" presId="urn:microsoft.com/office/officeart/2005/8/layout/vList2"/>
    <dgm:cxn modelId="{39B840EF-8B6C-499B-9A71-38F373407E09}" srcId="{5F9222BF-6552-4FE2-95F7-A21F3B51BDF7}" destId="{BDD0BF22-B8F6-4CF6-9C8B-E31404F246B9}" srcOrd="0" destOrd="0" parTransId="{B4BDCCD5-DD95-4FF0-A16D-9E06BAA30D5E}" sibTransId="{EDC3DC7B-9791-4B4A-B25F-13C95714CAE6}"/>
    <dgm:cxn modelId="{59BCC9EF-5F30-45ED-BB90-DE78FDF68351}" srcId="{480BFB1A-5604-4D44-9784-3B4A05BAD4FE}" destId="{5120EB49-69B1-44DE-B1A5-C3E100591C93}" srcOrd="2" destOrd="0" parTransId="{6CC5B38C-4893-4150-997F-5EC6EE0D14A5}" sibTransId="{4790F9E1-BE4D-4D6C-A697-F2EC5A17CA57}"/>
    <dgm:cxn modelId="{B85B19F5-F5D1-4D79-9D97-816EDC00CF7C}" srcId="{480BFB1A-5604-4D44-9784-3B4A05BAD4FE}" destId="{5F9222BF-6552-4FE2-95F7-A21F3B51BDF7}" srcOrd="3" destOrd="0" parTransId="{DAC0AF5B-9A8C-49A2-89B8-2133E3A11130}" sibTransId="{831DE7D5-FE17-4BD4-B24C-6D7E30D45542}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4E65C3BE-EE7F-4F4C-8A37-11717735BB39}" type="presParOf" srcId="{CE27D942-1C2B-45A6-B11D-102CB7AC984B}" destId="{D64D8AED-A671-4EA3-8A04-3AE834C5F643}" srcOrd="1" destOrd="0" presId="urn:microsoft.com/office/officeart/2005/8/layout/vList2"/>
    <dgm:cxn modelId="{A4234A51-E865-46CF-A529-4358078567BC}" type="presParOf" srcId="{CE27D942-1C2B-45A6-B11D-102CB7AC984B}" destId="{4F8DE4BF-0C1D-4761-8188-C1691A7531B3}" srcOrd="2" destOrd="0" presId="urn:microsoft.com/office/officeart/2005/8/layout/vList2"/>
    <dgm:cxn modelId="{BB434B79-95E8-42CC-920B-2C0754BC4607}" type="presParOf" srcId="{CE27D942-1C2B-45A6-B11D-102CB7AC984B}" destId="{CBD404E0-6877-4041-870D-10977B2F624A}" srcOrd="3" destOrd="0" presId="urn:microsoft.com/office/officeart/2005/8/layout/vList2"/>
    <dgm:cxn modelId="{3678A928-CAEF-4B3B-A6AE-E8A1E05C6A28}" type="presParOf" srcId="{CE27D942-1C2B-45A6-B11D-102CB7AC984B}" destId="{5AB2CE52-6957-4CDD-9E10-3E4F42C2924A}" srcOrd="4" destOrd="0" presId="urn:microsoft.com/office/officeart/2005/8/layout/vList2"/>
    <dgm:cxn modelId="{71BA1C32-1551-4379-ACEF-EC8D0B2B5C73}" type="presParOf" srcId="{CE27D942-1C2B-45A6-B11D-102CB7AC984B}" destId="{C5B3E6A0-4BBD-4D9E-ADFE-3B090EA3E403}" srcOrd="5" destOrd="0" presId="urn:microsoft.com/office/officeart/2005/8/layout/vList2"/>
    <dgm:cxn modelId="{00E8AEC4-1E09-490F-93F4-951486A450D3}" type="presParOf" srcId="{CE27D942-1C2B-45A6-B11D-102CB7AC984B}" destId="{1084581C-B83D-418C-BC5F-F1B48E7EDE48}" srcOrd="6" destOrd="0" presId="urn:microsoft.com/office/officeart/2005/8/layout/vList2"/>
    <dgm:cxn modelId="{556DFFDF-B7FA-4CA6-A896-2D22ADFEF5B4}" type="presParOf" srcId="{CE27D942-1C2B-45A6-B11D-102CB7AC984B}" destId="{9F79AD82-AE86-4521-B3DA-A9219E5392D7}" srcOrd="7" destOrd="0" presId="urn:microsoft.com/office/officeart/2005/8/layout/vList2"/>
    <dgm:cxn modelId="{903D9E1D-0DC7-4D9D-BA9E-80E9A6941B5B}" type="presParOf" srcId="{CE27D942-1C2B-45A6-B11D-102CB7AC984B}" destId="{219B25C9-11F4-49CC-BF83-DF3028A2DCA8}" srcOrd="8" destOrd="0" presId="urn:microsoft.com/office/officeart/2005/8/layout/vList2"/>
    <dgm:cxn modelId="{616BDDF1-8653-4E9F-A977-BC357E9F9CAE}" type="presParOf" srcId="{CE27D942-1C2B-45A6-B11D-102CB7AC984B}" destId="{971ECD5A-093E-4A1D-8C86-99E51677EC73}" srcOrd="9" destOrd="0" presId="urn:microsoft.com/office/officeart/2005/8/layout/vList2"/>
    <dgm:cxn modelId="{648256BB-F06C-480C-B470-9E631DEC2BC5}" type="presParOf" srcId="{CE27D942-1C2B-45A6-B11D-102CB7AC984B}" destId="{428E0D22-33A9-4D57-BE52-83501467A4E6}" srcOrd="10" destOrd="0" presId="urn:microsoft.com/office/officeart/2005/8/layout/vList2"/>
    <dgm:cxn modelId="{369BAC3C-E480-42F4-842F-284B866C4855}" type="presParOf" srcId="{CE27D942-1C2B-45A6-B11D-102CB7AC984B}" destId="{BAACC959-2989-4ED9-81E1-84A2DCF88BBC}" srcOrd="11" destOrd="0" presId="urn:microsoft.com/office/officeart/2005/8/layout/vList2"/>
    <dgm:cxn modelId="{E07B8292-4347-4B8B-8E66-C53AA9E6D976}" type="presParOf" srcId="{CE27D942-1C2B-45A6-B11D-102CB7AC984B}" destId="{A02D8E11-2B90-4E15-BDE0-F814E3D57DCF}" srcOrd="12" destOrd="0" presId="urn:microsoft.com/office/officeart/2005/8/layout/vList2"/>
    <dgm:cxn modelId="{F047531A-A019-4C8C-9603-8B977FC94F53}" type="presParOf" srcId="{CE27D942-1C2B-45A6-B11D-102CB7AC984B}" destId="{5A94047E-90EA-4463-B564-C2A3C9695A05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8CFAE2-9208-4DB5-9FED-42CD7FA151A2}">
      <dgm:prSet/>
      <dgm:spPr/>
      <dgm:t>
        <a:bodyPr/>
        <a:lstStyle/>
        <a:p>
          <a:r>
            <a:rPr lang="en-GB" dirty="0"/>
            <a:t>A lot more money can be made with a quick workflow than with a high price margin</a:t>
          </a:r>
          <a:endParaRPr lang="fr-FR" dirty="0"/>
        </a:p>
      </dgm:t>
    </dgm:pt>
    <dgm:pt modelId="{33AB0A57-5EE3-4DB7-81C1-36F1A392DA53}" type="parTrans" cxnId="{2E409EFC-3D4C-4E96-B490-22D87929802A}">
      <dgm:prSet/>
      <dgm:spPr/>
      <dgm:t>
        <a:bodyPr/>
        <a:lstStyle/>
        <a:p>
          <a:endParaRPr lang="fr-FR"/>
        </a:p>
      </dgm:t>
    </dgm:pt>
    <dgm:pt modelId="{4E891E3F-407B-4EC4-8425-54863613D802}" type="sibTrans" cxnId="{2E409EFC-3D4C-4E96-B490-22D87929802A}">
      <dgm:prSet/>
      <dgm:spPr/>
      <dgm:t>
        <a:bodyPr/>
        <a:lstStyle/>
        <a:p>
          <a:endParaRPr lang="fr-FR"/>
        </a:p>
      </dgm:t>
    </dgm:pt>
    <dgm:pt modelId="{1C5EEE61-DD2C-4EED-9A29-9C848633E0F3}">
      <dgm:prSet/>
      <dgm:spPr/>
      <dgm:t>
        <a:bodyPr/>
        <a:lstStyle/>
        <a:p>
          <a:r>
            <a:rPr lang="en-GB" dirty="0"/>
            <a:t>Developer A completes 5 small projects in a day for 500$ each by selecting clients who meet his/her workflow</a:t>
          </a:r>
          <a:endParaRPr lang="fr-FR" dirty="0"/>
        </a:p>
      </dgm:t>
    </dgm:pt>
    <dgm:pt modelId="{86CF862C-7E11-47C0-A126-7ED962E6D733}" type="parTrans" cxnId="{55111E34-C22F-4D1B-ACE2-C9AD65D2823A}">
      <dgm:prSet/>
      <dgm:spPr/>
      <dgm:t>
        <a:bodyPr/>
        <a:lstStyle/>
        <a:p>
          <a:endParaRPr lang="fr-FR"/>
        </a:p>
      </dgm:t>
    </dgm:pt>
    <dgm:pt modelId="{602E6B70-052A-49A9-842D-92DA8E57E3D5}" type="sibTrans" cxnId="{55111E34-C22F-4D1B-ACE2-C9AD65D2823A}">
      <dgm:prSet/>
      <dgm:spPr/>
      <dgm:t>
        <a:bodyPr/>
        <a:lstStyle/>
        <a:p>
          <a:endParaRPr lang="fr-FR"/>
        </a:p>
      </dgm:t>
    </dgm:pt>
    <dgm:pt modelId="{E9CC001C-04C4-47F5-B89B-ECEA71FD72B4}">
      <dgm:prSet/>
      <dgm:spPr/>
      <dgm:t>
        <a:bodyPr/>
        <a:lstStyle/>
        <a:p>
          <a:r>
            <a:rPr lang="en-GB" dirty="0"/>
            <a:t>Developer B completes 1 small project in a day for 1500$ without a workflow</a:t>
          </a:r>
          <a:endParaRPr lang="fr-FR" dirty="0"/>
        </a:p>
      </dgm:t>
    </dgm:pt>
    <dgm:pt modelId="{85141061-F24A-4C21-B2C4-0F4967082561}" type="parTrans" cxnId="{EA74D75E-8F83-48CE-9499-8DA7480DE9F8}">
      <dgm:prSet/>
      <dgm:spPr/>
      <dgm:t>
        <a:bodyPr/>
        <a:lstStyle/>
        <a:p>
          <a:endParaRPr lang="fr-FR"/>
        </a:p>
      </dgm:t>
    </dgm:pt>
    <dgm:pt modelId="{85B4C4E9-D89A-421A-8645-02400B620942}" type="sibTrans" cxnId="{EA74D75E-8F83-48CE-9499-8DA7480DE9F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72DADE3A-ED6C-4AC1-AFD7-D043296C84FA}" type="pres">
      <dgm:prSet presAssocID="{138CFAE2-9208-4DB5-9FED-42CD7FA151A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EDDE10-9DA0-4871-BE03-0494ECB9C9B6}" type="pres">
      <dgm:prSet presAssocID="{138CFAE2-9208-4DB5-9FED-42CD7FA151A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2D8D02-66C0-4709-87D5-54B5AB9C911A}" type="presOf" srcId="{E9CC001C-04C4-47F5-B89B-ECEA71FD72B4}" destId="{BFEDDE10-9DA0-4871-BE03-0494ECB9C9B6}" srcOrd="0" destOrd="1" presId="urn:microsoft.com/office/officeart/2005/8/layout/vList2"/>
    <dgm:cxn modelId="{55111E34-C22F-4D1B-ACE2-C9AD65D2823A}" srcId="{138CFAE2-9208-4DB5-9FED-42CD7FA151A2}" destId="{1C5EEE61-DD2C-4EED-9A29-9C848633E0F3}" srcOrd="0" destOrd="0" parTransId="{86CF862C-7E11-47C0-A126-7ED962E6D733}" sibTransId="{602E6B70-052A-49A9-842D-92DA8E57E3D5}"/>
    <dgm:cxn modelId="{EA74D75E-8F83-48CE-9499-8DA7480DE9F8}" srcId="{138CFAE2-9208-4DB5-9FED-42CD7FA151A2}" destId="{E9CC001C-04C4-47F5-B89B-ECEA71FD72B4}" srcOrd="1" destOrd="0" parTransId="{85141061-F24A-4C21-B2C4-0F4967082561}" sibTransId="{85B4C4E9-D89A-421A-8645-02400B620942}"/>
    <dgm:cxn modelId="{BF73D14B-32D7-4288-83FC-4BBE087FFA4C}" type="presOf" srcId="{138CFAE2-9208-4DB5-9FED-42CD7FA151A2}" destId="{72DADE3A-ED6C-4AC1-AFD7-D043296C84FA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5A2276CA-BDAC-4969-8C01-205EE2006816}" type="presOf" srcId="{1C5EEE61-DD2C-4EED-9A29-9C848633E0F3}" destId="{BFEDDE10-9DA0-4871-BE03-0494ECB9C9B6}" srcOrd="0" destOrd="0" presId="urn:microsoft.com/office/officeart/2005/8/layout/vList2"/>
    <dgm:cxn modelId="{2E409EFC-3D4C-4E96-B490-22D87929802A}" srcId="{480BFB1A-5604-4D44-9784-3B4A05BAD4FE}" destId="{138CFAE2-9208-4DB5-9FED-42CD7FA151A2}" srcOrd="0" destOrd="0" parTransId="{33AB0A57-5EE3-4DB7-81C1-36F1A392DA53}" sibTransId="{4E891E3F-407B-4EC4-8425-54863613D802}"/>
    <dgm:cxn modelId="{B2706A46-A5FB-4A0B-AD62-437946D5F539}" type="presParOf" srcId="{CE27D942-1C2B-45A6-B11D-102CB7AC984B}" destId="{72DADE3A-ED6C-4AC1-AFD7-D043296C84FA}" srcOrd="0" destOrd="0" presId="urn:microsoft.com/office/officeart/2005/8/layout/vList2"/>
    <dgm:cxn modelId="{9AF5CA8E-A06C-4E7F-B02A-A22C2E0ADC0C}" type="presParOf" srcId="{CE27D942-1C2B-45A6-B11D-102CB7AC984B}" destId="{BFEDDE10-9DA0-4871-BE03-0494ECB9C9B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Plan and Prioritize in Azure Task board, Trello or equivalent: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6152AB4E-9CD7-4F10-A31A-83D2803DB4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Regular Communication, share your task board with the client:</a:t>
          </a:r>
          <a:endParaRPr lang="en-US" b="0" i="0" dirty="0"/>
        </a:p>
      </dgm:t>
    </dgm:pt>
    <dgm:pt modelId="{6D55D6D2-6393-4295-BDD1-70C9768E1EB5}" type="parTrans" cxnId="{987220D8-BB96-4A26-A90E-E3E286933957}">
      <dgm:prSet/>
      <dgm:spPr/>
      <dgm:t>
        <a:bodyPr/>
        <a:lstStyle/>
        <a:p>
          <a:endParaRPr lang="fr-FR"/>
        </a:p>
      </dgm:t>
    </dgm:pt>
    <dgm:pt modelId="{1F05C115-8249-4B02-A904-1039124314FB}" type="sibTrans" cxnId="{987220D8-BB96-4A26-A90E-E3E286933957}">
      <dgm:prSet/>
      <dgm:spPr/>
      <dgm:t>
        <a:bodyPr/>
        <a:lstStyle/>
        <a:p>
          <a:endParaRPr lang="fr-FR"/>
        </a:p>
      </dgm:t>
    </dgm:pt>
    <dgm:pt modelId="{718C08CB-0B01-4A75-93A9-7BA8F4303F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Testing and QA:</a:t>
          </a:r>
          <a:endParaRPr lang="en-US" b="0" i="0" dirty="0"/>
        </a:p>
      </dgm:t>
    </dgm:pt>
    <dgm:pt modelId="{2B9B0BAA-5BB5-4059-BDDC-58EA31682BE5}" type="parTrans" cxnId="{E1FCFEE8-5E20-4517-81B3-BB1FE900CD72}">
      <dgm:prSet/>
      <dgm:spPr/>
      <dgm:t>
        <a:bodyPr/>
        <a:lstStyle/>
        <a:p>
          <a:endParaRPr lang="fr-FR"/>
        </a:p>
      </dgm:t>
    </dgm:pt>
    <dgm:pt modelId="{A37D6BD3-F3D8-4D17-A74C-BCA2E8AF0A75}" type="sibTrans" cxnId="{E1FCFEE8-5E20-4517-81B3-BB1FE900CD72}">
      <dgm:prSet/>
      <dgm:spPr/>
      <dgm:t>
        <a:bodyPr/>
        <a:lstStyle/>
        <a:p>
          <a:endParaRPr lang="fr-FR"/>
        </a:p>
      </dgm:t>
    </dgm:pt>
    <dgm:pt modelId="{A9F6B7E1-3FF7-4CFB-931C-DD4DDD6A60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Scope and Time Management:</a:t>
          </a:r>
          <a:endParaRPr lang="en-US" b="0" i="0" dirty="0"/>
        </a:p>
      </dgm:t>
    </dgm:pt>
    <dgm:pt modelId="{35C200E7-E961-4CA6-8DD3-238D29E80314}" type="parTrans" cxnId="{0C5C2610-4098-478B-966B-8F062815432E}">
      <dgm:prSet/>
      <dgm:spPr/>
      <dgm:t>
        <a:bodyPr/>
        <a:lstStyle/>
        <a:p>
          <a:endParaRPr lang="fr-FR"/>
        </a:p>
      </dgm:t>
    </dgm:pt>
    <dgm:pt modelId="{C1A2E6A0-AE09-4931-AFDE-B19F4E20CD97}" type="sibTrans" cxnId="{0C5C2610-4098-478B-966B-8F062815432E}">
      <dgm:prSet/>
      <dgm:spPr/>
      <dgm:t>
        <a:bodyPr/>
        <a:lstStyle/>
        <a:p>
          <a:endParaRPr lang="fr-FR"/>
        </a:p>
      </dgm:t>
    </dgm:pt>
    <dgm:pt modelId="{EDF7F670-4FE3-4A23-A747-1CC228E732B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Client Handoff:</a:t>
          </a:r>
          <a:endParaRPr lang="en-US" b="0" i="0" dirty="0"/>
        </a:p>
      </dgm:t>
    </dgm:pt>
    <dgm:pt modelId="{CA9A9F56-03DD-4664-BBB9-B2CB82F74C82}" type="parTrans" cxnId="{904A7272-2F32-4EEE-8ABD-000CC4DAEB67}">
      <dgm:prSet/>
      <dgm:spPr/>
      <dgm:t>
        <a:bodyPr/>
        <a:lstStyle/>
        <a:p>
          <a:endParaRPr lang="fr-FR"/>
        </a:p>
      </dgm:t>
    </dgm:pt>
    <dgm:pt modelId="{BB156DDA-D58C-4747-B77F-8F53D120F47D}" type="sibTrans" cxnId="{904A7272-2F32-4EEE-8ABD-000CC4DAEB67}">
      <dgm:prSet/>
      <dgm:spPr/>
      <dgm:t>
        <a:bodyPr/>
        <a:lstStyle/>
        <a:p>
          <a:endParaRPr lang="fr-FR"/>
        </a:p>
      </dgm:t>
    </dgm:pt>
    <dgm:pt modelId="{EB4D82A5-3F01-460F-9C53-9002CB0F35A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Post-launch Support:</a:t>
          </a:r>
          <a:endParaRPr lang="en-US" b="0" i="0" dirty="0"/>
        </a:p>
      </dgm:t>
    </dgm:pt>
    <dgm:pt modelId="{FF74EA0C-F2E8-46F2-B9FA-35F417257FFF}" type="parTrans" cxnId="{FA4FFC97-0DCD-4723-BB08-8C2BE09CE9EA}">
      <dgm:prSet/>
      <dgm:spPr/>
      <dgm:t>
        <a:bodyPr/>
        <a:lstStyle/>
        <a:p>
          <a:endParaRPr lang="fr-FR"/>
        </a:p>
      </dgm:t>
    </dgm:pt>
    <dgm:pt modelId="{1E8A17D0-0217-45D1-9F23-35BFAE3B839A}" type="sibTrans" cxnId="{FA4FFC97-0DCD-4723-BB08-8C2BE09CE9EA}">
      <dgm:prSet/>
      <dgm:spPr/>
      <dgm:t>
        <a:bodyPr/>
        <a:lstStyle/>
        <a:p>
          <a:endParaRPr lang="fr-FR"/>
        </a:p>
      </dgm:t>
    </dgm:pt>
    <dgm:pt modelId="{EC1BACFB-B651-4D05-8F74-001F4E27B7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Create a project plan, break it into smaller tasks, and set realistic deadlines.</a:t>
          </a:r>
        </a:p>
      </dgm:t>
    </dgm:pt>
    <dgm:pt modelId="{AE3A4D7D-9502-4C4F-81C7-73D82A47855C}" type="parTrans" cxnId="{4FCD0388-DFF5-44EC-8DCA-8FC4BE287BBF}">
      <dgm:prSet/>
      <dgm:spPr/>
      <dgm:t>
        <a:bodyPr/>
        <a:lstStyle/>
        <a:p>
          <a:endParaRPr lang="fr-FR"/>
        </a:p>
      </dgm:t>
    </dgm:pt>
    <dgm:pt modelId="{2A2E8B74-B3D3-4CA9-8D06-5C26E2AD079C}" type="sibTrans" cxnId="{4FCD0388-DFF5-44EC-8DCA-8FC4BE287BBF}">
      <dgm:prSet/>
      <dgm:spPr/>
      <dgm:t>
        <a:bodyPr/>
        <a:lstStyle/>
        <a:p>
          <a:endParaRPr lang="fr-FR"/>
        </a:p>
      </dgm:t>
    </dgm:pt>
    <dgm:pt modelId="{0CCA6E6D-9641-4045-870C-7A2EA10C5A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Maintain open communication with the client to keep them informed.</a:t>
          </a:r>
        </a:p>
      </dgm:t>
    </dgm:pt>
    <dgm:pt modelId="{D99BDF9B-9E7D-467E-9770-5AFDBFF5319D}" type="parTrans" cxnId="{0FD0D1A3-F0B9-44D6-827E-74D021EA2E48}">
      <dgm:prSet/>
      <dgm:spPr/>
      <dgm:t>
        <a:bodyPr/>
        <a:lstStyle/>
        <a:p>
          <a:endParaRPr lang="fr-FR"/>
        </a:p>
      </dgm:t>
    </dgm:pt>
    <dgm:pt modelId="{E2F39850-6F37-4B0A-AD86-92259AD86471}" type="sibTrans" cxnId="{0FD0D1A3-F0B9-44D6-827E-74D021EA2E48}">
      <dgm:prSet/>
      <dgm:spPr/>
      <dgm:t>
        <a:bodyPr/>
        <a:lstStyle/>
        <a:p>
          <a:endParaRPr lang="fr-FR"/>
        </a:p>
      </dgm:t>
    </dgm:pt>
    <dgm:pt modelId="{DF074DA0-95F9-44BE-854F-79D8C21AC63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Test your code thoroughly and document it, including a README file.</a:t>
          </a:r>
        </a:p>
      </dgm:t>
    </dgm:pt>
    <dgm:pt modelId="{F531C517-EC9A-4FA6-9945-A7BE03746D9D}" type="parTrans" cxnId="{85270D48-ABC8-4F98-B0EC-12050764023C}">
      <dgm:prSet/>
      <dgm:spPr/>
      <dgm:t>
        <a:bodyPr/>
        <a:lstStyle/>
        <a:p>
          <a:endParaRPr lang="fr-FR"/>
        </a:p>
      </dgm:t>
    </dgm:pt>
    <dgm:pt modelId="{C80F6A7D-B9EA-45AE-99E1-1F83057BB316}" type="sibTrans" cxnId="{85270D48-ABC8-4F98-B0EC-12050764023C}">
      <dgm:prSet/>
      <dgm:spPr/>
      <dgm:t>
        <a:bodyPr/>
        <a:lstStyle/>
        <a:p>
          <a:endParaRPr lang="fr-FR"/>
        </a:p>
      </dgm:t>
    </dgm:pt>
    <dgm:pt modelId="{91FA3A77-7016-4259-90CC-D9A434F04AF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 scope creep to prioritize tasks </a:t>
          </a:r>
        </a:p>
      </dgm:t>
    </dgm:pt>
    <dgm:pt modelId="{A1F4FA63-0679-429E-B619-1D9497119279}" type="parTrans" cxnId="{AE69FFD1-C253-4899-80A6-39CE29D6E7B9}">
      <dgm:prSet/>
      <dgm:spPr/>
      <dgm:t>
        <a:bodyPr/>
        <a:lstStyle/>
        <a:p>
          <a:endParaRPr lang="fr-FR"/>
        </a:p>
      </dgm:t>
    </dgm:pt>
    <dgm:pt modelId="{4F593FD3-D6F2-470E-B971-C32AB2076DA7}" type="sibTrans" cxnId="{AE69FFD1-C253-4899-80A6-39CE29D6E7B9}">
      <dgm:prSet/>
      <dgm:spPr/>
      <dgm:t>
        <a:bodyPr/>
        <a:lstStyle/>
        <a:p>
          <a:endParaRPr lang="fr-FR"/>
        </a:p>
      </dgm:t>
    </dgm:pt>
    <dgm:pt modelId="{0480B70F-EECA-462E-9DCD-1B24930966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Provide </a:t>
          </a:r>
          <a:r>
            <a:rPr lang="en-US" b="0" i="0" dirty="0"/>
            <a:t>all necessary files and documentation to the client for project maintenance.</a:t>
          </a:r>
        </a:p>
      </dgm:t>
    </dgm:pt>
    <dgm:pt modelId="{3855E915-3E0E-4D35-83A3-DD4540C365DB}" type="parTrans" cxnId="{01BE41BC-ED03-427F-B684-1D756867D599}">
      <dgm:prSet/>
      <dgm:spPr/>
      <dgm:t>
        <a:bodyPr/>
        <a:lstStyle/>
        <a:p>
          <a:endParaRPr lang="fr-FR"/>
        </a:p>
      </dgm:t>
    </dgm:pt>
    <dgm:pt modelId="{43425C79-481A-4F98-BA65-F0942EC7A109}" type="sibTrans" cxnId="{01BE41BC-ED03-427F-B684-1D756867D599}">
      <dgm:prSet/>
      <dgm:spPr/>
      <dgm:t>
        <a:bodyPr/>
        <a:lstStyle/>
        <a:p>
          <a:endParaRPr lang="fr-FR"/>
        </a:p>
      </dgm:t>
    </dgm:pt>
    <dgm:pt modelId="{860806EB-9600-40E1-B295-AC8DE3545FB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Offer </a:t>
          </a:r>
          <a:r>
            <a:rPr lang="en-US" b="0" i="0" dirty="0"/>
            <a:t>post-launch support for a specified period.</a:t>
          </a:r>
        </a:p>
      </dgm:t>
    </dgm:pt>
    <dgm:pt modelId="{7E0EA644-A350-4DD6-B223-8260F4F982D5}" type="parTrans" cxnId="{0E58F6E4-D5CF-472C-A938-EF888841EFCE}">
      <dgm:prSet/>
      <dgm:spPr/>
      <dgm:t>
        <a:bodyPr/>
        <a:lstStyle/>
        <a:p>
          <a:endParaRPr lang="fr-FR"/>
        </a:p>
      </dgm:t>
    </dgm:pt>
    <dgm:pt modelId="{3B3D23A3-B19B-43E4-8FAF-369FE56F09B0}" type="sibTrans" cxnId="{0E58F6E4-D5CF-472C-A938-EF888841EFCE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01244C-39B0-41FF-8E48-BCF45A382810}" type="pres">
      <dgm:prSet presAssocID="{F41ECDA6-B83D-4773-A2D3-0107F9189F1E}" presName="childText" presStyleLbl="revTx" presStyleIdx="0" presStyleCnt="6">
        <dgm:presLayoutVars>
          <dgm:bulletEnabled val="1"/>
        </dgm:presLayoutVars>
      </dgm:prSet>
      <dgm:spPr/>
    </dgm:pt>
    <dgm:pt modelId="{CF2479F2-0DB3-4084-9102-3BD7481C0296}" type="pres">
      <dgm:prSet presAssocID="{6152AB4E-9CD7-4F10-A31A-83D2803DB4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00907E-5E9A-4E0B-AB50-C9145AB7BAAA}" type="pres">
      <dgm:prSet presAssocID="{6152AB4E-9CD7-4F10-A31A-83D2803DB4ED}" presName="childText" presStyleLbl="revTx" presStyleIdx="1" presStyleCnt="6">
        <dgm:presLayoutVars>
          <dgm:bulletEnabled val="1"/>
        </dgm:presLayoutVars>
      </dgm:prSet>
      <dgm:spPr/>
    </dgm:pt>
    <dgm:pt modelId="{5B7A6E19-9621-4EB4-B890-6A8F21DE1C90}" type="pres">
      <dgm:prSet presAssocID="{718C08CB-0B01-4A75-93A9-7BA8F4303FA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CFA1AD-CD3C-4CBF-8F66-C283E9976D6F}" type="pres">
      <dgm:prSet presAssocID="{718C08CB-0B01-4A75-93A9-7BA8F4303FA4}" presName="childText" presStyleLbl="revTx" presStyleIdx="2" presStyleCnt="6">
        <dgm:presLayoutVars>
          <dgm:bulletEnabled val="1"/>
        </dgm:presLayoutVars>
      </dgm:prSet>
      <dgm:spPr/>
    </dgm:pt>
    <dgm:pt modelId="{A1170CAF-4877-4181-9F5A-8D2C61F78CA6}" type="pres">
      <dgm:prSet presAssocID="{A9F6B7E1-3FF7-4CFB-931C-DD4DDD6A60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2465F1-006A-45F2-AA18-48797019BF1B}" type="pres">
      <dgm:prSet presAssocID="{A9F6B7E1-3FF7-4CFB-931C-DD4DDD6A600A}" presName="childText" presStyleLbl="revTx" presStyleIdx="3" presStyleCnt="6">
        <dgm:presLayoutVars>
          <dgm:bulletEnabled val="1"/>
        </dgm:presLayoutVars>
      </dgm:prSet>
      <dgm:spPr/>
    </dgm:pt>
    <dgm:pt modelId="{76D48775-0F23-4B17-A2DC-01E2A9137647}" type="pres">
      <dgm:prSet presAssocID="{EDF7F670-4FE3-4A23-A747-1CC228E732B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50DD73-A6F7-4B7B-A310-0CB44440F2D3}" type="pres">
      <dgm:prSet presAssocID="{EDF7F670-4FE3-4A23-A747-1CC228E732BD}" presName="childText" presStyleLbl="revTx" presStyleIdx="4" presStyleCnt="6">
        <dgm:presLayoutVars>
          <dgm:bulletEnabled val="1"/>
        </dgm:presLayoutVars>
      </dgm:prSet>
      <dgm:spPr/>
    </dgm:pt>
    <dgm:pt modelId="{3284F189-FB13-4736-B495-CE086DEC3C01}" type="pres">
      <dgm:prSet presAssocID="{EB4D82A5-3F01-460F-9C53-9002CB0F35A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BFAC266-EF0E-4F54-A6F6-CF6BC80332F9}" type="pres">
      <dgm:prSet presAssocID="{EB4D82A5-3F01-460F-9C53-9002CB0F35A3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0C5C2610-4098-478B-966B-8F062815432E}" srcId="{480BFB1A-5604-4D44-9784-3B4A05BAD4FE}" destId="{A9F6B7E1-3FF7-4CFB-931C-DD4DDD6A600A}" srcOrd="3" destOrd="0" parTransId="{35C200E7-E961-4CA6-8DD3-238D29E80314}" sibTransId="{C1A2E6A0-AE09-4931-AFDE-B19F4E20CD97}"/>
    <dgm:cxn modelId="{C7C3CE27-5168-46F3-9DE1-DA4D92674A4C}" type="presOf" srcId="{0CCA6E6D-9641-4045-870C-7A2EA10C5A60}" destId="{3200907E-5E9A-4E0B-AB50-C9145AB7BAAA}" srcOrd="0" destOrd="0" presId="urn:microsoft.com/office/officeart/2005/8/layout/vList2"/>
    <dgm:cxn modelId="{F425C92F-0892-46D6-B16B-884A3A79AFA7}" type="presOf" srcId="{A9F6B7E1-3FF7-4CFB-931C-DD4DDD6A600A}" destId="{A1170CAF-4877-4181-9F5A-8D2C61F78CA6}" srcOrd="0" destOrd="0" presId="urn:microsoft.com/office/officeart/2005/8/layout/vList2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85270D48-ABC8-4F98-B0EC-12050764023C}" srcId="{718C08CB-0B01-4A75-93A9-7BA8F4303FA4}" destId="{DF074DA0-95F9-44BE-854F-79D8C21AC636}" srcOrd="0" destOrd="0" parTransId="{F531C517-EC9A-4FA6-9945-A7BE03746D9D}" sibTransId="{C80F6A7D-B9EA-45AE-99E1-1F83057BB316}"/>
    <dgm:cxn modelId="{904A7272-2F32-4EEE-8ABD-000CC4DAEB67}" srcId="{480BFB1A-5604-4D44-9784-3B4A05BAD4FE}" destId="{EDF7F670-4FE3-4A23-A747-1CC228E732BD}" srcOrd="4" destOrd="0" parTransId="{CA9A9F56-03DD-4664-BBB9-B2CB82F74C82}" sibTransId="{BB156DDA-D58C-4747-B77F-8F53D120F47D}"/>
    <dgm:cxn modelId="{A2583B74-BD8F-4D82-A1FC-E14828700E1A}" type="presOf" srcId="{718C08CB-0B01-4A75-93A9-7BA8F4303FA4}" destId="{5B7A6E19-9621-4EB4-B890-6A8F21DE1C90}" srcOrd="0" destOrd="0" presId="urn:microsoft.com/office/officeart/2005/8/layout/vList2"/>
    <dgm:cxn modelId="{42695D80-A039-4D2D-9E2A-3845546D573F}" type="presOf" srcId="{0480B70F-EECA-462E-9DCD-1B249309669D}" destId="{0050DD73-A6F7-4B7B-A310-0CB44440F2D3}" srcOrd="0" destOrd="0" presId="urn:microsoft.com/office/officeart/2005/8/layout/vList2"/>
    <dgm:cxn modelId="{4FCD0388-DFF5-44EC-8DCA-8FC4BE287BBF}" srcId="{F41ECDA6-B83D-4773-A2D3-0107F9189F1E}" destId="{EC1BACFB-B651-4D05-8F74-001F4E27B735}" srcOrd="0" destOrd="0" parTransId="{AE3A4D7D-9502-4C4F-81C7-73D82A47855C}" sibTransId="{2A2E8B74-B3D3-4CA9-8D06-5C26E2AD079C}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FA4FFC97-0DCD-4723-BB08-8C2BE09CE9EA}" srcId="{480BFB1A-5604-4D44-9784-3B4A05BAD4FE}" destId="{EB4D82A5-3F01-460F-9C53-9002CB0F35A3}" srcOrd="5" destOrd="0" parTransId="{FF74EA0C-F2E8-46F2-B9FA-35F417257FFF}" sibTransId="{1E8A17D0-0217-45D1-9F23-35BFAE3B839A}"/>
    <dgm:cxn modelId="{1847979C-65D7-43F3-A3E0-46DD2A817740}" type="presOf" srcId="{91FA3A77-7016-4259-90CC-D9A434F04AFF}" destId="{DC2465F1-006A-45F2-AA18-48797019BF1B}" srcOrd="0" destOrd="0" presId="urn:microsoft.com/office/officeart/2005/8/layout/vList2"/>
    <dgm:cxn modelId="{0FD0D1A3-F0B9-44D6-827E-74D021EA2E48}" srcId="{6152AB4E-9CD7-4F10-A31A-83D2803DB4ED}" destId="{0CCA6E6D-9641-4045-870C-7A2EA10C5A60}" srcOrd="0" destOrd="0" parTransId="{D99BDF9B-9E7D-467E-9770-5AFDBFF5319D}" sibTransId="{E2F39850-6F37-4B0A-AD86-92259AD86471}"/>
    <dgm:cxn modelId="{4B70A2A8-98E8-443E-9410-589D27B1F48B}" type="presOf" srcId="{EC1BACFB-B651-4D05-8F74-001F4E27B735}" destId="{D801244C-39B0-41FF-8E48-BCF45A382810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01BE41BC-ED03-427F-B684-1D756867D599}" srcId="{EDF7F670-4FE3-4A23-A747-1CC228E732BD}" destId="{0480B70F-EECA-462E-9DCD-1B249309669D}" srcOrd="0" destOrd="0" parTransId="{3855E915-3E0E-4D35-83A3-DD4540C365DB}" sibTransId="{43425C79-481A-4F98-BA65-F0942EC7A109}"/>
    <dgm:cxn modelId="{C1B108C7-1410-4820-B15B-98FA6E3C651E}" type="presOf" srcId="{6152AB4E-9CD7-4F10-A31A-83D2803DB4ED}" destId="{CF2479F2-0DB3-4084-9102-3BD7481C0296}" srcOrd="0" destOrd="0" presId="urn:microsoft.com/office/officeart/2005/8/layout/vList2"/>
    <dgm:cxn modelId="{AE69FFD1-C253-4899-80A6-39CE29D6E7B9}" srcId="{A9F6B7E1-3FF7-4CFB-931C-DD4DDD6A600A}" destId="{91FA3A77-7016-4259-90CC-D9A434F04AFF}" srcOrd="0" destOrd="0" parTransId="{A1F4FA63-0679-429E-B619-1D9497119279}" sibTransId="{4F593FD3-D6F2-470E-B971-C32AB2076DA7}"/>
    <dgm:cxn modelId="{987220D8-BB96-4A26-A90E-E3E286933957}" srcId="{480BFB1A-5604-4D44-9784-3B4A05BAD4FE}" destId="{6152AB4E-9CD7-4F10-A31A-83D2803DB4ED}" srcOrd="1" destOrd="0" parTransId="{6D55D6D2-6393-4295-BDD1-70C9768E1EB5}" sibTransId="{1F05C115-8249-4B02-A904-1039124314FB}"/>
    <dgm:cxn modelId="{610B78DB-AD28-40C4-BD11-62BBB70D2428}" type="presOf" srcId="{860806EB-9600-40E1-B295-AC8DE3545FBC}" destId="{9BFAC266-EF0E-4F54-A6F6-CF6BC80332F9}" srcOrd="0" destOrd="0" presId="urn:microsoft.com/office/officeart/2005/8/layout/vList2"/>
    <dgm:cxn modelId="{833288DC-F1A9-47AC-AE09-D21BD210D541}" type="presOf" srcId="{EB4D82A5-3F01-460F-9C53-9002CB0F35A3}" destId="{3284F189-FB13-4736-B495-CE086DEC3C01}" srcOrd="0" destOrd="0" presId="urn:microsoft.com/office/officeart/2005/8/layout/vList2"/>
    <dgm:cxn modelId="{0E58F6E4-D5CF-472C-A938-EF888841EFCE}" srcId="{EB4D82A5-3F01-460F-9C53-9002CB0F35A3}" destId="{860806EB-9600-40E1-B295-AC8DE3545FBC}" srcOrd="0" destOrd="0" parTransId="{7E0EA644-A350-4DD6-B223-8260F4F982D5}" sibTransId="{3B3D23A3-B19B-43E4-8FAF-369FE56F09B0}"/>
    <dgm:cxn modelId="{E1FCFEE8-5E20-4517-81B3-BB1FE900CD72}" srcId="{480BFB1A-5604-4D44-9784-3B4A05BAD4FE}" destId="{718C08CB-0B01-4A75-93A9-7BA8F4303FA4}" srcOrd="2" destOrd="0" parTransId="{2B9B0BAA-5BB5-4059-BDDC-58EA31682BE5}" sibTransId="{A37D6BD3-F3D8-4D17-A74C-BCA2E8AF0A75}"/>
    <dgm:cxn modelId="{36CA1EEB-455F-4244-BA59-789048DB7205}" type="presOf" srcId="{EDF7F670-4FE3-4A23-A747-1CC228E732BD}" destId="{76D48775-0F23-4B17-A2DC-01E2A9137647}" srcOrd="0" destOrd="0" presId="urn:microsoft.com/office/officeart/2005/8/layout/vList2"/>
    <dgm:cxn modelId="{FA99FFFB-A781-47FD-813D-F524DC91CCD9}" type="presOf" srcId="{DF074DA0-95F9-44BE-854F-79D8C21AC636}" destId="{2FCFA1AD-CD3C-4CBF-8F66-C283E9976D6F}" srcOrd="0" destOrd="0" presId="urn:microsoft.com/office/officeart/2005/8/layout/vList2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D62C06B0-8BBF-41B5-B727-3B1C4B9D5D04}" type="presParOf" srcId="{CE27D942-1C2B-45A6-B11D-102CB7AC984B}" destId="{D801244C-39B0-41FF-8E48-BCF45A382810}" srcOrd="1" destOrd="0" presId="urn:microsoft.com/office/officeart/2005/8/layout/vList2"/>
    <dgm:cxn modelId="{CE0EE49C-6327-418F-920C-769C5178807A}" type="presParOf" srcId="{CE27D942-1C2B-45A6-B11D-102CB7AC984B}" destId="{CF2479F2-0DB3-4084-9102-3BD7481C0296}" srcOrd="2" destOrd="0" presId="urn:microsoft.com/office/officeart/2005/8/layout/vList2"/>
    <dgm:cxn modelId="{85B3E746-172F-4575-84B4-200CA74A97E8}" type="presParOf" srcId="{CE27D942-1C2B-45A6-B11D-102CB7AC984B}" destId="{3200907E-5E9A-4E0B-AB50-C9145AB7BAAA}" srcOrd="3" destOrd="0" presId="urn:microsoft.com/office/officeart/2005/8/layout/vList2"/>
    <dgm:cxn modelId="{BC5DEDDB-7F6F-487C-BED5-F9BF0C42CFDF}" type="presParOf" srcId="{CE27D942-1C2B-45A6-B11D-102CB7AC984B}" destId="{5B7A6E19-9621-4EB4-B890-6A8F21DE1C90}" srcOrd="4" destOrd="0" presId="urn:microsoft.com/office/officeart/2005/8/layout/vList2"/>
    <dgm:cxn modelId="{0B639EAE-7DD2-4390-AE1C-DD26C407CF8B}" type="presParOf" srcId="{CE27D942-1C2B-45A6-B11D-102CB7AC984B}" destId="{2FCFA1AD-CD3C-4CBF-8F66-C283E9976D6F}" srcOrd="5" destOrd="0" presId="urn:microsoft.com/office/officeart/2005/8/layout/vList2"/>
    <dgm:cxn modelId="{F38AB2AB-47A5-4645-B6B0-A24B667E63C8}" type="presParOf" srcId="{CE27D942-1C2B-45A6-B11D-102CB7AC984B}" destId="{A1170CAF-4877-4181-9F5A-8D2C61F78CA6}" srcOrd="6" destOrd="0" presId="urn:microsoft.com/office/officeart/2005/8/layout/vList2"/>
    <dgm:cxn modelId="{95F4A10D-E060-422C-89A7-8C2B4570C484}" type="presParOf" srcId="{CE27D942-1C2B-45A6-B11D-102CB7AC984B}" destId="{DC2465F1-006A-45F2-AA18-48797019BF1B}" srcOrd="7" destOrd="0" presId="urn:microsoft.com/office/officeart/2005/8/layout/vList2"/>
    <dgm:cxn modelId="{043229B2-CD16-4DC9-BCD6-E95716285621}" type="presParOf" srcId="{CE27D942-1C2B-45A6-B11D-102CB7AC984B}" destId="{76D48775-0F23-4B17-A2DC-01E2A9137647}" srcOrd="8" destOrd="0" presId="urn:microsoft.com/office/officeart/2005/8/layout/vList2"/>
    <dgm:cxn modelId="{EEE348DB-9F18-4F8B-BCDA-0C997AB80D95}" type="presParOf" srcId="{CE27D942-1C2B-45A6-B11D-102CB7AC984B}" destId="{0050DD73-A6F7-4B7B-A310-0CB44440F2D3}" srcOrd="9" destOrd="0" presId="urn:microsoft.com/office/officeart/2005/8/layout/vList2"/>
    <dgm:cxn modelId="{585791EE-5DE5-4127-A189-8A2976CEDA98}" type="presParOf" srcId="{CE27D942-1C2B-45A6-B11D-102CB7AC984B}" destId="{3284F189-FB13-4736-B495-CE086DEC3C01}" srcOrd="10" destOrd="0" presId="urn:microsoft.com/office/officeart/2005/8/layout/vList2"/>
    <dgm:cxn modelId="{746E1B13-EAAE-4808-83EC-8FB57F381921}" type="presParOf" srcId="{CE27D942-1C2B-45A6-B11D-102CB7AC984B}" destId="{9BFAC266-EF0E-4F54-A6F6-CF6BC80332F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Project on Upwork starts at avg market rate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FB8FE5FE-9193-43FD-98E6-6D29D54FE38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need to buy credits to apply to a job on Upwork</a:t>
          </a:r>
        </a:p>
      </dgm:t>
    </dgm:pt>
    <dgm:pt modelId="{9BD6F223-6CF4-4A77-9C72-6BC0BEE75017}" type="parTrans" cxnId="{CC5162B3-7E97-4AF6-B96A-2A69CD2BD943}">
      <dgm:prSet/>
      <dgm:spPr/>
      <dgm:t>
        <a:bodyPr/>
        <a:lstStyle/>
        <a:p>
          <a:endParaRPr lang="fr-FR"/>
        </a:p>
      </dgm:t>
    </dgm:pt>
    <dgm:pt modelId="{0D7DBE56-8D1E-496B-9C55-7FDE3C944F49}" type="sibTrans" cxnId="{CC5162B3-7E97-4AF6-B96A-2A69CD2BD943}">
      <dgm:prSet/>
      <dgm:spPr/>
      <dgm:t>
        <a:bodyPr/>
        <a:lstStyle/>
        <a:p>
          <a:endParaRPr lang="fr-FR"/>
        </a:p>
      </dgm:t>
    </dgm:pt>
    <dgm:pt modelId="{DAD38523-39F9-4682-8303-C61D773B77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When you start, you need to get into projects with fewest bidders</a:t>
          </a:r>
        </a:p>
      </dgm:t>
    </dgm:pt>
    <dgm:pt modelId="{52011740-C09F-4225-A73D-93F48268E4F1}" type="parTrans" cxnId="{1FD2C441-84FC-47DB-82F5-1C751ABE1D7C}">
      <dgm:prSet/>
      <dgm:spPr/>
      <dgm:t>
        <a:bodyPr/>
        <a:lstStyle/>
        <a:p>
          <a:endParaRPr lang="fr-FR"/>
        </a:p>
      </dgm:t>
    </dgm:pt>
    <dgm:pt modelId="{41EB7354-5577-4FB1-8ED4-5033E1FCED97}" type="sibTrans" cxnId="{1FD2C441-84FC-47DB-82F5-1C751ABE1D7C}">
      <dgm:prSet/>
      <dgm:spPr/>
      <dgm:t>
        <a:bodyPr/>
        <a:lstStyle/>
        <a:p>
          <a:endParaRPr lang="fr-FR"/>
        </a:p>
      </dgm:t>
    </dgm:pt>
    <dgm:pt modelId="{73B3CAFF-0E41-4516-8E2A-BA7E19C68FF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have good ratings on your Upwork profile.</a:t>
          </a:r>
        </a:p>
      </dgm:t>
    </dgm:pt>
    <dgm:pt modelId="{BC3E72E8-6D98-400A-B727-7CBB2267A356}" type="parTrans" cxnId="{04A85C6A-71A7-4906-83B9-3BE4071974FF}">
      <dgm:prSet/>
      <dgm:spPr/>
      <dgm:t>
        <a:bodyPr/>
        <a:lstStyle/>
        <a:p>
          <a:endParaRPr lang="fr-FR"/>
        </a:p>
      </dgm:t>
    </dgm:pt>
    <dgm:pt modelId="{6666A177-0B7E-4925-8077-3DE77992B10C}" type="sibTrans" cxnId="{04A85C6A-71A7-4906-83B9-3BE4071974FF}">
      <dgm:prSet/>
      <dgm:spPr/>
      <dgm:t>
        <a:bodyPr/>
        <a:lstStyle/>
        <a:p>
          <a:endParaRPr lang="fr-FR"/>
        </a:p>
      </dgm:t>
    </dgm:pt>
    <dgm:pt modelId="{2DF3DD24-2DE2-4EE3-9E01-D36A7061C1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get familiar with working freelance</a:t>
          </a:r>
        </a:p>
      </dgm:t>
    </dgm:pt>
    <dgm:pt modelId="{41CBE812-B1C7-469C-9A26-1BC89E1FFB1C}" type="parTrans" cxnId="{F112075E-8AEE-4824-BF6C-CDE1D5026FA1}">
      <dgm:prSet/>
      <dgm:spPr/>
      <dgm:t>
        <a:bodyPr/>
        <a:lstStyle/>
        <a:p>
          <a:endParaRPr lang="fr-FR"/>
        </a:p>
      </dgm:t>
    </dgm:pt>
    <dgm:pt modelId="{404CAF97-1840-4B00-ACC7-8403D7EACC4A}" type="sibTrans" cxnId="{F112075E-8AEE-4824-BF6C-CDE1D5026FA1}">
      <dgm:prSet/>
      <dgm:spPr/>
      <dgm:t>
        <a:bodyPr/>
        <a:lstStyle/>
        <a:p>
          <a:endParaRPr lang="fr-FR"/>
        </a:p>
      </dgm:t>
    </dgm:pt>
    <dgm:pt modelId="{B2E842A0-BDEA-4522-A62F-C48BEA3E95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build your portfolio</a:t>
          </a:r>
        </a:p>
      </dgm:t>
    </dgm:pt>
    <dgm:pt modelId="{A12874D4-AD31-485C-B422-1B7E6869F97E}" type="sibTrans" cxnId="{70EC94BC-036C-4692-8511-E1333184E15C}">
      <dgm:prSet/>
      <dgm:spPr/>
      <dgm:t>
        <a:bodyPr/>
        <a:lstStyle/>
        <a:p>
          <a:endParaRPr lang="fr-FR"/>
        </a:p>
      </dgm:t>
    </dgm:pt>
    <dgm:pt modelId="{1AD0EA42-770C-4E3B-9AC0-2DEF23CE79E1}" type="parTrans" cxnId="{70EC94BC-036C-4692-8511-E1333184E15C}">
      <dgm:prSet/>
      <dgm:spPr/>
      <dgm:t>
        <a:bodyPr/>
        <a:lstStyle/>
        <a:p>
          <a:endParaRPr lang="fr-FR"/>
        </a:p>
      </dgm:t>
    </dgm:pt>
    <dgm:pt modelId="{C9797033-EBC8-4EFD-9673-DC2228860C3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Once you get selected, screen your employer to</a:t>
          </a:r>
        </a:p>
      </dgm:t>
    </dgm:pt>
    <dgm:pt modelId="{2AFF4E6F-B011-48C1-A433-4286BDDC3D09}" type="parTrans" cxnId="{C5A34A83-C101-444A-8D86-D63A2B3759D9}">
      <dgm:prSet/>
      <dgm:spPr/>
      <dgm:t>
        <a:bodyPr/>
        <a:lstStyle/>
        <a:p>
          <a:endParaRPr lang="fr-FR"/>
        </a:p>
      </dgm:t>
    </dgm:pt>
    <dgm:pt modelId="{DC5EC1F4-2BA4-44A2-8D6C-AD2F6E011CB9}" type="sibTrans" cxnId="{C5A34A83-C101-444A-8D86-D63A2B3759D9}">
      <dgm:prSet/>
      <dgm:spPr/>
      <dgm:t>
        <a:bodyPr/>
        <a:lstStyle/>
        <a:p>
          <a:endParaRPr lang="fr-FR"/>
        </a:p>
      </dgm:t>
    </dgm:pt>
    <dgm:pt modelId="{EE4116B1-BEE3-4354-B607-B17C7A6749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see you can work with them </a:t>
          </a:r>
        </a:p>
      </dgm:t>
    </dgm:pt>
    <dgm:pt modelId="{67AC02C6-6402-46EF-933A-59A97F74FF10}" type="parTrans" cxnId="{B22FF9AA-D345-4C7C-ABC0-186E3B06700E}">
      <dgm:prSet/>
      <dgm:spPr/>
      <dgm:t>
        <a:bodyPr/>
        <a:lstStyle/>
        <a:p>
          <a:endParaRPr lang="fr-FR"/>
        </a:p>
      </dgm:t>
    </dgm:pt>
    <dgm:pt modelId="{EA8A1F1E-1835-4C74-ACA6-19DBDFAED235}" type="sibTrans" cxnId="{B22FF9AA-D345-4C7C-ABC0-186E3B06700E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84FC38-21EA-4494-A66C-2A2F5625D34F}" type="pres">
      <dgm:prSet presAssocID="{F41ECDA6-B83D-4773-A2D3-0107F9189F1E}" presName="childText" presStyleLbl="revTx" presStyleIdx="0" presStyleCnt="3">
        <dgm:presLayoutVars>
          <dgm:bulletEnabled val="1"/>
        </dgm:presLayoutVars>
      </dgm:prSet>
      <dgm:spPr/>
    </dgm:pt>
    <dgm:pt modelId="{0E4BB1EE-9BDE-48F1-8998-FC253E03B9DF}" type="pres">
      <dgm:prSet presAssocID="{DAD38523-39F9-4682-8303-C61D773B77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DC1E53-8627-46BD-A9D2-20626C753BA1}" type="pres">
      <dgm:prSet presAssocID="{DAD38523-39F9-4682-8303-C61D773B77E9}" presName="childText" presStyleLbl="revTx" presStyleIdx="1" presStyleCnt="3">
        <dgm:presLayoutVars>
          <dgm:bulletEnabled val="1"/>
        </dgm:presLayoutVars>
      </dgm:prSet>
      <dgm:spPr/>
    </dgm:pt>
    <dgm:pt modelId="{C69C29F0-41E6-4CE4-A204-6597337DED2D}" type="pres">
      <dgm:prSet presAssocID="{C9797033-EBC8-4EFD-9673-DC2228860C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9E1490-F75F-4937-904C-E880A900F3C6}" type="pres">
      <dgm:prSet presAssocID="{C9797033-EBC8-4EFD-9673-DC2228860C3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DAD6411-FA76-47D7-B605-4C1E40C0A7ED}" type="presOf" srcId="{DAD38523-39F9-4682-8303-C61D773B77E9}" destId="{0E4BB1EE-9BDE-48F1-8998-FC253E03B9DF}" srcOrd="0" destOrd="0" presId="urn:microsoft.com/office/officeart/2005/8/layout/vList2"/>
    <dgm:cxn modelId="{F49E2131-A2DC-4120-92B3-7E5208F35679}" type="presOf" srcId="{C9797033-EBC8-4EFD-9673-DC2228860C30}" destId="{C69C29F0-41E6-4CE4-A204-6597337DED2D}" srcOrd="0" destOrd="0" presId="urn:microsoft.com/office/officeart/2005/8/layout/vList2"/>
    <dgm:cxn modelId="{6CF0D536-EE10-4A95-AF6B-DD18D8C46B3E}" type="presOf" srcId="{2DF3DD24-2DE2-4EE3-9E01-D36A7061C1FC}" destId="{21DC1E53-8627-46BD-A9D2-20626C753BA1}" srcOrd="0" destOrd="1" presId="urn:microsoft.com/office/officeart/2005/8/layout/vList2"/>
    <dgm:cxn modelId="{F112075E-8AEE-4824-BF6C-CDE1D5026FA1}" srcId="{DAD38523-39F9-4682-8303-C61D773B77E9}" destId="{2DF3DD24-2DE2-4EE3-9E01-D36A7061C1FC}" srcOrd="1" destOrd="0" parTransId="{41CBE812-B1C7-469C-9A26-1BC89E1FFB1C}" sibTransId="{404CAF97-1840-4B00-ACC7-8403D7EACC4A}"/>
    <dgm:cxn modelId="{1FD2C441-84FC-47DB-82F5-1C751ABE1D7C}" srcId="{480BFB1A-5604-4D44-9784-3B4A05BAD4FE}" destId="{DAD38523-39F9-4682-8303-C61D773B77E9}" srcOrd="1" destOrd="0" parTransId="{52011740-C09F-4225-A73D-93F48268E4F1}" sibTransId="{41EB7354-5577-4FB1-8ED4-5033E1FCED97}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04A85C6A-71A7-4906-83B9-3BE4071974FF}" srcId="{DAD38523-39F9-4682-8303-C61D773B77E9}" destId="{73B3CAFF-0E41-4516-8E2A-BA7E19C68FF4}" srcOrd="2" destOrd="0" parTransId="{BC3E72E8-6D98-400A-B727-7CBB2267A356}" sibTransId="{6666A177-0B7E-4925-8077-3DE77992B10C}"/>
    <dgm:cxn modelId="{DDB4C051-505C-45E1-8C2E-E5F07AA9CC06}" type="presOf" srcId="{B2E842A0-BDEA-4522-A62F-C48BEA3E951A}" destId="{21DC1E53-8627-46BD-A9D2-20626C753BA1}" srcOrd="0" destOrd="0" presId="urn:microsoft.com/office/officeart/2005/8/layout/vList2"/>
    <dgm:cxn modelId="{26B1BC76-E992-46CD-9910-466944652069}" type="presOf" srcId="{EE4116B1-BEE3-4354-B607-B17C7A674912}" destId="{559E1490-F75F-4937-904C-E880A900F3C6}" srcOrd="0" destOrd="0" presId="urn:microsoft.com/office/officeart/2005/8/layout/vList2"/>
    <dgm:cxn modelId="{C5A34A83-C101-444A-8D86-D63A2B3759D9}" srcId="{480BFB1A-5604-4D44-9784-3B4A05BAD4FE}" destId="{C9797033-EBC8-4EFD-9673-DC2228860C30}" srcOrd="2" destOrd="0" parTransId="{2AFF4E6F-B011-48C1-A433-4286BDDC3D09}" sibTransId="{DC5EC1F4-2BA4-44A2-8D6C-AD2F6E011CB9}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9010B8A2-8DD1-4111-AA09-67BACD3D0969}" type="presOf" srcId="{73B3CAFF-0E41-4516-8E2A-BA7E19C68FF4}" destId="{21DC1E53-8627-46BD-A9D2-20626C753BA1}" srcOrd="0" destOrd="2" presId="urn:microsoft.com/office/officeart/2005/8/layout/vList2"/>
    <dgm:cxn modelId="{B22FF9AA-D345-4C7C-ABC0-186E3B06700E}" srcId="{C9797033-EBC8-4EFD-9673-DC2228860C30}" destId="{EE4116B1-BEE3-4354-B607-B17C7A674912}" srcOrd="0" destOrd="0" parTransId="{67AC02C6-6402-46EF-933A-59A97F74FF10}" sibTransId="{EA8A1F1E-1835-4C74-ACA6-19DBDFAED235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CC5162B3-7E97-4AF6-B96A-2A69CD2BD943}" srcId="{F41ECDA6-B83D-4773-A2D3-0107F9189F1E}" destId="{FB8FE5FE-9193-43FD-98E6-6D29D54FE382}" srcOrd="0" destOrd="0" parTransId="{9BD6F223-6CF4-4A77-9C72-6BC0BEE75017}" sibTransId="{0D7DBE56-8D1E-496B-9C55-7FDE3C944F49}"/>
    <dgm:cxn modelId="{70EC94BC-036C-4692-8511-E1333184E15C}" srcId="{DAD38523-39F9-4682-8303-C61D773B77E9}" destId="{B2E842A0-BDEA-4522-A62F-C48BEA3E951A}" srcOrd="0" destOrd="0" parTransId="{1AD0EA42-770C-4E3B-9AC0-2DEF23CE79E1}" sibTransId="{A12874D4-AD31-485C-B422-1B7E6869F97E}"/>
    <dgm:cxn modelId="{9F97CAF7-839A-4690-A70C-8A49DEA564A0}" type="presOf" srcId="{FB8FE5FE-9193-43FD-98E6-6D29D54FE382}" destId="{3F84FC38-21EA-4494-A66C-2A2F5625D34F}" srcOrd="0" destOrd="0" presId="urn:microsoft.com/office/officeart/2005/8/layout/vList2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2FE8ABEA-8B4E-40C2-BEA0-E4FB17994734}" type="presParOf" srcId="{CE27D942-1C2B-45A6-B11D-102CB7AC984B}" destId="{3F84FC38-21EA-4494-A66C-2A2F5625D34F}" srcOrd="1" destOrd="0" presId="urn:microsoft.com/office/officeart/2005/8/layout/vList2"/>
    <dgm:cxn modelId="{7E259579-406F-4B93-8208-531F6FB52024}" type="presParOf" srcId="{CE27D942-1C2B-45A6-B11D-102CB7AC984B}" destId="{0E4BB1EE-9BDE-48F1-8998-FC253E03B9DF}" srcOrd="2" destOrd="0" presId="urn:microsoft.com/office/officeart/2005/8/layout/vList2"/>
    <dgm:cxn modelId="{BB2210F4-9ADF-4029-96FC-67D549BD4083}" type="presParOf" srcId="{CE27D942-1C2B-45A6-B11D-102CB7AC984B}" destId="{21DC1E53-8627-46BD-A9D2-20626C753BA1}" srcOrd="3" destOrd="0" presId="urn:microsoft.com/office/officeart/2005/8/layout/vList2"/>
    <dgm:cxn modelId="{80B8B163-FC54-477E-8EC1-C63F107875A5}" type="presParOf" srcId="{CE27D942-1C2B-45A6-B11D-102CB7AC984B}" destId="{C69C29F0-41E6-4CE4-A204-6597337DED2D}" srcOrd="4" destOrd="0" presId="urn:microsoft.com/office/officeart/2005/8/layout/vList2"/>
    <dgm:cxn modelId="{363506F9-A29E-44F4-9D9C-493B89BD68FD}" type="presParOf" srcId="{CE27D942-1C2B-45A6-B11D-102CB7AC984B}" destId="{559E1490-F75F-4937-904C-E880A900F3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Project on Upwork starts at avg market rate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FB8FE5FE-9193-43FD-98E6-6D29D54FE38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need to buy credits to apply to a job on Upwork</a:t>
          </a:r>
        </a:p>
      </dgm:t>
    </dgm:pt>
    <dgm:pt modelId="{9BD6F223-6CF4-4A77-9C72-6BC0BEE75017}" type="parTrans" cxnId="{CC5162B3-7E97-4AF6-B96A-2A69CD2BD943}">
      <dgm:prSet/>
      <dgm:spPr/>
      <dgm:t>
        <a:bodyPr/>
        <a:lstStyle/>
        <a:p>
          <a:endParaRPr lang="fr-FR"/>
        </a:p>
      </dgm:t>
    </dgm:pt>
    <dgm:pt modelId="{0D7DBE56-8D1E-496B-9C55-7FDE3C944F49}" type="sibTrans" cxnId="{CC5162B3-7E97-4AF6-B96A-2A69CD2BD943}">
      <dgm:prSet/>
      <dgm:spPr/>
      <dgm:t>
        <a:bodyPr/>
        <a:lstStyle/>
        <a:p>
          <a:endParaRPr lang="fr-FR"/>
        </a:p>
      </dgm:t>
    </dgm:pt>
    <dgm:pt modelId="{DAD38523-39F9-4682-8303-C61D773B77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When you start, you need to get into projects with fewest bidders</a:t>
          </a:r>
        </a:p>
      </dgm:t>
    </dgm:pt>
    <dgm:pt modelId="{52011740-C09F-4225-A73D-93F48268E4F1}" type="parTrans" cxnId="{1FD2C441-84FC-47DB-82F5-1C751ABE1D7C}">
      <dgm:prSet/>
      <dgm:spPr/>
      <dgm:t>
        <a:bodyPr/>
        <a:lstStyle/>
        <a:p>
          <a:endParaRPr lang="fr-FR"/>
        </a:p>
      </dgm:t>
    </dgm:pt>
    <dgm:pt modelId="{41EB7354-5577-4FB1-8ED4-5033E1FCED97}" type="sibTrans" cxnId="{1FD2C441-84FC-47DB-82F5-1C751ABE1D7C}">
      <dgm:prSet/>
      <dgm:spPr/>
      <dgm:t>
        <a:bodyPr/>
        <a:lstStyle/>
        <a:p>
          <a:endParaRPr lang="fr-FR"/>
        </a:p>
      </dgm:t>
    </dgm:pt>
    <dgm:pt modelId="{73B3CAFF-0E41-4516-8E2A-BA7E19C68FF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have good ratings on your Upwork profile.</a:t>
          </a:r>
        </a:p>
      </dgm:t>
    </dgm:pt>
    <dgm:pt modelId="{BC3E72E8-6D98-400A-B727-7CBB2267A356}" type="parTrans" cxnId="{04A85C6A-71A7-4906-83B9-3BE4071974FF}">
      <dgm:prSet/>
      <dgm:spPr/>
      <dgm:t>
        <a:bodyPr/>
        <a:lstStyle/>
        <a:p>
          <a:endParaRPr lang="fr-FR"/>
        </a:p>
      </dgm:t>
    </dgm:pt>
    <dgm:pt modelId="{6666A177-0B7E-4925-8077-3DE77992B10C}" type="sibTrans" cxnId="{04A85C6A-71A7-4906-83B9-3BE4071974FF}">
      <dgm:prSet/>
      <dgm:spPr/>
      <dgm:t>
        <a:bodyPr/>
        <a:lstStyle/>
        <a:p>
          <a:endParaRPr lang="fr-FR"/>
        </a:p>
      </dgm:t>
    </dgm:pt>
    <dgm:pt modelId="{2DF3DD24-2DE2-4EE3-9E01-D36A7061C1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get familiar with working freelance</a:t>
          </a:r>
        </a:p>
      </dgm:t>
    </dgm:pt>
    <dgm:pt modelId="{41CBE812-B1C7-469C-9A26-1BC89E1FFB1C}" type="parTrans" cxnId="{F112075E-8AEE-4824-BF6C-CDE1D5026FA1}">
      <dgm:prSet/>
      <dgm:spPr/>
      <dgm:t>
        <a:bodyPr/>
        <a:lstStyle/>
        <a:p>
          <a:endParaRPr lang="fr-FR"/>
        </a:p>
      </dgm:t>
    </dgm:pt>
    <dgm:pt modelId="{404CAF97-1840-4B00-ACC7-8403D7EACC4A}" type="sibTrans" cxnId="{F112075E-8AEE-4824-BF6C-CDE1D5026FA1}">
      <dgm:prSet/>
      <dgm:spPr/>
      <dgm:t>
        <a:bodyPr/>
        <a:lstStyle/>
        <a:p>
          <a:endParaRPr lang="fr-FR"/>
        </a:p>
      </dgm:t>
    </dgm:pt>
    <dgm:pt modelId="{B2E842A0-BDEA-4522-A62F-C48BEA3E95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build your portfolio</a:t>
          </a:r>
        </a:p>
      </dgm:t>
    </dgm:pt>
    <dgm:pt modelId="{A12874D4-AD31-485C-B422-1B7E6869F97E}" type="sibTrans" cxnId="{70EC94BC-036C-4692-8511-E1333184E15C}">
      <dgm:prSet/>
      <dgm:spPr/>
      <dgm:t>
        <a:bodyPr/>
        <a:lstStyle/>
        <a:p>
          <a:endParaRPr lang="fr-FR"/>
        </a:p>
      </dgm:t>
    </dgm:pt>
    <dgm:pt modelId="{1AD0EA42-770C-4E3B-9AC0-2DEF23CE79E1}" type="parTrans" cxnId="{70EC94BC-036C-4692-8511-E1333184E15C}">
      <dgm:prSet/>
      <dgm:spPr/>
      <dgm:t>
        <a:bodyPr/>
        <a:lstStyle/>
        <a:p>
          <a:endParaRPr lang="fr-FR"/>
        </a:p>
      </dgm:t>
    </dgm:pt>
    <dgm:pt modelId="{42701FB8-020A-4F10-ABD8-A87527B8DB7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Write a good cover letter when applying to an </a:t>
          </a:r>
          <a:r>
            <a:rPr lang="en-US" b="0" i="0" dirty="0" err="1"/>
            <a:t>upwork</a:t>
          </a:r>
          <a:r>
            <a:rPr lang="en-US" b="0" i="0" dirty="0"/>
            <a:t> job</a:t>
          </a:r>
        </a:p>
      </dgm:t>
    </dgm:pt>
    <dgm:pt modelId="{173CBFAE-A5AD-41E6-BE9D-A076F487A34F}" type="parTrans" cxnId="{4B20A56A-DB09-40CF-8D12-9CD0F3F7565A}">
      <dgm:prSet/>
      <dgm:spPr/>
      <dgm:t>
        <a:bodyPr/>
        <a:lstStyle/>
        <a:p>
          <a:endParaRPr lang="fr-FR"/>
        </a:p>
      </dgm:t>
    </dgm:pt>
    <dgm:pt modelId="{3388C342-95B2-4CBA-9E08-B9E48288D327}" type="sibTrans" cxnId="{4B20A56A-DB09-40CF-8D12-9CD0F3F7565A}">
      <dgm:prSet/>
      <dgm:spPr/>
      <dgm:t>
        <a:bodyPr/>
        <a:lstStyle/>
        <a:p>
          <a:endParaRPr lang="fr-FR"/>
        </a:p>
      </dgm:t>
    </dgm:pt>
    <dgm:pt modelId="{F3039E3B-C637-4B4B-9DD6-0A13AEAC4D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Once you get selected and finally talk to the client, screen your employer to</a:t>
          </a:r>
        </a:p>
      </dgm:t>
    </dgm:pt>
    <dgm:pt modelId="{2A4414B9-DE5C-4674-B504-636D4B98DC59}" type="parTrans" cxnId="{40C71AF8-7469-4525-BDFA-CC0B665E98F3}">
      <dgm:prSet/>
      <dgm:spPr/>
    </dgm:pt>
    <dgm:pt modelId="{9199FE04-924E-4D22-8F78-31D0261F41C3}" type="sibTrans" cxnId="{40C71AF8-7469-4525-BDFA-CC0B665E98F3}">
      <dgm:prSet/>
      <dgm:spPr/>
    </dgm:pt>
    <dgm:pt modelId="{29C2079D-61B1-46D6-83C2-EF2A3AB7F4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see if you can work with them</a:t>
          </a:r>
        </a:p>
      </dgm:t>
    </dgm:pt>
    <dgm:pt modelId="{C22C06EA-5EEB-49BE-BC55-1989EBD10FD2}" type="parTrans" cxnId="{05FFB3F8-9D39-47B5-A10A-E2220CFE36B5}">
      <dgm:prSet/>
      <dgm:spPr/>
      <dgm:t>
        <a:bodyPr/>
        <a:lstStyle/>
        <a:p>
          <a:endParaRPr lang="fr-FR"/>
        </a:p>
      </dgm:t>
    </dgm:pt>
    <dgm:pt modelId="{19076A22-0FFE-4DB9-820E-D1124260CC80}" type="sibTrans" cxnId="{05FFB3F8-9D39-47B5-A10A-E2220CFE36B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84FC38-21EA-4494-A66C-2A2F5625D34F}" type="pres">
      <dgm:prSet presAssocID="{F41ECDA6-B83D-4773-A2D3-0107F9189F1E}" presName="childText" presStyleLbl="revTx" presStyleIdx="0" presStyleCnt="3">
        <dgm:presLayoutVars>
          <dgm:bulletEnabled val="1"/>
        </dgm:presLayoutVars>
      </dgm:prSet>
      <dgm:spPr/>
    </dgm:pt>
    <dgm:pt modelId="{0E4BB1EE-9BDE-48F1-8998-FC253E03B9DF}" type="pres">
      <dgm:prSet presAssocID="{DAD38523-39F9-4682-8303-C61D773B77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DC1E53-8627-46BD-A9D2-20626C753BA1}" type="pres">
      <dgm:prSet presAssocID="{DAD38523-39F9-4682-8303-C61D773B77E9}" presName="childText" presStyleLbl="revTx" presStyleIdx="1" presStyleCnt="3">
        <dgm:presLayoutVars>
          <dgm:bulletEnabled val="1"/>
        </dgm:presLayoutVars>
      </dgm:prSet>
      <dgm:spPr/>
    </dgm:pt>
    <dgm:pt modelId="{FB817134-EC13-4AB3-BF54-15128E4D9565}" type="pres">
      <dgm:prSet presAssocID="{42701FB8-020A-4F10-ABD8-A87527B8DB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EEBBCB-D625-4922-808A-D0722B87D7C9}" type="pres">
      <dgm:prSet presAssocID="{3388C342-95B2-4CBA-9E08-B9E48288D327}" presName="spacer" presStyleCnt="0"/>
      <dgm:spPr/>
    </dgm:pt>
    <dgm:pt modelId="{F6BE18D1-FAB7-4898-BC78-749229F1A022}" type="pres">
      <dgm:prSet presAssocID="{F3039E3B-C637-4B4B-9DD6-0A13AEAC4D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F99C806-C6EE-406C-9D16-1E997BD1A388}" type="pres">
      <dgm:prSet presAssocID="{F3039E3B-C637-4B4B-9DD6-0A13AEAC4D0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DAD6411-FA76-47D7-B605-4C1E40C0A7ED}" type="presOf" srcId="{DAD38523-39F9-4682-8303-C61D773B77E9}" destId="{0E4BB1EE-9BDE-48F1-8998-FC253E03B9DF}" srcOrd="0" destOrd="0" presId="urn:microsoft.com/office/officeart/2005/8/layout/vList2"/>
    <dgm:cxn modelId="{6CF0D536-EE10-4A95-AF6B-DD18D8C46B3E}" type="presOf" srcId="{2DF3DD24-2DE2-4EE3-9E01-D36A7061C1FC}" destId="{21DC1E53-8627-46BD-A9D2-20626C753BA1}" srcOrd="0" destOrd="1" presId="urn:microsoft.com/office/officeart/2005/8/layout/vList2"/>
    <dgm:cxn modelId="{F112075E-8AEE-4824-BF6C-CDE1D5026FA1}" srcId="{DAD38523-39F9-4682-8303-C61D773B77E9}" destId="{2DF3DD24-2DE2-4EE3-9E01-D36A7061C1FC}" srcOrd="1" destOrd="0" parTransId="{41CBE812-B1C7-469C-9A26-1BC89E1FFB1C}" sibTransId="{404CAF97-1840-4B00-ACC7-8403D7EACC4A}"/>
    <dgm:cxn modelId="{989FD060-5E6C-416B-B5EA-C5B1C615231D}" type="presOf" srcId="{29C2079D-61B1-46D6-83C2-EF2A3AB7F4EE}" destId="{7F99C806-C6EE-406C-9D16-1E997BD1A388}" srcOrd="0" destOrd="0" presId="urn:microsoft.com/office/officeart/2005/8/layout/vList2"/>
    <dgm:cxn modelId="{1FD2C441-84FC-47DB-82F5-1C751ABE1D7C}" srcId="{480BFB1A-5604-4D44-9784-3B4A05BAD4FE}" destId="{DAD38523-39F9-4682-8303-C61D773B77E9}" srcOrd="1" destOrd="0" parTransId="{52011740-C09F-4225-A73D-93F48268E4F1}" sibTransId="{41EB7354-5577-4FB1-8ED4-5033E1FCED97}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880ED946-8BCD-4D47-B37C-906DE34ACF02}" type="presOf" srcId="{F3039E3B-C637-4B4B-9DD6-0A13AEAC4D0A}" destId="{F6BE18D1-FAB7-4898-BC78-749229F1A022}" srcOrd="0" destOrd="0" presId="urn:microsoft.com/office/officeart/2005/8/layout/vList2"/>
    <dgm:cxn modelId="{04A85C6A-71A7-4906-83B9-3BE4071974FF}" srcId="{DAD38523-39F9-4682-8303-C61D773B77E9}" destId="{73B3CAFF-0E41-4516-8E2A-BA7E19C68FF4}" srcOrd="2" destOrd="0" parTransId="{BC3E72E8-6D98-400A-B727-7CBB2267A356}" sibTransId="{6666A177-0B7E-4925-8077-3DE77992B10C}"/>
    <dgm:cxn modelId="{4B20A56A-DB09-40CF-8D12-9CD0F3F7565A}" srcId="{480BFB1A-5604-4D44-9784-3B4A05BAD4FE}" destId="{42701FB8-020A-4F10-ABD8-A87527B8DB79}" srcOrd="2" destOrd="0" parTransId="{173CBFAE-A5AD-41E6-BE9D-A076F487A34F}" sibTransId="{3388C342-95B2-4CBA-9E08-B9E48288D327}"/>
    <dgm:cxn modelId="{8D50B650-3C00-415E-80D9-0860433F0AA8}" type="presOf" srcId="{42701FB8-020A-4F10-ABD8-A87527B8DB79}" destId="{FB817134-EC13-4AB3-BF54-15128E4D9565}" srcOrd="0" destOrd="0" presId="urn:microsoft.com/office/officeart/2005/8/layout/vList2"/>
    <dgm:cxn modelId="{DDB4C051-505C-45E1-8C2E-E5F07AA9CC06}" type="presOf" srcId="{B2E842A0-BDEA-4522-A62F-C48BEA3E951A}" destId="{21DC1E53-8627-46BD-A9D2-20626C753BA1}" srcOrd="0" destOrd="0" presId="urn:microsoft.com/office/officeart/2005/8/layout/vList2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9010B8A2-8DD1-4111-AA09-67BACD3D0969}" type="presOf" srcId="{73B3CAFF-0E41-4516-8E2A-BA7E19C68FF4}" destId="{21DC1E53-8627-46BD-A9D2-20626C753BA1}" srcOrd="0" destOrd="2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CC5162B3-7E97-4AF6-B96A-2A69CD2BD943}" srcId="{F41ECDA6-B83D-4773-A2D3-0107F9189F1E}" destId="{FB8FE5FE-9193-43FD-98E6-6D29D54FE382}" srcOrd="0" destOrd="0" parTransId="{9BD6F223-6CF4-4A77-9C72-6BC0BEE75017}" sibTransId="{0D7DBE56-8D1E-496B-9C55-7FDE3C944F49}"/>
    <dgm:cxn modelId="{70EC94BC-036C-4692-8511-E1333184E15C}" srcId="{DAD38523-39F9-4682-8303-C61D773B77E9}" destId="{B2E842A0-BDEA-4522-A62F-C48BEA3E951A}" srcOrd="0" destOrd="0" parTransId="{1AD0EA42-770C-4E3B-9AC0-2DEF23CE79E1}" sibTransId="{A12874D4-AD31-485C-B422-1B7E6869F97E}"/>
    <dgm:cxn modelId="{9F97CAF7-839A-4690-A70C-8A49DEA564A0}" type="presOf" srcId="{FB8FE5FE-9193-43FD-98E6-6D29D54FE382}" destId="{3F84FC38-21EA-4494-A66C-2A2F5625D34F}" srcOrd="0" destOrd="0" presId="urn:microsoft.com/office/officeart/2005/8/layout/vList2"/>
    <dgm:cxn modelId="{40C71AF8-7469-4525-BDFA-CC0B665E98F3}" srcId="{480BFB1A-5604-4D44-9784-3B4A05BAD4FE}" destId="{F3039E3B-C637-4B4B-9DD6-0A13AEAC4D0A}" srcOrd="3" destOrd="0" parTransId="{2A4414B9-DE5C-4674-B504-636D4B98DC59}" sibTransId="{9199FE04-924E-4D22-8F78-31D0261F41C3}"/>
    <dgm:cxn modelId="{05FFB3F8-9D39-47B5-A10A-E2220CFE36B5}" srcId="{F3039E3B-C637-4B4B-9DD6-0A13AEAC4D0A}" destId="{29C2079D-61B1-46D6-83C2-EF2A3AB7F4EE}" srcOrd="0" destOrd="0" parTransId="{C22C06EA-5EEB-49BE-BC55-1989EBD10FD2}" sibTransId="{19076A22-0FFE-4DB9-820E-D1124260CC80}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2FE8ABEA-8B4E-40C2-BEA0-E4FB17994734}" type="presParOf" srcId="{CE27D942-1C2B-45A6-B11D-102CB7AC984B}" destId="{3F84FC38-21EA-4494-A66C-2A2F5625D34F}" srcOrd="1" destOrd="0" presId="urn:microsoft.com/office/officeart/2005/8/layout/vList2"/>
    <dgm:cxn modelId="{7E259579-406F-4B93-8208-531F6FB52024}" type="presParOf" srcId="{CE27D942-1C2B-45A6-B11D-102CB7AC984B}" destId="{0E4BB1EE-9BDE-48F1-8998-FC253E03B9DF}" srcOrd="2" destOrd="0" presId="urn:microsoft.com/office/officeart/2005/8/layout/vList2"/>
    <dgm:cxn modelId="{BB2210F4-9ADF-4029-96FC-67D549BD4083}" type="presParOf" srcId="{CE27D942-1C2B-45A6-B11D-102CB7AC984B}" destId="{21DC1E53-8627-46BD-A9D2-20626C753BA1}" srcOrd="3" destOrd="0" presId="urn:microsoft.com/office/officeart/2005/8/layout/vList2"/>
    <dgm:cxn modelId="{C607536C-EC39-4927-9C29-160A5407A237}" type="presParOf" srcId="{CE27D942-1C2B-45A6-B11D-102CB7AC984B}" destId="{FB817134-EC13-4AB3-BF54-15128E4D9565}" srcOrd="4" destOrd="0" presId="urn:microsoft.com/office/officeart/2005/8/layout/vList2"/>
    <dgm:cxn modelId="{88B035AD-3F41-4583-BAE0-C01D414F8018}" type="presParOf" srcId="{CE27D942-1C2B-45A6-B11D-102CB7AC984B}" destId="{C6EEBBCB-D625-4922-808A-D0722B87D7C9}" srcOrd="5" destOrd="0" presId="urn:microsoft.com/office/officeart/2005/8/layout/vList2"/>
    <dgm:cxn modelId="{B88B6F88-E5A7-4501-8AEC-F576BFC20EB9}" type="presParOf" srcId="{CE27D942-1C2B-45A6-B11D-102CB7AC984B}" destId="{F6BE18D1-FAB7-4898-BC78-749229F1A022}" srcOrd="6" destOrd="0" presId="urn:microsoft.com/office/officeart/2005/8/layout/vList2"/>
    <dgm:cxn modelId="{F090BB46-1041-4E64-BC55-024924E45E33}" type="presParOf" srcId="{CE27D942-1C2B-45A6-B11D-102CB7AC984B}" destId="{7F99C806-C6EE-406C-9D16-1E997BD1A38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Add non-</a:t>
          </a:r>
          <a:r>
            <a:rPr lang="en-GB" dirty="0" err="1"/>
            <a:t>upwork</a:t>
          </a:r>
          <a:r>
            <a:rPr lang="en-GB" dirty="0"/>
            <a:t> testimonials on Upwork, 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F15270DC-9E21-4B5E-A327-3A1C7523EF4E}">
      <dgm:prSet/>
      <dgm:spPr/>
      <dgm:t>
        <a:bodyPr/>
        <a:lstStyle/>
        <a:p>
          <a:r>
            <a:rPr lang="en-GB" dirty="0"/>
            <a:t>send testimonials requests from </a:t>
          </a:r>
          <a:r>
            <a:rPr lang="en-GB" dirty="0" err="1"/>
            <a:t>upwork</a:t>
          </a:r>
          <a:endParaRPr lang="fr-FR" dirty="0"/>
        </a:p>
      </dgm:t>
    </dgm:pt>
    <dgm:pt modelId="{F438102D-6D39-43DF-BA5C-3ACB83493CBE}" type="parTrans" cxnId="{1D64F934-60ED-4C54-81E6-5DC63F6B1268}">
      <dgm:prSet/>
      <dgm:spPr/>
      <dgm:t>
        <a:bodyPr/>
        <a:lstStyle/>
        <a:p>
          <a:endParaRPr lang="fr-FR"/>
        </a:p>
      </dgm:t>
    </dgm:pt>
    <dgm:pt modelId="{E28331ED-4283-4039-865F-6BAEE1E6DD4B}" type="sibTrans" cxnId="{1D64F934-60ED-4C54-81E6-5DC63F6B1268}">
      <dgm:prSet/>
      <dgm:spPr/>
      <dgm:t>
        <a:bodyPr/>
        <a:lstStyle/>
        <a:p>
          <a:endParaRPr lang="fr-FR"/>
        </a:p>
      </dgm:t>
    </dgm:pt>
    <dgm:pt modelId="{DD7A2E85-C472-4CC1-8F1D-AF734EB62E5A}">
      <dgm:prSet/>
      <dgm:spPr/>
      <dgm:t>
        <a:bodyPr/>
        <a:lstStyle/>
        <a:p>
          <a:r>
            <a:rPr lang="en-GB" dirty="0"/>
            <a:t>Everyday, search jobs on </a:t>
          </a:r>
          <a:r>
            <a:rPr lang="en-GB" dirty="0" err="1"/>
            <a:t>upwork</a:t>
          </a:r>
          <a:r>
            <a:rPr lang="en-GB" dirty="0"/>
            <a:t> which</a:t>
          </a:r>
          <a:endParaRPr lang="fr-FR" dirty="0"/>
        </a:p>
      </dgm:t>
    </dgm:pt>
    <dgm:pt modelId="{3576DA04-A7BF-4924-B036-9857993341E4}" type="parTrans" cxnId="{CAE69D1E-221A-4E9C-84D9-ED5B202C0BDD}">
      <dgm:prSet/>
      <dgm:spPr/>
      <dgm:t>
        <a:bodyPr/>
        <a:lstStyle/>
        <a:p>
          <a:endParaRPr lang="fr-FR"/>
        </a:p>
      </dgm:t>
    </dgm:pt>
    <dgm:pt modelId="{C3215D7B-CAE3-4119-B6DE-8C8A439E35CA}" type="sibTrans" cxnId="{CAE69D1E-221A-4E9C-84D9-ED5B202C0BDD}">
      <dgm:prSet/>
      <dgm:spPr/>
      <dgm:t>
        <a:bodyPr/>
        <a:lstStyle/>
        <a:p>
          <a:endParaRPr lang="fr-FR"/>
        </a:p>
      </dgm:t>
    </dgm:pt>
    <dgm:pt modelId="{88842233-C53F-4768-BFFC-E35157B0F42A}">
      <dgm:prSet/>
      <dgm:spPr/>
      <dgm:t>
        <a:bodyPr/>
        <a:lstStyle/>
        <a:p>
          <a:r>
            <a:rPr lang="en-GB"/>
            <a:t>fewest </a:t>
          </a:r>
          <a:r>
            <a:rPr lang="en-GB" dirty="0"/>
            <a:t>bids and apply to them </a:t>
          </a:r>
          <a:endParaRPr lang="fr-FR" dirty="0"/>
        </a:p>
      </dgm:t>
    </dgm:pt>
    <dgm:pt modelId="{87901879-1F11-4595-A7E3-13624173ADB9}" type="parTrans" cxnId="{89D51418-5E8D-4024-ABEB-700D162259DD}">
      <dgm:prSet/>
      <dgm:spPr/>
      <dgm:t>
        <a:bodyPr/>
        <a:lstStyle/>
        <a:p>
          <a:endParaRPr lang="fr-FR"/>
        </a:p>
      </dgm:t>
    </dgm:pt>
    <dgm:pt modelId="{8C561558-FA7E-4DDC-A60E-14282E18D1D0}" type="sibTrans" cxnId="{89D51418-5E8D-4024-ABEB-700D162259DD}">
      <dgm:prSet/>
      <dgm:spPr/>
      <dgm:t>
        <a:bodyPr/>
        <a:lstStyle/>
        <a:p>
          <a:endParaRPr lang="fr-FR"/>
        </a:p>
      </dgm:t>
    </dgm:pt>
    <dgm:pt modelId="{BD138ACA-92D1-404A-B4A6-00297587043E}">
      <dgm:prSet/>
      <dgm:spPr/>
      <dgm:t>
        <a:bodyPr/>
        <a:lstStyle/>
        <a:p>
          <a:r>
            <a:rPr lang="en-GB"/>
            <a:t>perfectly </a:t>
          </a:r>
          <a:r>
            <a:rPr lang="en-GB" dirty="0"/>
            <a:t>match your skillset, </a:t>
          </a:r>
          <a:endParaRPr lang="fr-FR" dirty="0"/>
        </a:p>
      </dgm:t>
    </dgm:pt>
    <dgm:pt modelId="{5B9E0F68-E0A5-418D-9B29-6FC8FA241F89}" type="parTrans" cxnId="{79309CDF-3027-4D55-9D00-E3B91E636B6A}">
      <dgm:prSet/>
      <dgm:spPr/>
      <dgm:t>
        <a:bodyPr/>
        <a:lstStyle/>
        <a:p>
          <a:endParaRPr lang="fr-FR"/>
        </a:p>
      </dgm:t>
    </dgm:pt>
    <dgm:pt modelId="{75CCDCFA-CB6A-407A-B510-2C4B175A11E3}" type="sibTrans" cxnId="{79309CDF-3027-4D55-9D00-E3B91E636B6A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49EAAA-F4AF-4D2E-B4D9-FA1C396EFEEE}" type="pres">
      <dgm:prSet presAssocID="{3F698109-40CA-46C6-B5E2-421899D776D1}" presName="childText" presStyleLbl="revTx" presStyleIdx="0" presStyleCnt="2">
        <dgm:presLayoutVars>
          <dgm:bulletEnabled val="1"/>
        </dgm:presLayoutVars>
      </dgm:prSet>
      <dgm:spPr/>
    </dgm:pt>
    <dgm:pt modelId="{E3CC0B01-4BF6-4423-AC3F-2D540B485E5E}" type="pres">
      <dgm:prSet presAssocID="{DD7A2E85-C472-4CC1-8F1D-AF734EB62E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D67F61-5B69-408A-9403-4FD4E4463A3D}" type="pres">
      <dgm:prSet presAssocID="{DD7A2E85-C472-4CC1-8F1D-AF734EB62E5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24A2C0B-ED76-4FA1-B192-57F450DEE1EE}" type="presOf" srcId="{F15270DC-9E21-4B5E-A327-3A1C7523EF4E}" destId="{8E49EAAA-F4AF-4D2E-B4D9-FA1C396EFEEE}" srcOrd="0" destOrd="0" presId="urn:microsoft.com/office/officeart/2005/8/layout/vList2"/>
    <dgm:cxn modelId="{89D51418-5E8D-4024-ABEB-700D162259DD}" srcId="{DD7A2E85-C472-4CC1-8F1D-AF734EB62E5A}" destId="{88842233-C53F-4768-BFFC-E35157B0F42A}" srcOrd="1" destOrd="0" parTransId="{87901879-1F11-4595-A7E3-13624173ADB9}" sibTransId="{8C561558-FA7E-4DDC-A60E-14282E18D1D0}"/>
    <dgm:cxn modelId="{CAE69D1E-221A-4E9C-84D9-ED5B202C0BDD}" srcId="{480BFB1A-5604-4D44-9784-3B4A05BAD4FE}" destId="{DD7A2E85-C472-4CC1-8F1D-AF734EB62E5A}" srcOrd="1" destOrd="0" parTransId="{3576DA04-A7BF-4924-B036-9857993341E4}" sibTransId="{C3215D7B-CAE3-4119-B6DE-8C8A439E35CA}"/>
    <dgm:cxn modelId="{1D64F934-60ED-4C54-81E6-5DC63F6B1268}" srcId="{3F698109-40CA-46C6-B5E2-421899D776D1}" destId="{F15270DC-9E21-4B5E-A327-3A1C7523EF4E}" srcOrd="0" destOrd="0" parTransId="{F438102D-6D39-43DF-BA5C-3ACB83493CBE}" sibTransId="{E28331ED-4283-4039-865F-6BAEE1E6DD4B}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B6B490A0-A351-4809-9F8F-0C51275B584B}" type="presOf" srcId="{DD7A2E85-C472-4CC1-8F1D-AF734EB62E5A}" destId="{E3CC0B01-4BF6-4423-AC3F-2D540B485E5E}" srcOrd="0" destOrd="0" presId="urn:microsoft.com/office/officeart/2005/8/layout/vList2"/>
    <dgm:cxn modelId="{780DABAB-0F23-4A2B-A39C-E004653187FD}" type="presOf" srcId="{BD138ACA-92D1-404A-B4A6-00297587043E}" destId="{67D67F61-5B69-408A-9403-4FD4E4463A3D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79309CDF-3027-4D55-9D00-E3B91E636B6A}" srcId="{DD7A2E85-C472-4CC1-8F1D-AF734EB62E5A}" destId="{BD138ACA-92D1-404A-B4A6-00297587043E}" srcOrd="0" destOrd="0" parTransId="{5B9E0F68-E0A5-418D-9B29-6FC8FA241F89}" sibTransId="{75CCDCFA-CB6A-407A-B510-2C4B175A11E3}"/>
    <dgm:cxn modelId="{86B7C0FE-B676-463E-BAB4-3E97195FC3D6}" type="presOf" srcId="{88842233-C53F-4768-BFFC-E35157B0F42A}" destId="{67D67F61-5B69-408A-9403-4FD4E4463A3D}" srcOrd="0" destOrd="1" presId="urn:microsoft.com/office/officeart/2005/8/layout/vList2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1FF33D2B-E096-4EB4-9640-4A4BCAF55C7E}" type="presParOf" srcId="{CE27D942-1C2B-45A6-B11D-102CB7AC984B}" destId="{8E49EAAA-F4AF-4D2E-B4D9-FA1C396EFEEE}" srcOrd="1" destOrd="0" presId="urn:microsoft.com/office/officeart/2005/8/layout/vList2"/>
    <dgm:cxn modelId="{7DEC1780-DDF4-4692-AE2E-47635D0F7C5A}" type="presParOf" srcId="{CE27D942-1C2B-45A6-B11D-102CB7AC984B}" destId="{E3CC0B01-4BF6-4423-AC3F-2D540B485E5E}" srcOrd="2" destOrd="0" presId="urn:microsoft.com/office/officeart/2005/8/layout/vList2"/>
    <dgm:cxn modelId="{35A2F50B-25AA-45BA-9100-4ED2CB47EDED}" type="presParOf" srcId="{CE27D942-1C2B-45A6-B11D-102CB7AC984B}" destId="{67D67F61-5B69-408A-9403-4FD4E4463A3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2497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Learning (5-10%):</a:t>
          </a:r>
          <a:endParaRPr lang="en-US" sz="1400" b="0" i="0" kern="1200" dirty="0"/>
        </a:p>
      </dsp:txBody>
      <dsp:txXfrm>
        <a:off x="16392" y="41367"/>
        <a:ext cx="10025615" cy="303006"/>
      </dsp:txXfrm>
    </dsp:sp>
    <dsp:sp modelId="{D64D8AED-A671-4EA3-8A04-3AE834C5F643}">
      <dsp:nvSpPr>
        <dsp:cNvPr id="0" name=""/>
        <dsp:cNvSpPr/>
      </dsp:nvSpPr>
      <dsp:spPr>
        <a:xfrm>
          <a:off x="0" y="36076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Ongoing learning to stay updated.</a:t>
          </a:r>
        </a:p>
      </dsp:txBody>
      <dsp:txXfrm>
        <a:off x="0" y="360765"/>
        <a:ext cx="10058399" cy="231840"/>
      </dsp:txXfrm>
    </dsp:sp>
    <dsp:sp modelId="{4F8DE4BF-0C1D-4761-8188-C1691A7531B3}">
      <dsp:nvSpPr>
        <dsp:cNvPr id="0" name=""/>
        <dsp:cNvSpPr/>
      </dsp:nvSpPr>
      <dsp:spPr>
        <a:xfrm>
          <a:off x="0" y="59260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Planning (10-20%):</a:t>
          </a:r>
          <a:endParaRPr lang="en-US" sz="1400" b="0" i="0" kern="1200" dirty="0"/>
        </a:p>
      </dsp:txBody>
      <dsp:txXfrm>
        <a:off x="16392" y="608997"/>
        <a:ext cx="10025615" cy="303006"/>
      </dsp:txXfrm>
    </dsp:sp>
    <dsp:sp modelId="{CBD404E0-6877-4041-870D-10977B2F624A}">
      <dsp:nvSpPr>
        <dsp:cNvPr id="0" name=""/>
        <dsp:cNvSpPr/>
      </dsp:nvSpPr>
      <dsp:spPr>
        <a:xfrm>
          <a:off x="0" y="92839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Project </a:t>
          </a:r>
          <a:r>
            <a:rPr lang="en-US" sz="1100" b="0" i="0" kern="1200" dirty="0"/>
            <a:t>requirements, design, and architecture.</a:t>
          </a:r>
        </a:p>
      </dsp:txBody>
      <dsp:txXfrm>
        <a:off x="0" y="928395"/>
        <a:ext cx="10058399" cy="231840"/>
      </dsp:txXfrm>
    </dsp:sp>
    <dsp:sp modelId="{5AB2CE52-6957-4CDD-9E10-3E4F42C2924A}">
      <dsp:nvSpPr>
        <dsp:cNvPr id="0" name=""/>
        <dsp:cNvSpPr/>
      </dsp:nvSpPr>
      <dsp:spPr>
        <a:xfrm>
          <a:off x="0" y="116023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Coding (50-60%):</a:t>
          </a:r>
          <a:endParaRPr lang="en-US" sz="1400" b="0" i="0" kern="1200" dirty="0"/>
        </a:p>
      </dsp:txBody>
      <dsp:txXfrm>
        <a:off x="16392" y="1176627"/>
        <a:ext cx="10025615" cy="303006"/>
      </dsp:txXfrm>
    </dsp:sp>
    <dsp:sp modelId="{C5B3E6A0-4BBD-4D9E-ADFE-3B090EA3E403}">
      <dsp:nvSpPr>
        <dsp:cNvPr id="0" name=""/>
        <dsp:cNvSpPr/>
      </dsp:nvSpPr>
      <dsp:spPr>
        <a:xfrm>
          <a:off x="0" y="149602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Core </a:t>
          </a:r>
          <a:r>
            <a:rPr lang="en-US" sz="1100" b="0" i="0" kern="1200" dirty="0"/>
            <a:t>development work.</a:t>
          </a:r>
        </a:p>
      </dsp:txBody>
      <dsp:txXfrm>
        <a:off x="0" y="1496025"/>
        <a:ext cx="10058399" cy="231840"/>
      </dsp:txXfrm>
    </dsp:sp>
    <dsp:sp modelId="{1084581C-B83D-418C-BC5F-F1B48E7EDE48}">
      <dsp:nvSpPr>
        <dsp:cNvPr id="0" name=""/>
        <dsp:cNvSpPr/>
      </dsp:nvSpPr>
      <dsp:spPr>
        <a:xfrm>
          <a:off x="0" y="172786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Client Management (10-15%):</a:t>
          </a:r>
          <a:endParaRPr lang="en-US" sz="1400" b="0" i="0" kern="1200" dirty="0"/>
        </a:p>
      </dsp:txBody>
      <dsp:txXfrm>
        <a:off x="16392" y="1744257"/>
        <a:ext cx="10025615" cy="303006"/>
      </dsp:txXfrm>
    </dsp:sp>
    <dsp:sp modelId="{9F79AD82-AE86-4521-B3DA-A9219E5392D7}">
      <dsp:nvSpPr>
        <dsp:cNvPr id="0" name=""/>
        <dsp:cNvSpPr/>
      </dsp:nvSpPr>
      <dsp:spPr>
        <a:xfrm>
          <a:off x="0" y="206365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 Communication and feedback.</a:t>
          </a:r>
        </a:p>
      </dsp:txBody>
      <dsp:txXfrm>
        <a:off x="0" y="2063655"/>
        <a:ext cx="10058399" cy="231840"/>
      </dsp:txXfrm>
    </dsp:sp>
    <dsp:sp modelId="{219B25C9-11F4-49CC-BF83-DF3028A2DCA8}">
      <dsp:nvSpPr>
        <dsp:cNvPr id="0" name=""/>
        <dsp:cNvSpPr/>
      </dsp:nvSpPr>
      <dsp:spPr>
        <a:xfrm>
          <a:off x="0" y="229549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Admin Tasks (5-10%):</a:t>
          </a:r>
          <a:endParaRPr lang="en-US" sz="1400" b="0" i="0" kern="1200" dirty="0"/>
        </a:p>
      </dsp:txBody>
      <dsp:txXfrm>
        <a:off x="16392" y="2311887"/>
        <a:ext cx="10025615" cy="303006"/>
      </dsp:txXfrm>
    </dsp:sp>
    <dsp:sp modelId="{971ECD5A-093E-4A1D-8C86-99E51677EC73}">
      <dsp:nvSpPr>
        <dsp:cNvPr id="0" name=""/>
        <dsp:cNvSpPr/>
      </dsp:nvSpPr>
      <dsp:spPr>
        <a:xfrm>
          <a:off x="0" y="263128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 </a:t>
          </a:r>
          <a:r>
            <a:rPr lang="en-US" sz="1100" b="0" i="0" kern="1200" dirty="0"/>
            <a:t>Invoicing, billing, and contracts.</a:t>
          </a:r>
        </a:p>
      </dsp:txBody>
      <dsp:txXfrm>
        <a:off x="0" y="2631285"/>
        <a:ext cx="10058399" cy="231840"/>
      </dsp:txXfrm>
    </dsp:sp>
    <dsp:sp modelId="{428E0D22-33A9-4D57-BE52-83501467A4E6}">
      <dsp:nvSpPr>
        <dsp:cNvPr id="0" name=""/>
        <dsp:cNvSpPr/>
      </dsp:nvSpPr>
      <dsp:spPr>
        <a:xfrm>
          <a:off x="0" y="286312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Quality Assurance (5-10%):</a:t>
          </a:r>
          <a:endParaRPr lang="en-US" sz="1400" b="0" i="0" kern="1200" dirty="0"/>
        </a:p>
      </dsp:txBody>
      <dsp:txXfrm>
        <a:off x="16392" y="2879517"/>
        <a:ext cx="10025615" cy="303006"/>
      </dsp:txXfrm>
    </dsp:sp>
    <dsp:sp modelId="{BAACC959-2989-4ED9-81E1-84A2DCF88BBC}">
      <dsp:nvSpPr>
        <dsp:cNvPr id="0" name=""/>
        <dsp:cNvSpPr/>
      </dsp:nvSpPr>
      <dsp:spPr>
        <a:xfrm>
          <a:off x="0" y="319891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 </a:t>
          </a:r>
          <a:r>
            <a:rPr lang="en-US" sz="1100" b="0" i="0" kern="1200" dirty="0"/>
            <a:t>Testing and debugging.</a:t>
          </a:r>
        </a:p>
      </dsp:txBody>
      <dsp:txXfrm>
        <a:off x="0" y="3198915"/>
        <a:ext cx="10058399" cy="231840"/>
      </dsp:txXfrm>
    </dsp:sp>
    <dsp:sp modelId="{A02D8E11-2B90-4E15-BDE0-F814E3D57DCF}">
      <dsp:nvSpPr>
        <dsp:cNvPr id="0" name=""/>
        <dsp:cNvSpPr/>
      </dsp:nvSpPr>
      <dsp:spPr>
        <a:xfrm>
          <a:off x="0" y="343075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400" b="1" i="0" kern="1200" dirty="0"/>
            <a:t>Documentation (5-10%):</a:t>
          </a:r>
          <a:endParaRPr lang="fr-FR" sz="1400" b="0" i="0" kern="1200" dirty="0"/>
        </a:p>
      </dsp:txBody>
      <dsp:txXfrm>
        <a:off x="16392" y="3447147"/>
        <a:ext cx="10025615" cy="303006"/>
      </dsp:txXfrm>
    </dsp:sp>
    <dsp:sp modelId="{5A94047E-90EA-4463-B564-C2A3C9695A05}">
      <dsp:nvSpPr>
        <dsp:cNvPr id="0" name=""/>
        <dsp:cNvSpPr/>
      </dsp:nvSpPr>
      <dsp:spPr>
        <a:xfrm>
          <a:off x="0" y="376654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100" b="0" i="0" kern="1200"/>
            <a:t>Code </a:t>
          </a:r>
          <a:r>
            <a:rPr lang="fr-FR" sz="1100" b="0" i="0" kern="1200" dirty="0" err="1"/>
            <a:t>comments</a:t>
          </a:r>
          <a:r>
            <a:rPr lang="fr-FR" sz="1100" b="0" i="0" kern="1200" dirty="0"/>
            <a:t> and README files.</a:t>
          </a:r>
        </a:p>
      </dsp:txBody>
      <dsp:txXfrm>
        <a:off x="0" y="3766545"/>
        <a:ext cx="10058399" cy="23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DE3A-ED6C-4AC1-AFD7-D043296C84FA}">
      <dsp:nvSpPr>
        <dsp:cNvPr id="0" name=""/>
        <dsp:cNvSpPr/>
      </dsp:nvSpPr>
      <dsp:spPr>
        <a:xfrm>
          <a:off x="0" y="243180"/>
          <a:ext cx="10058399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 lot more money can be made with a quick workflow than with a high price margin</a:t>
          </a:r>
          <a:endParaRPr lang="fr-FR" sz="4000" kern="1200" dirty="0"/>
        </a:p>
      </dsp:txBody>
      <dsp:txXfrm>
        <a:off x="77676" y="320856"/>
        <a:ext cx="9903047" cy="1435848"/>
      </dsp:txXfrm>
    </dsp:sp>
    <dsp:sp modelId="{BFEDDE10-9DA0-4871-BE03-0494ECB9C9B6}">
      <dsp:nvSpPr>
        <dsp:cNvPr id="0" name=""/>
        <dsp:cNvSpPr/>
      </dsp:nvSpPr>
      <dsp:spPr>
        <a:xfrm>
          <a:off x="0" y="1834380"/>
          <a:ext cx="10058399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A completes 5 small projects in a day for 500$ each by selecting clients who meet his/her workflow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B completes 1 small project in a day for 1500$ without a workflow</a:t>
          </a:r>
          <a:endParaRPr lang="fr-FR" sz="3100" kern="1200" dirty="0"/>
        </a:p>
      </dsp:txBody>
      <dsp:txXfrm>
        <a:off x="0" y="1834380"/>
        <a:ext cx="10058399" cy="1945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Plan and Prioritize in Azure Task board, Trello or equivalent:</a:t>
          </a:r>
          <a:endParaRPr lang="en-US" sz="1600" b="0" i="0" kern="1200" dirty="0"/>
        </a:p>
      </dsp:txBody>
      <dsp:txXfrm>
        <a:off x="18734" y="84254"/>
        <a:ext cx="10020931" cy="346292"/>
      </dsp:txXfrm>
    </dsp:sp>
    <dsp:sp modelId="{D801244C-39B0-41FF-8E48-BCF45A382810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Create a project plan, break it into smaller tasks, and set realistic deadlines.</a:t>
          </a:r>
        </a:p>
      </dsp:txBody>
      <dsp:txXfrm>
        <a:off x="0" y="449280"/>
        <a:ext cx="10058399" cy="264960"/>
      </dsp:txXfrm>
    </dsp:sp>
    <dsp:sp modelId="{CF2479F2-0DB3-4084-9102-3BD7481C0296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Regular Communication, share your task board with the client:</a:t>
          </a:r>
          <a:endParaRPr lang="en-US" sz="1600" b="0" i="0" kern="1200" dirty="0"/>
        </a:p>
      </dsp:txBody>
      <dsp:txXfrm>
        <a:off x="18734" y="732974"/>
        <a:ext cx="10020931" cy="346292"/>
      </dsp:txXfrm>
    </dsp:sp>
    <dsp:sp modelId="{3200907E-5E9A-4E0B-AB50-C9145AB7BAAA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 </a:t>
          </a:r>
          <a:r>
            <a:rPr lang="en-US" sz="1200" b="0" i="0" kern="1200" dirty="0"/>
            <a:t>Maintain open communication with the client to keep them informed.</a:t>
          </a:r>
        </a:p>
      </dsp:txBody>
      <dsp:txXfrm>
        <a:off x="0" y="1098000"/>
        <a:ext cx="10058399" cy="264960"/>
      </dsp:txXfrm>
    </dsp:sp>
    <dsp:sp modelId="{5B7A6E19-9621-4EB4-B890-6A8F21DE1C90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Testing and QA:</a:t>
          </a:r>
          <a:endParaRPr lang="en-US" sz="1600" b="0" i="0" kern="1200" dirty="0"/>
        </a:p>
      </dsp:txBody>
      <dsp:txXfrm>
        <a:off x="18734" y="1381694"/>
        <a:ext cx="10020931" cy="346292"/>
      </dsp:txXfrm>
    </dsp:sp>
    <dsp:sp modelId="{2FCFA1AD-CD3C-4CBF-8F66-C283E9976D6F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Test your code thoroughly and document it, including a README file.</a:t>
          </a:r>
        </a:p>
      </dsp:txBody>
      <dsp:txXfrm>
        <a:off x="0" y="1746720"/>
        <a:ext cx="10058399" cy="264960"/>
      </dsp:txXfrm>
    </dsp:sp>
    <dsp:sp modelId="{A1170CAF-4877-4181-9F5A-8D2C61F78CA6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Scope and Time Management:</a:t>
          </a:r>
          <a:endParaRPr lang="en-US" sz="1600" b="0" i="0" kern="1200" dirty="0"/>
        </a:p>
      </dsp:txBody>
      <dsp:txXfrm>
        <a:off x="18734" y="2030414"/>
        <a:ext cx="10020931" cy="346292"/>
      </dsp:txXfrm>
    </dsp:sp>
    <dsp:sp modelId="{DC2465F1-006A-45F2-AA18-48797019BF1B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Manage scope creep to prioritize tasks </a:t>
          </a:r>
        </a:p>
      </dsp:txBody>
      <dsp:txXfrm>
        <a:off x="0" y="2395440"/>
        <a:ext cx="10058399" cy="264960"/>
      </dsp:txXfrm>
    </dsp:sp>
    <dsp:sp modelId="{76D48775-0F23-4B17-A2DC-01E2A9137647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Client Handoff:</a:t>
          </a:r>
          <a:endParaRPr lang="en-US" sz="1600" b="0" i="0" kern="1200" dirty="0"/>
        </a:p>
      </dsp:txBody>
      <dsp:txXfrm>
        <a:off x="18734" y="2679134"/>
        <a:ext cx="10020931" cy="346292"/>
      </dsp:txXfrm>
    </dsp:sp>
    <dsp:sp modelId="{0050DD73-A6F7-4B7B-A310-0CB44440F2D3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Provide </a:t>
          </a:r>
          <a:r>
            <a:rPr lang="en-US" sz="1200" b="0" i="0" kern="1200" dirty="0"/>
            <a:t>all necessary files and documentation to the client for project maintenance.</a:t>
          </a:r>
        </a:p>
      </dsp:txBody>
      <dsp:txXfrm>
        <a:off x="0" y="3044160"/>
        <a:ext cx="10058399" cy="264960"/>
      </dsp:txXfrm>
    </dsp:sp>
    <dsp:sp modelId="{3284F189-FB13-4736-B495-CE086DEC3C01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Post-launch Support:</a:t>
          </a:r>
          <a:endParaRPr lang="en-US" sz="1600" b="0" i="0" kern="1200" dirty="0"/>
        </a:p>
      </dsp:txBody>
      <dsp:txXfrm>
        <a:off x="18734" y="3327854"/>
        <a:ext cx="10020931" cy="346292"/>
      </dsp:txXfrm>
    </dsp:sp>
    <dsp:sp modelId="{9BFAC266-EF0E-4F54-A6F6-CF6BC80332F9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Offer </a:t>
          </a:r>
          <a:r>
            <a:rPr lang="en-US" sz="1200" b="0" i="0" kern="1200" dirty="0"/>
            <a:t>post-launch support for a specified period.</a:t>
          </a:r>
        </a:p>
      </dsp:txBody>
      <dsp:txXfrm>
        <a:off x="0" y="3692880"/>
        <a:ext cx="10058399" cy="26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4824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b="1" i="0" kern="1200" dirty="0"/>
            <a:t>Project on Upwork starts at avg market rate</a:t>
          </a:r>
          <a:endParaRPr lang="en-US" sz="2700" b="0" i="0" kern="1200" dirty="0"/>
        </a:p>
      </dsp:txBody>
      <dsp:txXfrm>
        <a:off x="31613" y="79853"/>
        <a:ext cx="9995173" cy="584369"/>
      </dsp:txXfrm>
    </dsp:sp>
    <dsp:sp modelId="{3F84FC38-21EA-4494-A66C-2A2F5625D34F}">
      <dsp:nvSpPr>
        <dsp:cNvPr id="0" name=""/>
        <dsp:cNvSpPr/>
      </dsp:nvSpPr>
      <dsp:spPr>
        <a:xfrm>
          <a:off x="0" y="69583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0" i="0" kern="1200" dirty="0"/>
            <a:t>You need to buy credits to apply to a job on Upwork</a:t>
          </a:r>
        </a:p>
      </dsp:txBody>
      <dsp:txXfrm>
        <a:off x="0" y="695835"/>
        <a:ext cx="10058399" cy="447120"/>
      </dsp:txXfrm>
    </dsp:sp>
    <dsp:sp modelId="{0E4BB1EE-9BDE-48F1-8998-FC253E03B9DF}">
      <dsp:nvSpPr>
        <dsp:cNvPr id="0" name=""/>
        <dsp:cNvSpPr/>
      </dsp:nvSpPr>
      <dsp:spPr>
        <a:xfrm>
          <a:off x="0" y="114295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b="0" i="0" kern="1200" dirty="0"/>
            <a:t>When you start, you need to get into projects with fewest bidders</a:t>
          </a:r>
        </a:p>
      </dsp:txBody>
      <dsp:txXfrm>
        <a:off x="31613" y="1174568"/>
        <a:ext cx="9995173" cy="584369"/>
      </dsp:txXfrm>
    </dsp:sp>
    <dsp:sp modelId="{21DC1E53-8627-46BD-A9D2-20626C753BA1}">
      <dsp:nvSpPr>
        <dsp:cNvPr id="0" name=""/>
        <dsp:cNvSpPr/>
      </dsp:nvSpPr>
      <dsp:spPr>
        <a:xfrm>
          <a:off x="0" y="1790550"/>
          <a:ext cx="10058399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0" i="0" kern="1200" dirty="0"/>
            <a:t>to build your portfolio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0" i="0" kern="1200" dirty="0"/>
            <a:t>to get familiar with working freelance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0" i="0" kern="1200" dirty="0"/>
            <a:t>to have good ratings on your Upwork profile.</a:t>
          </a:r>
        </a:p>
      </dsp:txBody>
      <dsp:txXfrm>
        <a:off x="0" y="1790550"/>
        <a:ext cx="10058399" cy="1089854"/>
      </dsp:txXfrm>
    </dsp:sp>
    <dsp:sp modelId="{C69C29F0-41E6-4CE4-A204-6597337DED2D}">
      <dsp:nvSpPr>
        <dsp:cNvPr id="0" name=""/>
        <dsp:cNvSpPr/>
      </dsp:nvSpPr>
      <dsp:spPr>
        <a:xfrm>
          <a:off x="0" y="2880404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b="0" i="0" kern="1200" dirty="0"/>
            <a:t>Once you get selected, screen your employer to</a:t>
          </a:r>
        </a:p>
      </dsp:txBody>
      <dsp:txXfrm>
        <a:off x="31613" y="2912017"/>
        <a:ext cx="9995173" cy="584369"/>
      </dsp:txXfrm>
    </dsp:sp>
    <dsp:sp modelId="{559E1490-F75F-4937-904C-E880A900F3C6}">
      <dsp:nvSpPr>
        <dsp:cNvPr id="0" name=""/>
        <dsp:cNvSpPr/>
      </dsp:nvSpPr>
      <dsp:spPr>
        <a:xfrm>
          <a:off x="0" y="352800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0" i="0" kern="1200"/>
            <a:t> </a:t>
          </a:r>
          <a:r>
            <a:rPr lang="en-US" sz="2100" b="0" i="0" kern="1200" dirty="0"/>
            <a:t>see you can work with them </a:t>
          </a:r>
        </a:p>
      </dsp:txBody>
      <dsp:txXfrm>
        <a:off x="0" y="3528000"/>
        <a:ext cx="10058399" cy="447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30172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1" i="0" kern="1200" dirty="0"/>
            <a:t>Project on Upwork starts at avg market rate</a:t>
          </a:r>
          <a:endParaRPr lang="en-US" sz="2300" b="0" i="0" kern="1200" dirty="0"/>
        </a:p>
      </dsp:txBody>
      <dsp:txXfrm>
        <a:off x="26930" y="57102"/>
        <a:ext cx="10004539" cy="497795"/>
      </dsp:txXfrm>
    </dsp:sp>
    <dsp:sp modelId="{3F84FC38-21EA-4494-A66C-2A2F5625D34F}">
      <dsp:nvSpPr>
        <dsp:cNvPr id="0" name=""/>
        <dsp:cNvSpPr/>
      </dsp:nvSpPr>
      <dsp:spPr>
        <a:xfrm>
          <a:off x="0" y="581827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You need to buy credits to apply to a job on Upwork</a:t>
          </a:r>
        </a:p>
      </dsp:txBody>
      <dsp:txXfrm>
        <a:off x="0" y="581827"/>
        <a:ext cx="10058399" cy="380880"/>
      </dsp:txXfrm>
    </dsp:sp>
    <dsp:sp modelId="{0E4BB1EE-9BDE-48F1-8998-FC253E03B9DF}">
      <dsp:nvSpPr>
        <dsp:cNvPr id="0" name=""/>
        <dsp:cNvSpPr/>
      </dsp:nvSpPr>
      <dsp:spPr>
        <a:xfrm>
          <a:off x="0" y="962707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When you start, you need to get into projects with fewest bidders</a:t>
          </a:r>
        </a:p>
      </dsp:txBody>
      <dsp:txXfrm>
        <a:off x="26930" y="989637"/>
        <a:ext cx="10004539" cy="497795"/>
      </dsp:txXfrm>
    </dsp:sp>
    <dsp:sp modelId="{21DC1E53-8627-46BD-A9D2-20626C753BA1}">
      <dsp:nvSpPr>
        <dsp:cNvPr id="0" name=""/>
        <dsp:cNvSpPr/>
      </dsp:nvSpPr>
      <dsp:spPr>
        <a:xfrm>
          <a:off x="0" y="1514362"/>
          <a:ext cx="10058399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to build your portfolio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to get familiar with working freelance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to have good ratings on your Upwork profile.</a:t>
          </a:r>
        </a:p>
      </dsp:txBody>
      <dsp:txXfrm>
        <a:off x="0" y="1514362"/>
        <a:ext cx="10058399" cy="928395"/>
      </dsp:txXfrm>
    </dsp:sp>
    <dsp:sp modelId="{FB817134-EC13-4AB3-BF54-15128E4D9565}">
      <dsp:nvSpPr>
        <dsp:cNvPr id="0" name=""/>
        <dsp:cNvSpPr/>
      </dsp:nvSpPr>
      <dsp:spPr>
        <a:xfrm>
          <a:off x="0" y="2442757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Write a good cover letter when applying to an </a:t>
          </a:r>
          <a:r>
            <a:rPr lang="en-US" sz="2300" b="0" i="0" kern="1200" dirty="0" err="1"/>
            <a:t>upwork</a:t>
          </a:r>
          <a:r>
            <a:rPr lang="en-US" sz="2300" b="0" i="0" kern="1200" dirty="0"/>
            <a:t> job</a:t>
          </a:r>
        </a:p>
      </dsp:txBody>
      <dsp:txXfrm>
        <a:off x="26930" y="2469687"/>
        <a:ext cx="10004539" cy="497795"/>
      </dsp:txXfrm>
    </dsp:sp>
    <dsp:sp modelId="{F6BE18D1-FAB7-4898-BC78-749229F1A022}">
      <dsp:nvSpPr>
        <dsp:cNvPr id="0" name=""/>
        <dsp:cNvSpPr/>
      </dsp:nvSpPr>
      <dsp:spPr>
        <a:xfrm>
          <a:off x="0" y="3060652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i="0" kern="1200" dirty="0"/>
            <a:t>Once you get selected and finally talk to the client, screen your employer to</a:t>
          </a:r>
        </a:p>
      </dsp:txBody>
      <dsp:txXfrm>
        <a:off x="26930" y="3087582"/>
        <a:ext cx="10004539" cy="497795"/>
      </dsp:txXfrm>
    </dsp:sp>
    <dsp:sp modelId="{7F99C806-C6EE-406C-9D16-1E997BD1A388}">
      <dsp:nvSpPr>
        <dsp:cNvPr id="0" name=""/>
        <dsp:cNvSpPr/>
      </dsp:nvSpPr>
      <dsp:spPr>
        <a:xfrm>
          <a:off x="0" y="3612307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800" b="0" i="0" kern="1200" dirty="0"/>
            <a:t>see if you can work with them</a:t>
          </a:r>
        </a:p>
      </dsp:txBody>
      <dsp:txXfrm>
        <a:off x="0" y="3612307"/>
        <a:ext cx="10058399" cy="38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0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Add non-</a:t>
          </a:r>
          <a:r>
            <a:rPr lang="en-GB" sz="4400" kern="1200" dirty="0" err="1"/>
            <a:t>upwork</a:t>
          </a:r>
          <a:r>
            <a:rPr lang="en-GB" sz="4400" kern="1200" dirty="0"/>
            <a:t> testimonials on Upwork, </a:t>
          </a:r>
          <a:endParaRPr lang="fr-FR" sz="4400" kern="1200" dirty="0"/>
        </a:p>
      </dsp:txBody>
      <dsp:txXfrm>
        <a:off x="51517" y="51517"/>
        <a:ext cx="9955365" cy="952306"/>
      </dsp:txXfrm>
    </dsp:sp>
    <dsp:sp modelId="{8E49EAAA-F4AF-4D2E-B4D9-FA1C396EFEEE}">
      <dsp:nvSpPr>
        <dsp:cNvPr id="0" name=""/>
        <dsp:cNvSpPr/>
      </dsp:nvSpPr>
      <dsp:spPr>
        <a:xfrm>
          <a:off x="0" y="1055340"/>
          <a:ext cx="1005839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 dirty="0"/>
            <a:t>send testimonials requests from </a:t>
          </a:r>
          <a:r>
            <a:rPr lang="en-GB" sz="3400" kern="1200" dirty="0" err="1"/>
            <a:t>upwork</a:t>
          </a:r>
          <a:endParaRPr lang="fr-FR" sz="3400" kern="1200" dirty="0"/>
        </a:p>
      </dsp:txBody>
      <dsp:txXfrm>
        <a:off x="0" y="1055340"/>
        <a:ext cx="10058399" cy="728640"/>
      </dsp:txXfrm>
    </dsp:sp>
    <dsp:sp modelId="{E3CC0B01-4BF6-4423-AC3F-2D540B485E5E}">
      <dsp:nvSpPr>
        <dsp:cNvPr id="0" name=""/>
        <dsp:cNvSpPr/>
      </dsp:nvSpPr>
      <dsp:spPr>
        <a:xfrm>
          <a:off x="0" y="1783980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Everyday, search jobs on </a:t>
          </a:r>
          <a:r>
            <a:rPr lang="en-GB" sz="4400" kern="1200" dirty="0" err="1"/>
            <a:t>upwork</a:t>
          </a:r>
          <a:r>
            <a:rPr lang="en-GB" sz="4400" kern="1200" dirty="0"/>
            <a:t> which</a:t>
          </a:r>
          <a:endParaRPr lang="fr-FR" sz="4400" kern="1200" dirty="0"/>
        </a:p>
      </dsp:txBody>
      <dsp:txXfrm>
        <a:off x="51517" y="1835497"/>
        <a:ext cx="9955365" cy="952306"/>
      </dsp:txXfrm>
    </dsp:sp>
    <dsp:sp modelId="{67D67F61-5B69-408A-9403-4FD4E4463A3D}">
      <dsp:nvSpPr>
        <dsp:cNvPr id="0" name=""/>
        <dsp:cNvSpPr/>
      </dsp:nvSpPr>
      <dsp:spPr>
        <a:xfrm>
          <a:off x="0" y="2839320"/>
          <a:ext cx="10058399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perfectly </a:t>
          </a:r>
          <a:r>
            <a:rPr lang="en-GB" sz="3400" kern="1200" dirty="0"/>
            <a:t>match your skillset, </a:t>
          </a:r>
          <a:endParaRPr lang="fr-FR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fewest </a:t>
          </a:r>
          <a:r>
            <a:rPr lang="en-GB" sz="3400" kern="1200" dirty="0"/>
            <a:t>bids and apply to them </a:t>
          </a:r>
          <a:endParaRPr lang="fr-FR" sz="3400" kern="1200" dirty="0"/>
        </a:p>
      </dsp:txBody>
      <dsp:txXfrm>
        <a:off x="0" y="2839320"/>
        <a:ext cx="10058399" cy="118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Session 1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Foundation session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allocation of the AVG Freelancer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60738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11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Freelancing</a:t>
            </a:r>
            <a:r>
              <a:rPr lang="fr-FR" dirty="0"/>
              <a:t> VS. Job VS. SAAS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DD5017-AF0B-48F6-B077-FF99655D3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128384"/>
              </p:ext>
            </p:extLst>
          </p:nvPr>
        </p:nvGraphicFramePr>
        <p:xfrm>
          <a:off x="1097280" y="1737359"/>
          <a:ext cx="10058400" cy="386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4693">
                  <a:extLst>
                    <a:ext uri="{9D8B030D-6E8A-4147-A177-3AD203B41FA5}">
                      <a16:colId xmlns:a16="http://schemas.microsoft.com/office/drawing/2014/main" val="99863639"/>
                    </a:ext>
                  </a:extLst>
                </a:gridCol>
                <a:gridCol w="5883707">
                  <a:extLst>
                    <a:ext uri="{9D8B030D-6E8A-4147-A177-3AD203B41FA5}">
                      <a16:colId xmlns:a16="http://schemas.microsoft.com/office/drawing/2014/main" val="3468553008"/>
                    </a:ext>
                  </a:extLst>
                </a:gridCol>
              </a:tblGrid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Independence: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 err="1">
                          <a:effectLst/>
                        </a:rPr>
                        <a:t>Income</a:t>
                      </a:r>
                      <a:r>
                        <a:rPr lang="fr-FR" sz="1600" b="1" u="none" strike="noStrike" dirty="0">
                          <a:effectLst/>
                        </a:rPr>
                        <a:t>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821232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Freelance: High </a:t>
                      </a:r>
                      <a:r>
                        <a:rPr lang="fr-FR" sz="1200" u="none" strike="noStrike" dirty="0" err="1">
                          <a:effectLst/>
                        </a:rPr>
                        <a:t>independence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Potential for higher than job earnings in first 5 years.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905040373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Job: </a:t>
                      </a:r>
                      <a:r>
                        <a:rPr lang="fr-FR" sz="1200" u="none" strike="noStrike" dirty="0" err="1">
                          <a:effectLst/>
                        </a:rPr>
                        <a:t>Moderate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independence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Job: </a:t>
                      </a:r>
                      <a:r>
                        <a:rPr lang="fr-FR" sz="1200" u="none" strike="noStrike" dirty="0" err="1">
                          <a:effectLst/>
                        </a:rPr>
                        <a:t>Predictable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salary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407227688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</a:t>
                      </a:r>
                      <a:r>
                        <a:rPr lang="fr-FR" sz="1200" u="none" strike="noStrike" dirty="0">
                          <a:effectLst/>
                        </a:rPr>
                        <a:t>High </a:t>
                      </a:r>
                      <a:r>
                        <a:rPr lang="fr-FR" sz="1200" u="none" strike="noStrike" dirty="0" err="1">
                          <a:effectLst/>
                        </a:rPr>
                        <a:t>independence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Potential for highest earnings.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844514863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 err="1">
                          <a:effectLst/>
                        </a:rPr>
                        <a:t>Stability</a:t>
                      </a:r>
                      <a:r>
                        <a:rPr lang="fr-FR" sz="1600" b="1" u="none" strike="noStrike" dirty="0">
                          <a:effectLst/>
                        </a:rPr>
                        <a:t> and Security: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Work-Life Balance: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29701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Low stability, no job security.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Better control over hours.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18296870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Job: High stability and job security.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Job: Structured hours.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24158014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Potential for stability.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May improve over time.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36982095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 err="1">
                          <a:effectLst/>
                        </a:rPr>
                        <a:t>Skill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r>
                        <a:rPr lang="fr-FR" sz="1600" b="1" u="none" strike="noStrike" dirty="0" err="1">
                          <a:effectLst/>
                        </a:rPr>
                        <a:t>Development</a:t>
                      </a:r>
                      <a:r>
                        <a:rPr lang="fr-FR" sz="1600" b="1" u="none" strike="noStrike" dirty="0">
                          <a:effectLst/>
                        </a:rPr>
                        <a:t>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Risks and </a:t>
                      </a:r>
                      <a:r>
                        <a:rPr lang="fr-FR" sz="1600" b="1" u="none" strike="noStrike" dirty="0" err="1">
                          <a:effectLst/>
                        </a:rPr>
                        <a:t>Responsibilities</a:t>
                      </a:r>
                      <a:r>
                        <a:rPr lang="fr-FR" sz="1600" b="1" u="none" strike="noStrike" dirty="0">
                          <a:effectLst/>
                        </a:rPr>
                        <a:t>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49065058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Freelance: Broad </a:t>
                      </a:r>
                      <a:r>
                        <a:rPr lang="fr-FR" sz="1200" u="none" strike="noStrike" dirty="0" err="1">
                          <a:effectLst/>
                        </a:rPr>
                        <a:t>skill</a:t>
                      </a:r>
                      <a:r>
                        <a:rPr lang="fr-FR" sz="1200" u="none" strike="noStrike" dirty="0">
                          <a:effectLst/>
                        </a:rPr>
                        <a:t> set.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Client-related risks, limited responsibilities.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113714184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Job: Specialization in specific areas.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Job: Fewer risks, defined tasks.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327614916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SaaS: Entrepreneurial and </a:t>
                      </a:r>
                      <a:r>
                        <a:rPr lang="fr-FR" sz="1200" u="none" strike="noStrike" dirty="0" err="1">
                          <a:effectLst/>
                        </a:rPr>
                        <a:t>technical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skills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High startup risks, broad responsibilities.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35227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5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178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07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 for </a:t>
            </a:r>
            <a:r>
              <a:rPr lang="fr-FR" dirty="0" err="1"/>
              <a:t>Managing</a:t>
            </a:r>
            <a:r>
              <a:rPr lang="fr-FR" dirty="0"/>
              <a:t> big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678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8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</a:t>
            </a:r>
            <a:r>
              <a:rPr lang="fr-FR" dirty="0" err="1"/>
              <a:t>Gigs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33047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9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</a:t>
            </a:r>
            <a:r>
              <a:rPr lang="fr-FR" dirty="0" err="1"/>
              <a:t>Gigs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2082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64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</a:t>
            </a:r>
            <a:r>
              <a:rPr lang="fr-FR" dirty="0" err="1"/>
              <a:t>Gigs</a:t>
            </a:r>
            <a:r>
              <a:rPr lang="fr-FR" dirty="0"/>
              <a:t> 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1969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688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606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Segoe UI</vt:lpstr>
      <vt:lpstr>Söhne</vt:lpstr>
      <vt:lpstr>Retrospect</vt:lpstr>
      <vt:lpstr>Freelance Session 1</vt:lpstr>
      <vt:lpstr>Time allocation of the AVG Freelancer</vt:lpstr>
      <vt:lpstr>Freelancing VS. Job VS. SAAS</vt:lpstr>
      <vt:lpstr>Workflow</vt:lpstr>
      <vt:lpstr>Workflow for Managing big projects </vt:lpstr>
      <vt:lpstr>Upwork Gigs</vt:lpstr>
      <vt:lpstr>Upwork Gigs</vt:lpstr>
      <vt:lpstr>Upwork Gigs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164</cp:revision>
  <dcterms:created xsi:type="dcterms:W3CDTF">2023-10-11T10:33:30Z</dcterms:created>
  <dcterms:modified xsi:type="dcterms:W3CDTF">2023-10-17T17:21:02Z</dcterms:modified>
</cp:coreProperties>
</file>