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CD91CC-5BB3-4DBF-B41C-2B6D3FD4EF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82E82DD-93D0-49D6-AF4C-36B07D7600D1}">
      <dgm:prSet/>
      <dgm:spPr/>
      <dgm:t>
        <a:bodyPr/>
        <a:lstStyle/>
        <a:p>
          <a:r>
            <a:rPr lang="en-US" b="0" i="0" dirty="0"/>
            <a:t>Myth: A great product guarantees success. Truth: Success depends on marketing, business negotiation, and more.</a:t>
          </a:r>
          <a:endParaRPr lang="fr-FR" dirty="0"/>
        </a:p>
      </dgm:t>
    </dgm:pt>
    <dgm:pt modelId="{1B6E485F-AD00-45D5-9DD1-79EA74D38739}" type="parTrans" cxnId="{6DE25601-88DA-4CE5-AA0A-1368C65C2B51}">
      <dgm:prSet/>
      <dgm:spPr/>
      <dgm:t>
        <a:bodyPr/>
        <a:lstStyle/>
        <a:p>
          <a:endParaRPr lang="fr-FR"/>
        </a:p>
      </dgm:t>
    </dgm:pt>
    <dgm:pt modelId="{4B92356D-DA8E-421A-B2BC-F75EC179B4F8}" type="sibTrans" cxnId="{6DE25601-88DA-4CE5-AA0A-1368C65C2B51}">
      <dgm:prSet/>
      <dgm:spPr/>
      <dgm:t>
        <a:bodyPr/>
        <a:lstStyle/>
        <a:p>
          <a:endParaRPr lang="fr-FR"/>
        </a:p>
      </dgm:t>
    </dgm:pt>
    <dgm:pt modelId="{A76B5695-6C71-4ED5-BAE5-3B6FCAF7F8E2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Myth: You need to work 24/7. Truth: Balance is crucial; burnout is counterproductive.</a:t>
          </a:r>
        </a:p>
      </dgm:t>
    </dgm:pt>
    <dgm:pt modelId="{8CE4EB70-9AA2-482A-BCB1-C22650A3D9C1}" type="parTrans" cxnId="{DFAC34C2-56CC-4255-A1BA-9AD461D99B70}">
      <dgm:prSet/>
      <dgm:spPr/>
      <dgm:t>
        <a:bodyPr/>
        <a:lstStyle/>
        <a:p>
          <a:endParaRPr lang="fr-FR"/>
        </a:p>
      </dgm:t>
    </dgm:pt>
    <dgm:pt modelId="{C5DC04AB-D7CA-4833-9229-D47A52455B38}" type="sibTrans" cxnId="{DFAC34C2-56CC-4255-A1BA-9AD461D99B70}">
      <dgm:prSet/>
      <dgm:spPr/>
      <dgm:t>
        <a:bodyPr/>
        <a:lstStyle/>
        <a:p>
          <a:endParaRPr lang="fr-FR"/>
        </a:p>
      </dgm:t>
    </dgm:pt>
    <dgm:pt modelId="{5815266F-1C68-4818-B884-F1F0D1F6624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Myth: Building the product is the hardest part. Truth: Scaling, marketing, and management are demanding.</a:t>
          </a:r>
        </a:p>
      </dgm:t>
    </dgm:pt>
    <dgm:pt modelId="{AEF3FD77-E4FA-4040-97EF-F287C2243507}" type="parTrans" cxnId="{19165FB5-EBA4-4070-AAFB-705511E65149}">
      <dgm:prSet/>
      <dgm:spPr/>
      <dgm:t>
        <a:bodyPr/>
        <a:lstStyle/>
        <a:p>
          <a:endParaRPr lang="fr-FR"/>
        </a:p>
      </dgm:t>
    </dgm:pt>
    <dgm:pt modelId="{DBE19333-B868-42AD-9BF2-C2BCE94A6085}" type="sibTrans" cxnId="{19165FB5-EBA4-4070-AAFB-705511E65149}">
      <dgm:prSet/>
      <dgm:spPr/>
      <dgm:t>
        <a:bodyPr/>
        <a:lstStyle/>
        <a:p>
          <a:endParaRPr lang="fr-FR"/>
        </a:p>
      </dgm:t>
    </dgm:pt>
    <dgm:pt modelId="{6D334D11-7DED-475E-BEBF-03A320770380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Myth: You need a unique idea. Truth: Success can come from offering a better solution or niche focus.</a:t>
          </a:r>
        </a:p>
      </dgm:t>
    </dgm:pt>
    <dgm:pt modelId="{4E583ACC-AAE7-4FB4-93E9-838D8607BD69}" type="parTrans" cxnId="{175B0874-DE71-4604-8351-FA2404BD5B82}">
      <dgm:prSet/>
      <dgm:spPr/>
      <dgm:t>
        <a:bodyPr/>
        <a:lstStyle/>
        <a:p>
          <a:endParaRPr lang="fr-FR"/>
        </a:p>
      </dgm:t>
    </dgm:pt>
    <dgm:pt modelId="{22101423-3EE5-45B1-B04A-CFE1FF90911A}" type="sibTrans" cxnId="{175B0874-DE71-4604-8351-FA2404BD5B82}">
      <dgm:prSet/>
      <dgm:spPr/>
      <dgm:t>
        <a:bodyPr/>
        <a:lstStyle/>
        <a:p>
          <a:endParaRPr lang="fr-FR"/>
        </a:p>
      </dgm:t>
    </dgm:pt>
    <dgm:pt modelId="{7EEE3B93-DDCD-44C0-B88D-DE2312C1D83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Myth: Failure is the end. Truth: Failure is a learning experience.</a:t>
          </a:r>
        </a:p>
      </dgm:t>
    </dgm:pt>
    <dgm:pt modelId="{A1147273-49B9-4177-AC2C-EE8B84D5C50C}" type="parTrans" cxnId="{58C35AC0-56CB-4E1D-A962-8EEABB4E59BE}">
      <dgm:prSet/>
      <dgm:spPr/>
      <dgm:t>
        <a:bodyPr/>
        <a:lstStyle/>
        <a:p>
          <a:endParaRPr lang="fr-FR"/>
        </a:p>
      </dgm:t>
    </dgm:pt>
    <dgm:pt modelId="{C2BB850C-32C8-4765-9029-B9228C54C0F9}" type="sibTrans" cxnId="{58C35AC0-56CB-4E1D-A962-8EEABB4E59BE}">
      <dgm:prSet/>
      <dgm:spPr/>
      <dgm:t>
        <a:bodyPr/>
        <a:lstStyle/>
        <a:p>
          <a:endParaRPr lang="fr-FR"/>
        </a:p>
      </dgm:t>
    </dgm:pt>
    <dgm:pt modelId="{35BFC2D9-EBCD-49CD-8050-E15EF8C4403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Myth: Work-life balance isn't important. Truth: Balance is crucial for well-being.</a:t>
          </a:r>
        </a:p>
      </dgm:t>
    </dgm:pt>
    <dgm:pt modelId="{6180DDC7-9F8D-406B-90FE-7A7E19E3BFC9}" type="parTrans" cxnId="{06FC8B13-4B30-4F6C-8BD6-42575E20AD50}">
      <dgm:prSet/>
      <dgm:spPr/>
      <dgm:t>
        <a:bodyPr/>
        <a:lstStyle/>
        <a:p>
          <a:endParaRPr lang="fr-FR"/>
        </a:p>
      </dgm:t>
    </dgm:pt>
    <dgm:pt modelId="{702ADAFE-C02E-4081-9AFB-BEE01BB6A864}" type="sibTrans" cxnId="{06FC8B13-4B30-4F6C-8BD6-42575E20AD50}">
      <dgm:prSet/>
      <dgm:spPr/>
      <dgm:t>
        <a:bodyPr/>
        <a:lstStyle/>
        <a:p>
          <a:endParaRPr lang="fr-FR"/>
        </a:p>
      </dgm:t>
    </dgm:pt>
    <dgm:pt modelId="{225E4BFE-4856-4B6D-9C0E-79DC14D9FCE4}" type="pres">
      <dgm:prSet presAssocID="{DBCD91CC-5BB3-4DBF-B41C-2B6D3FD4EF59}" presName="linear" presStyleCnt="0">
        <dgm:presLayoutVars>
          <dgm:animLvl val="lvl"/>
          <dgm:resizeHandles val="exact"/>
        </dgm:presLayoutVars>
      </dgm:prSet>
      <dgm:spPr/>
    </dgm:pt>
    <dgm:pt modelId="{9F72998D-FE9A-44AE-AC04-AB345C0AFAF4}" type="pres">
      <dgm:prSet presAssocID="{782E82DD-93D0-49D6-AF4C-36B07D7600D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CDB014E-6676-4D4A-BA9D-5DD4FBF924EB}" type="pres">
      <dgm:prSet presAssocID="{4B92356D-DA8E-421A-B2BC-F75EC179B4F8}" presName="spacer" presStyleCnt="0"/>
      <dgm:spPr/>
    </dgm:pt>
    <dgm:pt modelId="{3FE799DA-594D-4A2A-93F6-0DB71D5EE6D8}" type="pres">
      <dgm:prSet presAssocID="{A76B5695-6C71-4ED5-BAE5-3B6FCAF7F8E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4869469-C5BB-4BD1-9E2D-7B16C5CB2B7A}" type="pres">
      <dgm:prSet presAssocID="{C5DC04AB-D7CA-4833-9229-D47A52455B38}" presName="spacer" presStyleCnt="0"/>
      <dgm:spPr/>
    </dgm:pt>
    <dgm:pt modelId="{2322DE82-4F9E-4E2B-8238-CC0F7E446E9B}" type="pres">
      <dgm:prSet presAssocID="{5815266F-1C68-4818-B884-F1F0D1F6624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0F71E71-9724-4394-94CC-3E1BF47A85CA}" type="pres">
      <dgm:prSet presAssocID="{DBE19333-B868-42AD-9BF2-C2BCE94A6085}" presName="spacer" presStyleCnt="0"/>
      <dgm:spPr/>
    </dgm:pt>
    <dgm:pt modelId="{AF7747CF-AEFE-4641-85EA-50C54C0F9F77}" type="pres">
      <dgm:prSet presAssocID="{6D334D11-7DED-475E-BEBF-03A32077038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CFFF307-382E-47AA-B8C5-0F742EACC2E1}" type="pres">
      <dgm:prSet presAssocID="{22101423-3EE5-45B1-B04A-CFE1FF90911A}" presName="spacer" presStyleCnt="0"/>
      <dgm:spPr/>
    </dgm:pt>
    <dgm:pt modelId="{3ECAAA78-01BA-4B88-98DB-D45DA090A444}" type="pres">
      <dgm:prSet presAssocID="{7EEE3B93-DDCD-44C0-B88D-DE2312C1D83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F0B950A-0637-45AE-ADA4-7AA2B05C5CD5}" type="pres">
      <dgm:prSet presAssocID="{C2BB850C-32C8-4765-9029-B9228C54C0F9}" presName="spacer" presStyleCnt="0"/>
      <dgm:spPr/>
    </dgm:pt>
    <dgm:pt modelId="{453A0209-079A-448B-A2D9-45D34A1A1E28}" type="pres">
      <dgm:prSet presAssocID="{35BFC2D9-EBCD-49CD-8050-E15EF8C4403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8611700-BA23-4741-A582-D315FAF35748}" type="presOf" srcId="{DBCD91CC-5BB3-4DBF-B41C-2B6D3FD4EF59}" destId="{225E4BFE-4856-4B6D-9C0E-79DC14D9FCE4}" srcOrd="0" destOrd="0" presId="urn:microsoft.com/office/officeart/2005/8/layout/vList2"/>
    <dgm:cxn modelId="{6DE25601-88DA-4CE5-AA0A-1368C65C2B51}" srcId="{DBCD91CC-5BB3-4DBF-B41C-2B6D3FD4EF59}" destId="{782E82DD-93D0-49D6-AF4C-36B07D7600D1}" srcOrd="0" destOrd="0" parTransId="{1B6E485F-AD00-45D5-9DD1-79EA74D38739}" sibTransId="{4B92356D-DA8E-421A-B2BC-F75EC179B4F8}"/>
    <dgm:cxn modelId="{2D901213-A927-4997-8F95-7DE70E1DF589}" type="presOf" srcId="{6D334D11-7DED-475E-BEBF-03A320770380}" destId="{AF7747CF-AEFE-4641-85EA-50C54C0F9F77}" srcOrd="0" destOrd="0" presId="urn:microsoft.com/office/officeart/2005/8/layout/vList2"/>
    <dgm:cxn modelId="{06FC8B13-4B30-4F6C-8BD6-42575E20AD50}" srcId="{DBCD91CC-5BB3-4DBF-B41C-2B6D3FD4EF59}" destId="{35BFC2D9-EBCD-49CD-8050-E15EF8C4403A}" srcOrd="5" destOrd="0" parTransId="{6180DDC7-9F8D-406B-90FE-7A7E19E3BFC9}" sibTransId="{702ADAFE-C02E-4081-9AFB-BEE01BB6A864}"/>
    <dgm:cxn modelId="{9DE5A65D-ACEC-4A9E-B842-18F765150CCD}" type="presOf" srcId="{5815266F-1C68-4818-B884-F1F0D1F6624E}" destId="{2322DE82-4F9E-4E2B-8238-CC0F7E446E9B}" srcOrd="0" destOrd="0" presId="urn:microsoft.com/office/officeart/2005/8/layout/vList2"/>
    <dgm:cxn modelId="{68091F63-35D3-429A-9169-0C54F745C55E}" type="presOf" srcId="{782E82DD-93D0-49D6-AF4C-36B07D7600D1}" destId="{9F72998D-FE9A-44AE-AC04-AB345C0AFAF4}" srcOrd="0" destOrd="0" presId="urn:microsoft.com/office/officeart/2005/8/layout/vList2"/>
    <dgm:cxn modelId="{757F944D-55A1-4A79-87D0-264ACDD73F41}" type="presOf" srcId="{A76B5695-6C71-4ED5-BAE5-3B6FCAF7F8E2}" destId="{3FE799DA-594D-4A2A-93F6-0DB71D5EE6D8}" srcOrd="0" destOrd="0" presId="urn:microsoft.com/office/officeart/2005/8/layout/vList2"/>
    <dgm:cxn modelId="{175B0874-DE71-4604-8351-FA2404BD5B82}" srcId="{DBCD91CC-5BB3-4DBF-B41C-2B6D3FD4EF59}" destId="{6D334D11-7DED-475E-BEBF-03A320770380}" srcOrd="3" destOrd="0" parTransId="{4E583ACC-AAE7-4FB4-93E9-838D8607BD69}" sibTransId="{22101423-3EE5-45B1-B04A-CFE1FF90911A}"/>
    <dgm:cxn modelId="{19165FB5-EBA4-4070-AAFB-705511E65149}" srcId="{DBCD91CC-5BB3-4DBF-B41C-2B6D3FD4EF59}" destId="{5815266F-1C68-4818-B884-F1F0D1F6624E}" srcOrd="2" destOrd="0" parTransId="{AEF3FD77-E4FA-4040-97EF-F287C2243507}" sibTransId="{DBE19333-B868-42AD-9BF2-C2BCE94A6085}"/>
    <dgm:cxn modelId="{58C35AC0-56CB-4E1D-A962-8EEABB4E59BE}" srcId="{DBCD91CC-5BB3-4DBF-B41C-2B6D3FD4EF59}" destId="{7EEE3B93-DDCD-44C0-B88D-DE2312C1D83A}" srcOrd="4" destOrd="0" parTransId="{A1147273-49B9-4177-AC2C-EE8B84D5C50C}" sibTransId="{C2BB850C-32C8-4765-9029-B9228C54C0F9}"/>
    <dgm:cxn modelId="{D00EC3C1-9E2C-4FD6-A841-6B9779E2DD08}" type="presOf" srcId="{35BFC2D9-EBCD-49CD-8050-E15EF8C4403A}" destId="{453A0209-079A-448B-A2D9-45D34A1A1E28}" srcOrd="0" destOrd="0" presId="urn:microsoft.com/office/officeart/2005/8/layout/vList2"/>
    <dgm:cxn modelId="{DFAC34C2-56CC-4255-A1BA-9AD461D99B70}" srcId="{DBCD91CC-5BB3-4DBF-B41C-2B6D3FD4EF59}" destId="{A76B5695-6C71-4ED5-BAE5-3B6FCAF7F8E2}" srcOrd="1" destOrd="0" parTransId="{8CE4EB70-9AA2-482A-BCB1-C22650A3D9C1}" sibTransId="{C5DC04AB-D7CA-4833-9229-D47A52455B38}"/>
    <dgm:cxn modelId="{2B56C0E5-0D21-41AD-8E7D-B0F38F845E9B}" type="presOf" srcId="{7EEE3B93-DDCD-44C0-B88D-DE2312C1D83A}" destId="{3ECAAA78-01BA-4B88-98DB-D45DA090A444}" srcOrd="0" destOrd="0" presId="urn:microsoft.com/office/officeart/2005/8/layout/vList2"/>
    <dgm:cxn modelId="{BD3DB05B-1AF9-4A0A-989D-048314CAB4C8}" type="presParOf" srcId="{225E4BFE-4856-4B6D-9C0E-79DC14D9FCE4}" destId="{9F72998D-FE9A-44AE-AC04-AB345C0AFAF4}" srcOrd="0" destOrd="0" presId="urn:microsoft.com/office/officeart/2005/8/layout/vList2"/>
    <dgm:cxn modelId="{EF11B96F-4B3F-4303-B3B6-F898A5FE73F5}" type="presParOf" srcId="{225E4BFE-4856-4B6D-9C0E-79DC14D9FCE4}" destId="{9CDB014E-6676-4D4A-BA9D-5DD4FBF924EB}" srcOrd="1" destOrd="0" presId="urn:microsoft.com/office/officeart/2005/8/layout/vList2"/>
    <dgm:cxn modelId="{3C972ED5-858C-4B73-9D91-BABFBF4A67E8}" type="presParOf" srcId="{225E4BFE-4856-4B6D-9C0E-79DC14D9FCE4}" destId="{3FE799DA-594D-4A2A-93F6-0DB71D5EE6D8}" srcOrd="2" destOrd="0" presId="urn:microsoft.com/office/officeart/2005/8/layout/vList2"/>
    <dgm:cxn modelId="{A9F3D948-E6F0-4ADE-A1CB-38E696D92B7B}" type="presParOf" srcId="{225E4BFE-4856-4B6D-9C0E-79DC14D9FCE4}" destId="{34869469-C5BB-4BD1-9E2D-7B16C5CB2B7A}" srcOrd="3" destOrd="0" presId="urn:microsoft.com/office/officeart/2005/8/layout/vList2"/>
    <dgm:cxn modelId="{FFD214AB-D377-48E6-BFFA-B66DE7A96CC4}" type="presParOf" srcId="{225E4BFE-4856-4B6D-9C0E-79DC14D9FCE4}" destId="{2322DE82-4F9E-4E2B-8238-CC0F7E446E9B}" srcOrd="4" destOrd="0" presId="urn:microsoft.com/office/officeart/2005/8/layout/vList2"/>
    <dgm:cxn modelId="{5A5714AA-0511-4688-BE82-88632588AD18}" type="presParOf" srcId="{225E4BFE-4856-4B6D-9C0E-79DC14D9FCE4}" destId="{30F71E71-9724-4394-94CC-3E1BF47A85CA}" srcOrd="5" destOrd="0" presId="urn:microsoft.com/office/officeart/2005/8/layout/vList2"/>
    <dgm:cxn modelId="{A9A380E2-3B29-4CF4-A7F1-E00689A69314}" type="presParOf" srcId="{225E4BFE-4856-4B6D-9C0E-79DC14D9FCE4}" destId="{AF7747CF-AEFE-4641-85EA-50C54C0F9F77}" srcOrd="6" destOrd="0" presId="urn:microsoft.com/office/officeart/2005/8/layout/vList2"/>
    <dgm:cxn modelId="{2537184D-6A2C-40B4-8288-F36CA0B6A39A}" type="presParOf" srcId="{225E4BFE-4856-4B6D-9C0E-79DC14D9FCE4}" destId="{7CFFF307-382E-47AA-B8C5-0F742EACC2E1}" srcOrd="7" destOrd="0" presId="urn:microsoft.com/office/officeart/2005/8/layout/vList2"/>
    <dgm:cxn modelId="{FBB88D46-0374-48CC-A29F-BE10FA3A2EC0}" type="presParOf" srcId="{225E4BFE-4856-4B6D-9C0E-79DC14D9FCE4}" destId="{3ECAAA78-01BA-4B88-98DB-D45DA090A444}" srcOrd="8" destOrd="0" presId="urn:microsoft.com/office/officeart/2005/8/layout/vList2"/>
    <dgm:cxn modelId="{65F74DE4-42E7-45E0-BECC-ECE5C89C691C}" type="presParOf" srcId="{225E4BFE-4856-4B6D-9C0E-79DC14D9FCE4}" destId="{4F0B950A-0637-45AE-ADA4-7AA2B05C5CD5}" srcOrd="9" destOrd="0" presId="urn:microsoft.com/office/officeart/2005/8/layout/vList2"/>
    <dgm:cxn modelId="{AD60BC77-2BC3-4D66-9FA9-7330C2DC4182}" type="presParOf" srcId="{225E4BFE-4856-4B6D-9C0E-79DC14D9FCE4}" destId="{453A0209-079A-448B-A2D9-45D34A1A1E2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CD91CC-5BB3-4DBF-B41C-2B6D3FD4EF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82E82DD-93D0-49D6-AF4C-36B07D7600D1}">
      <dgm:prSet/>
      <dgm:spPr/>
      <dgm:t>
        <a:bodyPr/>
        <a:lstStyle/>
        <a:p>
          <a:r>
            <a:rPr lang="en-US" b="1" i="0" dirty="0"/>
            <a:t>Build-Measure-Learn</a:t>
          </a:r>
          <a:r>
            <a:rPr lang="en-US" b="0" i="0" dirty="0"/>
            <a:t>: Create, measure, and learn from your product quickly.</a:t>
          </a:r>
          <a:endParaRPr lang="fr-FR" dirty="0"/>
        </a:p>
      </dgm:t>
    </dgm:pt>
    <dgm:pt modelId="{1B6E485F-AD00-45D5-9DD1-79EA74D38739}" type="parTrans" cxnId="{6DE25601-88DA-4CE5-AA0A-1368C65C2B51}">
      <dgm:prSet/>
      <dgm:spPr/>
      <dgm:t>
        <a:bodyPr/>
        <a:lstStyle/>
        <a:p>
          <a:endParaRPr lang="fr-FR"/>
        </a:p>
      </dgm:t>
    </dgm:pt>
    <dgm:pt modelId="{4B92356D-DA8E-421A-B2BC-F75EC179B4F8}" type="sibTrans" cxnId="{6DE25601-88DA-4CE5-AA0A-1368C65C2B51}">
      <dgm:prSet/>
      <dgm:spPr/>
      <dgm:t>
        <a:bodyPr/>
        <a:lstStyle/>
        <a:p>
          <a:endParaRPr lang="fr-FR"/>
        </a:p>
      </dgm:t>
    </dgm:pt>
    <dgm:pt modelId="{62F65C05-3E7F-4F7D-947F-1317A0B3ADA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/>
            <a:t>Validated Learning</a:t>
          </a:r>
          <a:r>
            <a:rPr lang="en-US" b="0" i="0"/>
            <a:t>: Focus on data that proves or disproves your assumptions.</a:t>
          </a:r>
        </a:p>
      </dgm:t>
    </dgm:pt>
    <dgm:pt modelId="{A1EBDC7E-24CE-4059-B8AD-04F6354C5712}" type="parTrans" cxnId="{C6C44204-C09A-4F85-8A0A-D92FFA1F3A6C}">
      <dgm:prSet/>
      <dgm:spPr/>
      <dgm:t>
        <a:bodyPr/>
        <a:lstStyle/>
        <a:p>
          <a:endParaRPr lang="fr-FR"/>
        </a:p>
      </dgm:t>
    </dgm:pt>
    <dgm:pt modelId="{7F0C4502-3E17-47A9-BA9E-7335ECF9A22E}" type="sibTrans" cxnId="{C6C44204-C09A-4F85-8A0A-D92FFA1F3A6C}">
      <dgm:prSet/>
      <dgm:spPr/>
      <dgm:t>
        <a:bodyPr/>
        <a:lstStyle/>
        <a:p>
          <a:endParaRPr lang="fr-FR"/>
        </a:p>
      </dgm:t>
    </dgm:pt>
    <dgm:pt modelId="{96D447D4-3DA9-4ACC-8410-BC4344AC6A2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/>
            <a:t>Pivot and Persevere</a:t>
          </a:r>
          <a:r>
            <a:rPr lang="en-US" b="0" i="0"/>
            <a:t>: Be ready to change or stick with your core idea based on data.</a:t>
          </a:r>
        </a:p>
      </dgm:t>
    </dgm:pt>
    <dgm:pt modelId="{EB7714C3-A2F8-41DD-A92A-BCD3790909C9}" type="parTrans" cxnId="{064FA992-DA0E-4948-8584-63ACBB760E58}">
      <dgm:prSet/>
      <dgm:spPr/>
      <dgm:t>
        <a:bodyPr/>
        <a:lstStyle/>
        <a:p>
          <a:endParaRPr lang="fr-FR"/>
        </a:p>
      </dgm:t>
    </dgm:pt>
    <dgm:pt modelId="{1BA544BB-8FE8-4F13-8489-1733DA9F610B}" type="sibTrans" cxnId="{064FA992-DA0E-4948-8584-63ACBB760E58}">
      <dgm:prSet/>
      <dgm:spPr/>
      <dgm:t>
        <a:bodyPr/>
        <a:lstStyle/>
        <a:p>
          <a:endParaRPr lang="fr-FR"/>
        </a:p>
      </dgm:t>
    </dgm:pt>
    <dgm:pt modelId="{517265BD-BFD7-41FC-9F46-D400845CDFC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/>
            <a:t>MVP Development</a:t>
          </a:r>
          <a:r>
            <a:rPr lang="en-US" b="0" i="0"/>
            <a:t>: Start with a minimal product for testing your core hypotheses.</a:t>
          </a:r>
        </a:p>
      </dgm:t>
    </dgm:pt>
    <dgm:pt modelId="{02C811F4-EAF0-4C50-829F-F41B90F8CFCF}" type="parTrans" cxnId="{ACE3526C-0AE2-4225-8526-B67C1A7189F1}">
      <dgm:prSet/>
      <dgm:spPr/>
      <dgm:t>
        <a:bodyPr/>
        <a:lstStyle/>
        <a:p>
          <a:endParaRPr lang="fr-FR"/>
        </a:p>
      </dgm:t>
    </dgm:pt>
    <dgm:pt modelId="{98800CBF-AB18-47EF-8874-EC38C7D7BFF4}" type="sibTrans" cxnId="{ACE3526C-0AE2-4225-8526-B67C1A7189F1}">
      <dgm:prSet/>
      <dgm:spPr/>
      <dgm:t>
        <a:bodyPr/>
        <a:lstStyle/>
        <a:p>
          <a:endParaRPr lang="fr-FR"/>
        </a:p>
      </dgm:t>
    </dgm:pt>
    <dgm:pt modelId="{14882CDC-2D22-4AD8-8098-9F3B3B3F19C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/>
            <a:t>Customer Development</a:t>
          </a:r>
          <a:r>
            <a:rPr lang="en-US" b="0" i="0"/>
            <a:t>: Engage with customers to understand their needs.</a:t>
          </a:r>
        </a:p>
      </dgm:t>
    </dgm:pt>
    <dgm:pt modelId="{2D2C42D9-B5DC-4FF5-A8DD-991B9AA5D947}" type="parTrans" cxnId="{789BA281-43AA-4804-8AB9-3C11984F615A}">
      <dgm:prSet/>
      <dgm:spPr/>
      <dgm:t>
        <a:bodyPr/>
        <a:lstStyle/>
        <a:p>
          <a:endParaRPr lang="fr-FR"/>
        </a:p>
      </dgm:t>
    </dgm:pt>
    <dgm:pt modelId="{4965DDA2-1401-4274-ADB6-637D77B305B7}" type="sibTrans" cxnId="{789BA281-43AA-4804-8AB9-3C11984F615A}">
      <dgm:prSet/>
      <dgm:spPr/>
      <dgm:t>
        <a:bodyPr/>
        <a:lstStyle/>
        <a:p>
          <a:endParaRPr lang="fr-FR"/>
        </a:p>
      </dgm:t>
    </dgm:pt>
    <dgm:pt modelId="{CC4FBD42-7198-4A73-9D49-EFD3707D467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/>
            <a:t>Continuous Deployment</a:t>
          </a:r>
          <a:r>
            <a:rPr lang="en-US" b="0" i="0"/>
            <a:t>: Iterate rapidly with continuous updates.</a:t>
          </a:r>
        </a:p>
      </dgm:t>
    </dgm:pt>
    <dgm:pt modelId="{BE474F6E-CBA7-405C-9157-D1650E1B6A43}" type="parTrans" cxnId="{84F65AAA-7320-4A1A-9176-D624F8561894}">
      <dgm:prSet/>
      <dgm:spPr/>
      <dgm:t>
        <a:bodyPr/>
        <a:lstStyle/>
        <a:p>
          <a:endParaRPr lang="fr-FR"/>
        </a:p>
      </dgm:t>
    </dgm:pt>
    <dgm:pt modelId="{5F57144A-F23A-4C98-9076-ECD49A2A0B92}" type="sibTrans" cxnId="{84F65AAA-7320-4A1A-9176-D624F8561894}">
      <dgm:prSet/>
      <dgm:spPr/>
      <dgm:t>
        <a:bodyPr/>
        <a:lstStyle/>
        <a:p>
          <a:endParaRPr lang="fr-FR"/>
        </a:p>
      </dgm:t>
    </dgm:pt>
    <dgm:pt modelId="{0FE4BD94-7527-4754-86E5-24B27E24F98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/>
            <a:t>Actionable Metrics</a:t>
          </a:r>
          <a:r>
            <a:rPr lang="en-US" b="0" i="0"/>
            <a:t>: Prioritize metrics that inform your decisions.</a:t>
          </a:r>
        </a:p>
      </dgm:t>
    </dgm:pt>
    <dgm:pt modelId="{76F32FF0-EB31-45FF-984E-D71E16EBD2DD}" type="parTrans" cxnId="{25822D29-B456-4B3E-8350-288984F455ED}">
      <dgm:prSet/>
      <dgm:spPr/>
      <dgm:t>
        <a:bodyPr/>
        <a:lstStyle/>
        <a:p>
          <a:endParaRPr lang="fr-FR"/>
        </a:p>
      </dgm:t>
    </dgm:pt>
    <dgm:pt modelId="{FFE358B3-3473-496A-B780-8EDC3ADD9478}" type="sibTrans" cxnId="{25822D29-B456-4B3E-8350-288984F455ED}">
      <dgm:prSet/>
      <dgm:spPr/>
      <dgm:t>
        <a:bodyPr/>
        <a:lstStyle/>
        <a:p>
          <a:endParaRPr lang="fr-FR"/>
        </a:p>
      </dgm:t>
    </dgm:pt>
    <dgm:pt modelId="{CCB015D9-E98A-46E1-B33A-0A5E7F8A560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/>
            <a:t>Lean Thinking</a:t>
          </a:r>
          <a:r>
            <a:rPr lang="en-US" b="0" i="0"/>
            <a:t>: Apply lean principles to eliminate waste and create value.</a:t>
          </a:r>
        </a:p>
      </dgm:t>
    </dgm:pt>
    <dgm:pt modelId="{EFB3C424-92B4-4262-B261-005C362737B5}" type="parTrans" cxnId="{DFA9F15F-09E8-4FBB-B6D5-8EB81FD13D47}">
      <dgm:prSet/>
      <dgm:spPr/>
      <dgm:t>
        <a:bodyPr/>
        <a:lstStyle/>
        <a:p>
          <a:endParaRPr lang="fr-FR"/>
        </a:p>
      </dgm:t>
    </dgm:pt>
    <dgm:pt modelId="{EAAEA131-7859-41E6-9C65-28F48210FE3E}" type="sibTrans" cxnId="{DFA9F15F-09E8-4FBB-B6D5-8EB81FD13D47}">
      <dgm:prSet/>
      <dgm:spPr/>
      <dgm:t>
        <a:bodyPr/>
        <a:lstStyle/>
        <a:p>
          <a:endParaRPr lang="fr-FR"/>
        </a:p>
      </dgm:t>
    </dgm:pt>
    <dgm:pt modelId="{1D2387CA-A276-45EF-9712-D912F14B6B3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/>
            <a:t>Innovative Accounting</a:t>
          </a:r>
          <a:r>
            <a:rPr lang="en-US" b="0" i="0"/>
            <a:t>: Develop unique accounting practices for startups.</a:t>
          </a:r>
        </a:p>
      </dgm:t>
    </dgm:pt>
    <dgm:pt modelId="{903AED33-3389-49FE-B67F-FB1B8C612AF3}" type="parTrans" cxnId="{00A3286C-7B78-492A-B1E0-7B421C8D1DB5}">
      <dgm:prSet/>
      <dgm:spPr/>
      <dgm:t>
        <a:bodyPr/>
        <a:lstStyle/>
        <a:p>
          <a:endParaRPr lang="fr-FR"/>
        </a:p>
      </dgm:t>
    </dgm:pt>
    <dgm:pt modelId="{2E84D0D2-E70C-484E-9630-FE170854BADF}" type="sibTrans" cxnId="{00A3286C-7B78-492A-B1E0-7B421C8D1DB5}">
      <dgm:prSet/>
      <dgm:spPr/>
      <dgm:t>
        <a:bodyPr/>
        <a:lstStyle/>
        <a:p>
          <a:endParaRPr lang="fr-FR"/>
        </a:p>
      </dgm:t>
    </dgm:pt>
    <dgm:pt modelId="{792F4B3C-DDDC-4863-A4EA-427322651AD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/>
            <a:t>Split Testing</a:t>
          </a:r>
          <a:r>
            <a:rPr lang="en-US" b="0" i="0"/>
            <a:t>: Experiment with different features and marketing strategies.</a:t>
          </a:r>
        </a:p>
      </dgm:t>
    </dgm:pt>
    <dgm:pt modelId="{349F9988-41C3-4AB8-8F62-53CC24EF9B44}" type="parTrans" cxnId="{16B18B96-806E-4676-8EF3-7B7BD280309D}">
      <dgm:prSet/>
      <dgm:spPr/>
      <dgm:t>
        <a:bodyPr/>
        <a:lstStyle/>
        <a:p>
          <a:endParaRPr lang="fr-FR"/>
        </a:p>
      </dgm:t>
    </dgm:pt>
    <dgm:pt modelId="{BB44A113-60EC-4702-85C5-0A8C654C2AE4}" type="sibTrans" cxnId="{16B18B96-806E-4676-8EF3-7B7BD280309D}">
      <dgm:prSet/>
      <dgm:spPr/>
      <dgm:t>
        <a:bodyPr/>
        <a:lstStyle/>
        <a:p>
          <a:endParaRPr lang="fr-FR"/>
        </a:p>
      </dgm:t>
    </dgm:pt>
    <dgm:pt modelId="{5ABFE2F8-D163-4046-99CF-510E0F4AAB7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/>
            <a:t>The Three Engines</a:t>
          </a:r>
          <a:r>
            <a:rPr lang="en-US" b="0" i="0"/>
            <a:t>: Explore viral, sticky, and paid growth strategies.</a:t>
          </a:r>
        </a:p>
      </dgm:t>
    </dgm:pt>
    <dgm:pt modelId="{2F1D67D7-6AA3-4F38-88D6-C6622A5AC89B}" type="parTrans" cxnId="{8354B59C-5376-446B-995B-55777309086E}">
      <dgm:prSet/>
      <dgm:spPr/>
      <dgm:t>
        <a:bodyPr/>
        <a:lstStyle/>
        <a:p>
          <a:endParaRPr lang="fr-FR"/>
        </a:p>
      </dgm:t>
    </dgm:pt>
    <dgm:pt modelId="{DBF4EC9C-2115-4153-9C3F-82C07888E54D}" type="sibTrans" cxnId="{8354B59C-5376-446B-995B-55777309086E}">
      <dgm:prSet/>
      <dgm:spPr/>
      <dgm:t>
        <a:bodyPr/>
        <a:lstStyle/>
        <a:p>
          <a:endParaRPr lang="fr-FR"/>
        </a:p>
      </dgm:t>
    </dgm:pt>
    <dgm:pt modelId="{225E4BFE-4856-4B6D-9C0E-79DC14D9FCE4}" type="pres">
      <dgm:prSet presAssocID="{DBCD91CC-5BB3-4DBF-B41C-2B6D3FD4EF59}" presName="linear" presStyleCnt="0">
        <dgm:presLayoutVars>
          <dgm:animLvl val="lvl"/>
          <dgm:resizeHandles val="exact"/>
        </dgm:presLayoutVars>
      </dgm:prSet>
      <dgm:spPr/>
    </dgm:pt>
    <dgm:pt modelId="{9F72998D-FE9A-44AE-AC04-AB345C0AFAF4}" type="pres">
      <dgm:prSet presAssocID="{782E82DD-93D0-49D6-AF4C-36B07D7600D1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9CDB014E-6676-4D4A-BA9D-5DD4FBF924EB}" type="pres">
      <dgm:prSet presAssocID="{4B92356D-DA8E-421A-B2BC-F75EC179B4F8}" presName="spacer" presStyleCnt="0"/>
      <dgm:spPr/>
    </dgm:pt>
    <dgm:pt modelId="{F2D1D1BA-8867-4D38-91D2-03C8E404C398}" type="pres">
      <dgm:prSet presAssocID="{62F65C05-3E7F-4F7D-947F-1317A0B3ADA6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D7FE0F8F-08BD-4C1A-9FFA-875CCF2C92FE}" type="pres">
      <dgm:prSet presAssocID="{7F0C4502-3E17-47A9-BA9E-7335ECF9A22E}" presName="spacer" presStyleCnt="0"/>
      <dgm:spPr/>
    </dgm:pt>
    <dgm:pt modelId="{E299AD32-C287-4B56-B8F4-23A37111C286}" type="pres">
      <dgm:prSet presAssocID="{96D447D4-3DA9-4ACC-8410-BC4344AC6A26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DC305EE6-CA06-4785-91E9-99E1AE2769BC}" type="pres">
      <dgm:prSet presAssocID="{1BA544BB-8FE8-4F13-8489-1733DA9F610B}" presName="spacer" presStyleCnt="0"/>
      <dgm:spPr/>
    </dgm:pt>
    <dgm:pt modelId="{C3B36853-1203-460F-8C42-DF8D405B1A40}" type="pres">
      <dgm:prSet presAssocID="{517265BD-BFD7-41FC-9F46-D400845CDFC4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9A87BE62-349E-451C-A614-A32C6C5159D1}" type="pres">
      <dgm:prSet presAssocID="{98800CBF-AB18-47EF-8874-EC38C7D7BFF4}" presName="spacer" presStyleCnt="0"/>
      <dgm:spPr/>
    </dgm:pt>
    <dgm:pt modelId="{95C2098A-0161-4F16-957B-21FCAEAAE3DF}" type="pres">
      <dgm:prSet presAssocID="{14882CDC-2D22-4AD8-8098-9F3B3B3F19C7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BE7703D6-0CCC-427F-A92C-3568BF30907F}" type="pres">
      <dgm:prSet presAssocID="{4965DDA2-1401-4274-ADB6-637D77B305B7}" presName="spacer" presStyleCnt="0"/>
      <dgm:spPr/>
    </dgm:pt>
    <dgm:pt modelId="{22885CD5-15FE-4355-8B5A-D072F7CF9275}" type="pres">
      <dgm:prSet presAssocID="{CC4FBD42-7198-4A73-9D49-EFD3707D4679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C75D8E6A-AED3-4767-AE41-64FFC28C54C3}" type="pres">
      <dgm:prSet presAssocID="{5F57144A-F23A-4C98-9076-ECD49A2A0B92}" presName="spacer" presStyleCnt="0"/>
      <dgm:spPr/>
    </dgm:pt>
    <dgm:pt modelId="{F06063E1-14AF-4349-831E-7C7FDEE9A7FE}" type="pres">
      <dgm:prSet presAssocID="{0FE4BD94-7527-4754-86E5-24B27E24F98F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9F347484-4290-4E60-A1DB-E7AD107483AF}" type="pres">
      <dgm:prSet presAssocID="{FFE358B3-3473-496A-B780-8EDC3ADD9478}" presName="spacer" presStyleCnt="0"/>
      <dgm:spPr/>
    </dgm:pt>
    <dgm:pt modelId="{CC9A9652-5FD0-48A4-88AA-4C289BFFA85D}" type="pres">
      <dgm:prSet presAssocID="{CCB015D9-E98A-46E1-B33A-0A5E7F8A5604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1DBEAADD-91BE-4CDC-8935-8DAA2EF5A9FA}" type="pres">
      <dgm:prSet presAssocID="{EAAEA131-7859-41E6-9C65-28F48210FE3E}" presName="spacer" presStyleCnt="0"/>
      <dgm:spPr/>
    </dgm:pt>
    <dgm:pt modelId="{B5C7E68A-A31C-47DF-BD5D-9693CFE9CF7C}" type="pres">
      <dgm:prSet presAssocID="{1D2387CA-A276-45EF-9712-D912F14B6B35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C823D139-A3AF-4F91-B3CA-C96B5BE43B35}" type="pres">
      <dgm:prSet presAssocID="{2E84D0D2-E70C-484E-9630-FE170854BADF}" presName="spacer" presStyleCnt="0"/>
      <dgm:spPr/>
    </dgm:pt>
    <dgm:pt modelId="{A152CB62-C9BC-4C16-8E1A-ED38CA6C9FC3}" type="pres">
      <dgm:prSet presAssocID="{792F4B3C-DDDC-4863-A4EA-427322651AD7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AEC00BC5-7790-4790-958A-88B90D74612B}" type="pres">
      <dgm:prSet presAssocID="{BB44A113-60EC-4702-85C5-0A8C654C2AE4}" presName="spacer" presStyleCnt="0"/>
      <dgm:spPr/>
    </dgm:pt>
    <dgm:pt modelId="{00A5F823-2D53-4822-AA18-EC093F158C32}" type="pres">
      <dgm:prSet presAssocID="{5ABFE2F8-D163-4046-99CF-510E0F4AAB7F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28611700-BA23-4741-A582-D315FAF35748}" type="presOf" srcId="{DBCD91CC-5BB3-4DBF-B41C-2B6D3FD4EF59}" destId="{225E4BFE-4856-4B6D-9C0E-79DC14D9FCE4}" srcOrd="0" destOrd="0" presId="urn:microsoft.com/office/officeart/2005/8/layout/vList2"/>
    <dgm:cxn modelId="{6DE25601-88DA-4CE5-AA0A-1368C65C2B51}" srcId="{DBCD91CC-5BB3-4DBF-B41C-2B6D3FD4EF59}" destId="{782E82DD-93D0-49D6-AF4C-36B07D7600D1}" srcOrd="0" destOrd="0" parTransId="{1B6E485F-AD00-45D5-9DD1-79EA74D38739}" sibTransId="{4B92356D-DA8E-421A-B2BC-F75EC179B4F8}"/>
    <dgm:cxn modelId="{C6C44204-C09A-4F85-8A0A-D92FFA1F3A6C}" srcId="{DBCD91CC-5BB3-4DBF-B41C-2B6D3FD4EF59}" destId="{62F65C05-3E7F-4F7D-947F-1317A0B3ADA6}" srcOrd="1" destOrd="0" parTransId="{A1EBDC7E-24CE-4059-B8AD-04F6354C5712}" sibTransId="{7F0C4502-3E17-47A9-BA9E-7335ECF9A22E}"/>
    <dgm:cxn modelId="{25822D29-B456-4B3E-8350-288984F455ED}" srcId="{DBCD91CC-5BB3-4DBF-B41C-2B6D3FD4EF59}" destId="{0FE4BD94-7527-4754-86E5-24B27E24F98F}" srcOrd="6" destOrd="0" parTransId="{76F32FF0-EB31-45FF-984E-D71E16EBD2DD}" sibTransId="{FFE358B3-3473-496A-B780-8EDC3ADD9478}"/>
    <dgm:cxn modelId="{6F53FC33-1C86-4C7A-9676-A17A6A8B6D2B}" type="presOf" srcId="{517265BD-BFD7-41FC-9F46-D400845CDFC4}" destId="{C3B36853-1203-460F-8C42-DF8D405B1A40}" srcOrd="0" destOrd="0" presId="urn:microsoft.com/office/officeart/2005/8/layout/vList2"/>
    <dgm:cxn modelId="{E8CD5036-6B94-4989-9983-06AE18F0EEE3}" type="presOf" srcId="{62F65C05-3E7F-4F7D-947F-1317A0B3ADA6}" destId="{F2D1D1BA-8867-4D38-91D2-03C8E404C398}" srcOrd="0" destOrd="0" presId="urn:microsoft.com/office/officeart/2005/8/layout/vList2"/>
    <dgm:cxn modelId="{DFA9F15F-09E8-4FBB-B6D5-8EB81FD13D47}" srcId="{DBCD91CC-5BB3-4DBF-B41C-2B6D3FD4EF59}" destId="{CCB015D9-E98A-46E1-B33A-0A5E7F8A5604}" srcOrd="7" destOrd="0" parTransId="{EFB3C424-92B4-4262-B261-005C362737B5}" sibTransId="{EAAEA131-7859-41E6-9C65-28F48210FE3E}"/>
    <dgm:cxn modelId="{68091F63-35D3-429A-9169-0C54F745C55E}" type="presOf" srcId="{782E82DD-93D0-49D6-AF4C-36B07D7600D1}" destId="{9F72998D-FE9A-44AE-AC04-AB345C0AFAF4}" srcOrd="0" destOrd="0" presId="urn:microsoft.com/office/officeart/2005/8/layout/vList2"/>
    <dgm:cxn modelId="{6A8AE064-C590-4106-8054-D303E3DED2E8}" type="presOf" srcId="{0FE4BD94-7527-4754-86E5-24B27E24F98F}" destId="{F06063E1-14AF-4349-831E-7C7FDEE9A7FE}" srcOrd="0" destOrd="0" presId="urn:microsoft.com/office/officeart/2005/8/layout/vList2"/>
    <dgm:cxn modelId="{00A3286C-7B78-492A-B1E0-7B421C8D1DB5}" srcId="{DBCD91CC-5BB3-4DBF-B41C-2B6D3FD4EF59}" destId="{1D2387CA-A276-45EF-9712-D912F14B6B35}" srcOrd="8" destOrd="0" parTransId="{903AED33-3389-49FE-B67F-FB1B8C612AF3}" sibTransId="{2E84D0D2-E70C-484E-9630-FE170854BADF}"/>
    <dgm:cxn modelId="{ACE3526C-0AE2-4225-8526-B67C1A7189F1}" srcId="{DBCD91CC-5BB3-4DBF-B41C-2B6D3FD4EF59}" destId="{517265BD-BFD7-41FC-9F46-D400845CDFC4}" srcOrd="3" destOrd="0" parTransId="{02C811F4-EAF0-4C50-829F-F41B90F8CFCF}" sibTransId="{98800CBF-AB18-47EF-8874-EC38C7D7BFF4}"/>
    <dgm:cxn modelId="{59B2006D-F9D0-454D-B4F9-040A173A92BA}" type="presOf" srcId="{CCB015D9-E98A-46E1-B33A-0A5E7F8A5604}" destId="{CC9A9652-5FD0-48A4-88AA-4C289BFFA85D}" srcOrd="0" destOrd="0" presId="urn:microsoft.com/office/officeart/2005/8/layout/vList2"/>
    <dgm:cxn modelId="{0940EE7F-85BD-4C29-82A5-B018DD5AEB30}" type="presOf" srcId="{1D2387CA-A276-45EF-9712-D912F14B6B35}" destId="{B5C7E68A-A31C-47DF-BD5D-9693CFE9CF7C}" srcOrd="0" destOrd="0" presId="urn:microsoft.com/office/officeart/2005/8/layout/vList2"/>
    <dgm:cxn modelId="{73512381-FD01-4E27-9709-DC20CA06D111}" type="presOf" srcId="{96D447D4-3DA9-4ACC-8410-BC4344AC6A26}" destId="{E299AD32-C287-4B56-B8F4-23A37111C286}" srcOrd="0" destOrd="0" presId="urn:microsoft.com/office/officeart/2005/8/layout/vList2"/>
    <dgm:cxn modelId="{789BA281-43AA-4804-8AB9-3C11984F615A}" srcId="{DBCD91CC-5BB3-4DBF-B41C-2B6D3FD4EF59}" destId="{14882CDC-2D22-4AD8-8098-9F3B3B3F19C7}" srcOrd="4" destOrd="0" parTransId="{2D2C42D9-B5DC-4FF5-A8DD-991B9AA5D947}" sibTransId="{4965DDA2-1401-4274-ADB6-637D77B305B7}"/>
    <dgm:cxn modelId="{7EA4FE90-C55A-41DB-BD90-3A3437B3D86E}" type="presOf" srcId="{CC4FBD42-7198-4A73-9D49-EFD3707D4679}" destId="{22885CD5-15FE-4355-8B5A-D072F7CF9275}" srcOrd="0" destOrd="0" presId="urn:microsoft.com/office/officeart/2005/8/layout/vList2"/>
    <dgm:cxn modelId="{064FA992-DA0E-4948-8584-63ACBB760E58}" srcId="{DBCD91CC-5BB3-4DBF-B41C-2B6D3FD4EF59}" destId="{96D447D4-3DA9-4ACC-8410-BC4344AC6A26}" srcOrd="2" destOrd="0" parTransId="{EB7714C3-A2F8-41DD-A92A-BCD3790909C9}" sibTransId="{1BA544BB-8FE8-4F13-8489-1733DA9F610B}"/>
    <dgm:cxn modelId="{16B18B96-806E-4676-8EF3-7B7BD280309D}" srcId="{DBCD91CC-5BB3-4DBF-B41C-2B6D3FD4EF59}" destId="{792F4B3C-DDDC-4863-A4EA-427322651AD7}" srcOrd="9" destOrd="0" parTransId="{349F9988-41C3-4AB8-8F62-53CC24EF9B44}" sibTransId="{BB44A113-60EC-4702-85C5-0A8C654C2AE4}"/>
    <dgm:cxn modelId="{8354B59C-5376-446B-995B-55777309086E}" srcId="{DBCD91CC-5BB3-4DBF-B41C-2B6D3FD4EF59}" destId="{5ABFE2F8-D163-4046-99CF-510E0F4AAB7F}" srcOrd="10" destOrd="0" parTransId="{2F1D67D7-6AA3-4F38-88D6-C6622A5AC89B}" sibTransId="{DBF4EC9C-2115-4153-9C3F-82C07888E54D}"/>
    <dgm:cxn modelId="{3AC1689E-72B2-46CD-84D8-A686C6C54485}" type="presOf" srcId="{14882CDC-2D22-4AD8-8098-9F3B3B3F19C7}" destId="{95C2098A-0161-4F16-957B-21FCAEAAE3DF}" srcOrd="0" destOrd="0" presId="urn:microsoft.com/office/officeart/2005/8/layout/vList2"/>
    <dgm:cxn modelId="{84F65AAA-7320-4A1A-9176-D624F8561894}" srcId="{DBCD91CC-5BB3-4DBF-B41C-2B6D3FD4EF59}" destId="{CC4FBD42-7198-4A73-9D49-EFD3707D4679}" srcOrd="5" destOrd="0" parTransId="{BE474F6E-CBA7-405C-9157-D1650E1B6A43}" sibTransId="{5F57144A-F23A-4C98-9076-ECD49A2A0B92}"/>
    <dgm:cxn modelId="{2A221AC4-9A0F-489F-BB2B-8919AA4045F5}" type="presOf" srcId="{5ABFE2F8-D163-4046-99CF-510E0F4AAB7F}" destId="{00A5F823-2D53-4822-AA18-EC093F158C32}" srcOrd="0" destOrd="0" presId="urn:microsoft.com/office/officeart/2005/8/layout/vList2"/>
    <dgm:cxn modelId="{6E5065C4-3FD3-471B-AD7B-9B99B3612715}" type="presOf" srcId="{792F4B3C-DDDC-4863-A4EA-427322651AD7}" destId="{A152CB62-C9BC-4C16-8E1A-ED38CA6C9FC3}" srcOrd="0" destOrd="0" presId="urn:microsoft.com/office/officeart/2005/8/layout/vList2"/>
    <dgm:cxn modelId="{BD3DB05B-1AF9-4A0A-989D-048314CAB4C8}" type="presParOf" srcId="{225E4BFE-4856-4B6D-9C0E-79DC14D9FCE4}" destId="{9F72998D-FE9A-44AE-AC04-AB345C0AFAF4}" srcOrd="0" destOrd="0" presId="urn:microsoft.com/office/officeart/2005/8/layout/vList2"/>
    <dgm:cxn modelId="{EF11B96F-4B3F-4303-B3B6-F898A5FE73F5}" type="presParOf" srcId="{225E4BFE-4856-4B6D-9C0E-79DC14D9FCE4}" destId="{9CDB014E-6676-4D4A-BA9D-5DD4FBF924EB}" srcOrd="1" destOrd="0" presId="urn:microsoft.com/office/officeart/2005/8/layout/vList2"/>
    <dgm:cxn modelId="{3FA17238-2614-4FE4-93FE-BD6106EF6547}" type="presParOf" srcId="{225E4BFE-4856-4B6D-9C0E-79DC14D9FCE4}" destId="{F2D1D1BA-8867-4D38-91D2-03C8E404C398}" srcOrd="2" destOrd="0" presId="urn:microsoft.com/office/officeart/2005/8/layout/vList2"/>
    <dgm:cxn modelId="{AB6AD8AC-5ABF-4380-A451-279DFF55E526}" type="presParOf" srcId="{225E4BFE-4856-4B6D-9C0E-79DC14D9FCE4}" destId="{D7FE0F8F-08BD-4C1A-9FFA-875CCF2C92FE}" srcOrd="3" destOrd="0" presId="urn:microsoft.com/office/officeart/2005/8/layout/vList2"/>
    <dgm:cxn modelId="{6D861E76-05F5-4AE5-8616-6F7567C0A7A2}" type="presParOf" srcId="{225E4BFE-4856-4B6D-9C0E-79DC14D9FCE4}" destId="{E299AD32-C287-4B56-B8F4-23A37111C286}" srcOrd="4" destOrd="0" presId="urn:microsoft.com/office/officeart/2005/8/layout/vList2"/>
    <dgm:cxn modelId="{79E59C9F-E5F8-4633-870B-01A71211E4D5}" type="presParOf" srcId="{225E4BFE-4856-4B6D-9C0E-79DC14D9FCE4}" destId="{DC305EE6-CA06-4785-91E9-99E1AE2769BC}" srcOrd="5" destOrd="0" presId="urn:microsoft.com/office/officeart/2005/8/layout/vList2"/>
    <dgm:cxn modelId="{65AFFDFB-12B0-47DD-984A-166EE99E4CD3}" type="presParOf" srcId="{225E4BFE-4856-4B6D-9C0E-79DC14D9FCE4}" destId="{C3B36853-1203-460F-8C42-DF8D405B1A40}" srcOrd="6" destOrd="0" presId="urn:microsoft.com/office/officeart/2005/8/layout/vList2"/>
    <dgm:cxn modelId="{72B31A5D-A154-4ABC-9B0A-077F7B74E47F}" type="presParOf" srcId="{225E4BFE-4856-4B6D-9C0E-79DC14D9FCE4}" destId="{9A87BE62-349E-451C-A614-A32C6C5159D1}" srcOrd="7" destOrd="0" presId="urn:microsoft.com/office/officeart/2005/8/layout/vList2"/>
    <dgm:cxn modelId="{497F199B-6DF2-4374-860E-18BE02F33382}" type="presParOf" srcId="{225E4BFE-4856-4B6D-9C0E-79DC14D9FCE4}" destId="{95C2098A-0161-4F16-957B-21FCAEAAE3DF}" srcOrd="8" destOrd="0" presId="urn:microsoft.com/office/officeart/2005/8/layout/vList2"/>
    <dgm:cxn modelId="{6FCE49FC-132B-4534-8481-EFFD7B1DEAA7}" type="presParOf" srcId="{225E4BFE-4856-4B6D-9C0E-79DC14D9FCE4}" destId="{BE7703D6-0CCC-427F-A92C-3568BF30907F}" srcOrd="9" destOrd="0" presId="urn:microsoft.com/office/officeart/2005/8/layout/vList2"/>
    <dgm:cxn modelId="{3C0DD18D-8B32-499A-A750-16349A059091}" type="presParOf" srcId="{225E4BFE-4856-4B6D-9C0E-79DC14D9FCE4}" destId="{22885CD5-15FE-4355-8B5A-D072F7CF9275}" srcOrd="10" destOrd="0" presId="urn:microsoft.com/office/officeart/2005/8/layout/vList2"/>
    <dgm:cxn modelId="{D25B140F-20EC-4720-916D-39EC77A3CD8C}" type="presParOf" srcId="{225E4BFE-4856-4B6D-9C0E-79DC14D9FCE4}" destId="{C75D8E6A-AED3-4767-AE41-64FFC28C54C3}" srcOrd="11" destOrd="0" presId="urn:microsoft.com/office/officeart/2005/8/layout/vList2"/>
    <dgm:cxn modelId="{392E8445-C3D7-46F4-988D-7B559F1249A0}" type="presParOf" srcId="{225E4BFE-4856-4B6D-9C0E-79DC14D9FCE4}" destId="{F06063E1-14AF-4349-831E-7C7FDEE9A7FE}" srcOrd="12" destOrd="0" presId="urn:microsoft.com/office/officeart/2005/8/layout/vList2"/>
    <dgm:cxn modelId="{47BC328A-84BC-4F48-92BB-F05AAA7AB40D}" type="presParOf" srcId="{225E4BFE-4856-4B6D-9C0E-79DC14D9FCE4}" destId="{9F347484-4290-4E60-A1DB-E7AD107483AF}" srcOrd="13" destOrd="0" presId="urn:microsoft.com/office/officeart/2005/8/layout/vList2"/>
    <dgm:cxn modelId="{F28D95FE-BB88-4861-9821-283B5DD33E14}" type="presParOf" srcId="{225E4BFE-4856-4B6D-9C0E-79DC14D9FCE4}" destId="{CC9A9652-5FD0-48A4-88AA-4C289BFFA85D}" srcOrd="14" destOrd="0" presId="urn:microsoft.com/office/officeart/2005/8/layout/vList2"/>
    <dgm:cxn modelId="{24A0C718-C328-405B-9511-9D009394D412}" type="presParOf" srcId="{225E4BFE-4856-4B6D-9C0E-79DC14D9FCE4}" destId="{1DBEAADD-91BE-4CDC-8935-8DAA2EF5A9FA}" srcOrd="15" destOrd="0" presId="urn:microsoft.com/office/officeart/2005/8/layout/vList2"/>
    <dgm:cxn modelId="{968E63C8-A9BC-4A9D-A030-0267887FB2E7}" type="presParOf" srcId="{225E4BFE-4856-4B6D-9C0E-79DC14D9FCE4}" destId="{B5C7E68A-A31C-47DF-BD5D-9693CFE9CF7C}" srcOrd="16" destOrd="0" presId="urn:microsoft.com/office/officeart/2005/8/layout/vList2"/>
    <dgm:cxn modelId="{565657C1-F5F3-4449-875A-9391CD596008}" type="presParOf" srcId="{225E4BFE-4856-4B6D-9C0E-79DC14D9FCE4}" destId="{C823D139-A3AF-4F91-B3CA-C96B5BE43B35}" srcOrd="17" destOrd="0" presId="urn:microsoft.com/office/officeart/2005/8/layout/vList2"/>
    <dgm:cxn modelId="{7B349383-1A25-4A95-9EA5-FB71FE3E7399}" type="presParOf" srcId="{225E4BFE-4856-4B6D-9C0E-79DC14D9FCE4}" destId="{A152CB62-C9BC-4C16-8E1A-ED38CA6C9FC3}" srcOrd="18" destOrd="0" presId="urn:microsoft.com/office/officeart/2005/8/layout/vList2"/>
    <dgm:cxn modelId="{1E07ED5D-241C-4CF7-9C3E-F8138F44DAE6}" type="presParOf" srcId="{225E4BFE-4856-4B6D-9C0E-79DC14D9FCE4}" destId="{AEC00BC5-7790-4790-958A-88B90D74612B}" srcOrd="19" destOrd="0" presId="urn:microsoft.com/office/officeart/2005/8/layout/vList2"/>
    <dgm:cxn modelId="{9542FCEF-1A64-4FF0-9C5C-B39239E4D7C4}" type="presParOf" srcId="{225E4BFE-4856-4B6D-9C0E-79DC14D9FCE4}" destId="{00A5F823-2D53-4822-AA18-EC093F158C32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CD91CC-5BB3-4DBF-B41C-2B6D3FD4EF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82E82DD-93D0-49D6-AF4C-36B07D7600D1}">
      <dgm:prSet/>
      <dgm:spPr/>
      <dgm:t>
        <a:bodyPr/>
        <a:lstStyle/>
        <a:p>
          <a:r>
            <a:rPr lang="en-US" b="1" i="0"/>
            <a:t>Hypothesize</a:t>
          </a:r>
          <a:r>
            <a:rPr lang="en-US" b="0" i="0"/>
            <a:t>: Start with assumptions about your job board's value and user experience.</a:t>
          </a:r>
          <a:endParaRPr lang="fr-FR" dirty="0"/>
        </a:p>
      </dgm:t>
    </dgm:pt>
    <dgm:pt modelId="{1B6E485F-AD00-45D5-9DD1-79EA74D38739}" type="parTrans" cxnId="{6DE25601-88DA-4CE5-AA0A-1368C65C2B51}">
      <dgm:prSet/>
      <dgm:spPr/>
      <dgm:t>
        <a:bodyPr/>
        <a:lstStyle/>
        <a:p>
          <a:endParaRPr lang="fr-FR"/>
        </a:p>
      </dgm:t>
    </dgm:pt>
    <dgm:pt modelId="{4B92356D-DA8E-421A-B2BC-F75EC179B4F8}" type="sibTrans" cxnId="{6DE25601-88DA-4CE5-AA0A-1368C65C2B51}">
      <dgm:prSet/>
      <dgm:spPr/>
      <dgm:t>
        <a:bodyPr/>
        <a:lstStyle/>
        <a:p>
          <a:endParaRPr lang="fr-FR"/>
        </a:p>
      </dgm:t>
    </dgm:pt>
    <dgm:pt modelId="{FAE33C23-44CC-405A-9A12-129148F6B1E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MVP</a:t>
          </a:r>
          <a:r>
            <a:rPr lang="en-US" b="0" i="0" dirty="0"/>
            <a:t>: Develop a basic job board to test your assumptions.</a:t>
          </a:r>
        </a:p>
      </dgm:t>
    </dgm:pt>
    <dgm:pt modelId="{31076FC2-4CF6-42C3-92B3-69CFF6CDF73E}" type="parTrans" cxnId="{3276364F-C6CA-4046-947C-81BDF7AC400B}">
      <dgm:prSet/>
      <dgm:spPr/>
      <dgm:t>
        <a:bodyPr/>
        <a:lstStyle/>
        <a:p>
          <a:endParaRPr lang="fr-FR"/>
        </a:p>
      </dgm:t>
    </dgm:pt>
    <dgm:pt modelId="{A62023CA-D5E9-424A-8157-01C04350BFF2}" type="sibTrans" cxnId="{3276364F-C6CA-4046-947C-81BDF7AC400B}">
      <dgm:prSet/>
      <dgm:spPr/>
      <dgm:t>
        <a:bodyPr/>
        <a:lstStyle/>
        <a:p>
          <a:endParaRPr lang="fr-FR"/>
        </a:p>
      </dgm:t>
    </dgm:pt>
    <dgm:pt modelId="{02438F3C-7260-4412-B36A-06C9A5ED3E6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/>
            <a:t>Measure</a:t>
          </a:r>
          <a:r>
            <a:rPr lang="en-US" b="0" i="0"/>
            <a:t>: Track key metrics like user engagement, job postings, and user feedback.</a:t>
          </a:r>
        </a:p>
      </dgm:t>
    </dgm:pt>
    <dgm:pt modelId="{63B4FE73-1851-4064-A399-9C833F20D356}" type="parTrans" cxnId="{05911CBC-07FA-4B03-967D-F03339672338}">
      <dgm:prSet/>
      <dgm:spPr/>
      <dgm:t>
        <a:bodyPr/>
        <a:lstStyle/>
        <a:p>
          <a:endParaRPr lang="fr-FR"/>
        </a:p>
      </dgm:t>
    </dgm:pt>
    <dgm:pt modelId="{6104BB98-13DA-4F81-89CD-BE9089F5A869}" type="sibTrans" cxnId="{05911CBC-07FA-4B03-967D-F03339672338}">
      <dgm:prSet/>
      <dgm:spPr/>
      <dgm:t>
        <a:bodyPr/>
        <a:lstStyle/>
        <a:p>
          <a:endParaRPr lang="fr-FR"/>
        </a:p>
      </dgm:t>
    </dgm:pt>
    <dgm:pt modelId="{B71FF7A4-BBAD-4181-8CD8-399CD1CB14D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Learn</a:t>
          </a:r>
          <a:r>
            <a:rPr lang="en-US" b="0" i="0" dirty="0"/>
            <a:t>: Analyze data to validate assumptions and identify areas for improvement.</a:t>
          </a:r>
        </a:p>
      </dgm:t>
    </dgm:pt>
    <dgm:pt modelId="{F8738FAA-E013-4BE9-B208-A51846FADF7D}" type="parTrans" cxnId="{22FDCC03-1547-4C9C-A746-05CCDCD8810F}">
      <dgm:prSet/>
      <dgm:spPr/>
      <dgm:t>
        <a:bodyPr/>
        <a:lstStyle/>
        <a:p>
          <a:endParaRPr lang="fr-FR"/>
        </a:p>
      </dgm:t>
    </dgm:pt>
    <dgm:pt modelId="{FE27D03B-6263-460F-9C0D-E9FC8858075C}" type="sibTrans" cxnId="{22FDCC03-1547-4C9C-A746-05CCDCD8810F}">
      <dgm:prSet/>
      <dgm:spPr/>
      <dgm:t>
        <a:bodyPr/>
        <a:lstStyle/>
        <a:p>
          <a:endParaRPr lang="fr-FR"/>
        </a:p>
      </dgm:t>
    </dgm:pt>
    <dgm:pt modelId="{2B1A9151-C6F4-4033-8BAA-7994915AD5C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Pivot or Persevere</a:t>
          </a:r>
          <a:r>
            <a:rPr lang="en-US" b="0" i="0" dirty="0"/>
            <a:t>: Be ready to change if needed, or continue refining what works.</a:t>
          </a:r>
        </a:p>
      </dgm:t>
    </dgm:pt>
    <dgm:pt modelId="{BD142954-B4BA-4D59-8180-DF4C50FB58AA}" type="parTrans" cxnId="{BE7F7240-C5A5-4F88-A9E8-DFD6946BFADE}">
      <dgm:prSet/>
      <dgm:spPr/>
      <dgm:t>
        <a:bodyPr/>
        <a:lstStyle/>
        <a:p>
          <a:endParaRPr lang="fr-FR"/>
        </a:p>
      </dgm:t>
    </dgm:pt>
    <dgm:pt modelId="{D314ECB6-E613-468D-AC65-FAA66E5A0D4A}" type="sibTrans" cxnId="{BE7F7240-C5A5-4F88-A9E8-DFD6946BFADE}">
      <dgm:prSet/>
      <dgm:spPr/>
      <dgm:t>
        <a:bodyPr/>
        <a:lstStyle/>
        <a:p>
          <a:endParaRPr lang="fr-FR"/>
        </a:p>
      </dgm:t>
    </dgm:pt>
    <dgm:pt modelId="{ADC30D8D-8F6F-4607-9821-B45E340059D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/>
            <a:t>Customer Feedback</a:t>
          </a:r>
          <a:r>
            <a:rPr lang="en-US" b="0" i="0"/>
            <a:t>: Engage with users to understand their needs and preferences.</a:t>
          </a:r>
        </a:p>
      </dgm:t>
    </dgm:pt>
    <dgm:pt modelId="{7F3F40EC-8662-469B-AFEA-1AA6BBAF33C6}" type="parTrans" cxnId="{489565DD-DC24-400B-82B7-9D2B6C4FB1E7}">
      <dgm:prSet/>
      <dgm:spPr/>
      <dgm:t>
        <a:bodyPr/>
        <a:lstStyle/>
        <a:p>
          <a:endParaRPr lang="fr-FR"/>
        </a:p>
      </dgm:t>
    </dgm:pt>
    <dgm:pt modelId="{9BA39F9B-272D-4282-9E6C-E02D9F74586A}" type="sibTrans" cxnId="{489565DD-DC24-400B-82B7-9D2B6C4FB1E7}">
      <dgm:prSet/>
      <dgm:spPr/>
      <dgm:t>
        <a:bodyPr/>
        <a:lstStyle/>
        <a:p>
          <a:endParaRPr lang="fr-FR"/>
        </a:p>
      </dgm:t>
    </dgm:pt>
    <dgm:pt modelId="{8EA017D4-FA35-4FF0-AA6B-9789360E5A9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/>
            <a:t>Continuous Updates</a:t>
          </a:r>
          <a:r>
            <a:rPr lang="en-US" b="0" i="0"/>
            <a:t>: Regularly improve the job board based on feedback and data.</a:t>
          </a:r>
        </a:p>
      </dgm:t>
    </dgm:pt>
    <dgm:pt modelId="{2B9C7111-E810-4889-9E86-B83AE70648B1}" type="parTrans" cxnId="{F4A84020-2167-4448-A082-41120E77663E}">
      <dgm:prSet/>
      <dgm:spPr/>
      <dgm:t>
        <a:bodyPr/>
        <a:lstStyle/>
        <a:p>
          <a:endParaRPr lang="fr-FR"/>
        </a:p>
      </dgm:t>
    </dgm:pt>
    <dgm:pt modelId="{1C201BF6-6FE8-4336-82F0-F4AF7B625F8E}" type="sibTrans" cxnId="{F4A84020-2167-4448-A082-41120E77663E}">
      <dgm:prSet/>
      <dgm:spPr/>
      <dgm:t>
        <a:bodyPr/>
        <a:lstStyle/>
        <a:p>
          <a:endParaRPr lang="fr-FR"/>
        </a:p>
      </dgm:t>
    </dgm:pt>
    <dgm:pt modelId="{FF526C68-D8D8-4EA8-BC81-BD25452CB621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/>
            <a:t>Actionable Metrics</a:t>
          </a:r>
          <a:r>
            <a:rPr lang="en-US" b="0" i="0"/>
            <a:t>: Focus on metrics that guide your decisions, like successful placements.</a:t>
          </a:r>
        </a:p>
      </dgm:t>
    </dgm:pt>
    <dgm:pt modelId="{0C491040-CA72-42D7-8394-49EBA1B2083C}" type="parTrans" cxnId="{9F6FB438-509B-4EE7-8CB9-4E56EA773E95}">
      <dgm:prSet/>
      <dgm:spPr/>
      <dgm:t>
        <a:bodyPr/>
        <a:lstStyle/>
        <a:p>
          <a:endParaRPr lang="fr-FR"/>
        </a:p>
      </dgm:t>
    </dgm:pt>
    <dgm:pt modelId="{4322CAC0-6AC7-4E04-8F0F-431C9D273F23}" type="sibTrans" cxnId="{9F6FB438-509B-4EE7-8CB9-4E56EA773E95}">
      <dgm:prSet/>
      <dgm:spPr/>
      <dgm:t>
        <a:bodyPr/>
        <a:lstStyle/>
        <a:p>
          <a:endParaRPr lang="fr-FR"/>
        </a:p>
      </dgm:t>
    </dgm:pt>
    <dgm:pt modelId="{9CE7CB20-402E-46D2-BA83-8C4ABE5E50B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/>
            <a:t>Financial Insights</a:t>
          </a:r>
          <a:r>
            <a:rPr lang="en-US" b="0" i="0"/>
            <a:t>: Apply innovative financial tracking to assess costs and revenue.</a:t>
          </a:r>
        </a:p>
      </dgm:t>
    </dgm:pt>
    <dgm:pt modelId="{461AB275-EF3B-475D-8D2E-CAF7A7745213}" type="parTrans" cxnId="{29D223FA-49A4-4AF8-8B80-892C38816690}">
      <dgm:prSet/>
      <dgm:spPr/>
      <dgm:t>
        <a:bodyPr/>
        <a:lstStyle/>
        <a:p>
          <a:endParaRPr lang="fr-FR"/>
        </a:p>
      </dgm:t>
    </dgm:pt>
    <dgm:pt modelId="{0CC00A30-7683-4283-9AAE-B63AA771C26D}" type="sibTrans" cxnId="{29D223FA-49A4-4AF8-8B80-892C38816690}">
      <dgm:prSet/>
      <dgm:spPr/>
      <dgm:t>
        <a:bodyPr/>
        <a:lstStyle/>
        <a:p>
          <a:endParaRPr lang="fr-FR"/>
        </a:p>
      </dgm:t>
    </dgm:pt>
    <dgm:pt modelId="{4D648FA7-CCA5-49F6-B4EF-49F2183CFFB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/>
            <a:t>Growth Strategies</a:t>
          </a:r>
          <a:r>
            <a:rPr lang="en-US" b="0" i="0"/>
            <a:t>: Experiment with user acquisition and engagement tactics.</a:t>
          </a:r>
        </a:p>
      </dgm:t>
    </dgm:pt>
    <dgm:pt modelId="{A3525EE8-9728-4F7C-AA0F-4B46B5669A54}" type="parTrans" cxnId="{CC92EC0E-F63F-4A4B-BA41-2142D58BB1CD}">
      <dgm:prSet/>
      <dgm:spPr/>
      <dgm:t>
        <a:bodyPr/>
        <a:lstStyle/>
        <a:p>
          <a:endParaRPr lang="fr-FR"/>
        </a:p>
      </dgm:t>
    </dgm:pt>
    <dgm:pt modelId="{EB4D9DF1-DBF5-4C6B-A3EE-FC3E48EADE71}" type="sibTrans" cxnId="{CC92EC0E-F63F-4A4B-BA41-2142D58BB1CD}">
      <dgm:prSet/>
      <dgm:spPr/>
      <dgm:t>
        <a:bodyPr/>
        <a:lstStyle/>
        <a:p>
          <a:endParaRPr lang="fr-FR"/>
        </a:p>
      </dgm:t>
    </dgm:pt>
    <dgm:pt modelId="{2E5380AC-5AB9-4CA2-83D9-9BEFDD251C9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/>
            <a:t>User-Centric Design</a:t>
          </a:r>
          <a:r>
            <a:rPr lang="en-US" b="0" i="0"/>
            <a:t>: Prioritize user experience, continually enhancing based on feedback.</a:t>
          </a:r>
        </a:p>
      </dgm:t>
    </dgm:pt>
    <dgm:pt modelId="{0DAF632A-B81E-4437-B774-6185388B24EC}" type="parTrans" cxnId="{DFCCA485-C61B-4ABC-98CA-8DDC244A6D3F}">
      <dgm:prSet/>
      <dgm:spPr/>
      <dgm:t>
        <a:bodyPr/>
        <a:lstStyle/>
        <a:p>
          <a:endParaRPr lang="fr-FR"/>
        </a:p>
      </dgm:t>
    </dgm:pt>
    <dgm:pt modelId="{02F45A78-0B10-4302-8E09-1CD92976A2FA}" type="sibTrans" cxnId="{DFCCA485-C61B-4ABC-98CA-8DDC244A6D3F}">
      <dgm:prSet/>
      <dgm:spPr/>
      <dgm:t>
        <a:bodyPr/>
        <a:lstStyle/>
        <a:p>
          <a:endParaRPr lang="fr-FR"/>
        </a:p>
      </dgm:t>
    </dgm:pt>
    <dgm:pt modelId="{225E4BFE-4856-4B6D-9C0E-79DC14D9FCE4}" type="pres">
      <dgm:prSet presAssocID="{DBCD91CC-5BB3-4DBF-B41C-2B6D3FD4EF59}" presName="linear" presStyleCnt="0">
        <dgm:presLayoutVars>
          <dgm:animLvl val="lvl"/>
          <dgm:resizeHandles val="exact"/>
        </dgm:presLayoutVars>
      </dgm:prSet>
      <dgm:spPr/>
    </dgm:pt>
    <dgm:pt modelId="{9F72998D-FE9A-44AE-AC04-AB345C0AFAF4}" type="pres">
      <dgm:prSet presAssocID="{782E82DD-93D0-49D6-AF4C-36B07D7600D1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9CDB014E-6676-4D4A-BA9D-5DD4FBF924EB}" type="pres">
      <dgm:prSet presAssocID="{4B92356D-DA8E-421A-B2BC-F75EC179B4F8}" presName="spacer" presStyleCnt="0"/>
      <dgm:spPr/>
    </dgm:pt>
    <dgm:pt modelId="{D8D299F6-92D6-4AAD-81B0-1C700A3B3A16}" type="pres">
      <dgm:prSet presAssocID="{FAE33C23-44CC-405A-9A12-129148F6B1E7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7BCF0E7E-E0FA-490C-AB34-834302DC8502}" type="pres">
      <dgm:prSet presAssocID="{A62023CA-D5E9-424A-8157-01C04350BFF2}" presName="spacer" presStyleCnt="0"/>
      <dgm:spPr/>
    </dgm:pt>
    <dgm:pt modelId="{72AE0A90-D184-4E26-A1D2-A443D8A680C2}" type="pres">
      <dgm:prSet presAssocID="{02438F3C-7260-4412-B36A-06C9A5ED3E6D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651274FB-1D67-423A-BA8D-0DC2DB0743BB}" type="pres">
      <dgm:prSet presAssocID="{6104BB98-13DA-4F81-89CD-BE9089F5A869}" presName="spacer" presStyleCnt="0"/>
      <dgm:spPr/>
    </dgm:pt>
    <dgm:pt modelId="{61E894F1-E58E-4F9B-BC6D-F1D0789BF833}" type="pres">
      <dgm:prSet presAssocID="{B71FF7A4-BBAD-4181-8CD8-399CD1CB14DF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803C0A16-B86D-4A60-AE5A-E65A4DFAFAE5}" type="pres">
      <dgm:prSet presAssocID="{FE27D03B-6263-460F-9C0D-E9FC8858075C}" presName="spacer" presStyleCnt="0"/>
      <dgm:spPr/>
    </dgm:pt>
    <dgm:pt modelId="{C3938E9E-AA62-4842-9FC1-6C99C2B82FBF}" type="pres">
      <dgm:prSet presAssocID="{2B1A9151-C6F4-4033-8BAA-7994915AD5C4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EA0964D8-F7AB-403D-8622-69948F5E1136}" type="pres">
      <dgm:prSet presAssocID="{D314ECB6-E613-468D-AC65-FAA66E5A0D4A}" presName="spacer" presStyleCnt="0"/>
      <dgm:spPr/>
    </dgm:pt>
    <dgm:pt modelId="{141E9668-F820-475E-877B-9F4FEE6872B6}" type="pres">
      <dgm:prSet presAssocID="{ADC30D8D-8F6F-4607-9821-B45E340059DD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6BF4DDB8-6D35-4CAD-A187-7D28AAC82C64}" type="pres">
      <dgm:prSet presAssocID="{9BA39F9B-272D-4282-9E6C-E02D9F74586A}" presName="spacer" presStyleCnt="0"/>
      <dgm:spPr/>
    </dgm:pt>
    <dgm:pt modelId="{F0ABBED6-AA03-4DB2-8BA8-E0B79D079AE2}" type="pres">
      <dgm:prSet presAssocID="{8EA017D4-FA35-4FF0-AA6B-9789360E5A9D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F1B6BCE6-B5F8-442A-AE10-D225F0C52C8C}" type="pres">
      <dgm:prSet presAssocID="{1C201BF6-6FE8-4336-82F0-F4AF7B625F8E}" presName="spacer" presStyleCnt="0"/>
      <dgm:spPr/>
    </dgm:pt>
    <dgm:pt modelId="{AEE666A9-6B19-45DF-86C4-A6F2A7D7F72E}" type="pres">
      <dgm:prSet presAssocID="{FF526C68-D8D8-4EA8-BC81-BD25452CB621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DAE639B5-84D7-478A-A834-095DAF1E9F40}" type="pres">
      <dgm:prSet presAssocID="{4322CAC0-6AC7-4E04-8F0F-431C9D273F23}" presName="spacer" presStyleCnt="0"/>
      <dgm:spPr/>
    </dgm:pt>
    <dgm:pt modelId="{85298FEE-85EB-4DDE-BD88-AD3F95B82FE3}" type="pres">
      <dgm:prSet presAssocID="{9CE7CB20-402E-46D2-BA83-8C4ABE5E50B6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305B5A87-271D-4B2A-BF34-AE0FE31AEE8F}" type="pres">
      <dgm:prSet presAssocID="{0CC00A30-7683-4283-9AAE-B63AA771C26D}" presName="spacer" presStyleCnt="0"/>
      <dgm:spPr/>
    </dgm:pt>
    <dgm:pt modelId="{8AE22C04-655D-4715-9BE9-ED2272540DFB}" type="pres">
      <dgm:prSet presAssocID="{4D648FA7-CCA5-49F6-B4EF-49F2183CFFB4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A80EF804-BD7F-4561-BA3E-279673A2319C}" type="pres">
      <dgm:prSet presAssocID="{EB4D9DF1-DBF5-4C6B-A3EE-FC3E48EADE71}" presName="spacer" presStyleCnt="0"/>
      <dgm:spPr/>
    </dgm:pt>
    <dgm:pt modelId="{7FE9D65B-FACF-4EA5-8E9E-12A0DEAA8E28}" type="pres">
      <dgm:prSet presAssocID="{2E5380AC-5AB9-4CA2-83D9-9BEFDD251C97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28611700-BA23-4741-A582-D315FAF35748}" type="presOf" srcId="{DBCD91CC-5BB3-4DBF-B41C-2B6D3FD4EF59}" destId="{225E4BFE-4856-4B6D-9C0E-79DC14D9FCE4}" srcOrd="0" destOrd="0" presId="urn:microsoft.com/office/officeart/2005/8/layout/vList2"/>
    <dgm:cxn modelId="{6DE25601-88DA-4CE5-AA0A-1368C65C2B51}" srcId="{DBCD91CC-5BB3-4DBF-B41C-2B6D3FD4EF59}" destId="{782E82DD-93D0-49D6-AF4C-36B07D7600D1}" srcOrd="0" destOrd="0" parTransId="{1B6E485F-AD00-45D5-9DD1-79EA74D38739}" sibTransId="{4B92356D-DA8E-421A-B2BC-F75EC179B4F8}"/>
    <dgm:cxn modelId="{48FAC101-2EF6-4225-80AF-F7B7D0DA5857}" type="presOf" srcId="{FAE33C23-44CC-405A-9A12-129148F6B1E7}" destId="{D8D299F6-92D6-4AAD-81B0-1C700A3B3A16}" srcOrd="0" destOrd="0" presId="urn:microsoft.com/office/officeart/2005/8/layout/vList2"/>
    <dgm:cxn modelId="{22FDCC03-1547-4C9C-A746-05CCDCD8810F}" srcId="{DBCD91CC-5BB3-4DBF-B41C-2B6D3FD4EF59}" destId="{B71FF7A4-BBAD-4181-8CD8-399CD1CB14DF}" srcOrd="3" destOrd="0" parTransId="{F8738FAA-E013-4BE9-B208-A51846FADF7D}" sibTransId="{FE27D03B-6263-460F-9C0D-E9FC8858075C}"/>
    <dgm:cxn modelId="{CC92EC0E-F63F-4A4B-BA41-2142D58BB1CD}" srcId="{DBCD91CC-5BB3-4DBF-B41C-2B6D3FD4EF59}" destId="{4D648FA7-CCA5-49F6-B4EF-49F2183CFFB4}" srcOrd="9" destOrd="0" parTransId="{A3525EE8-9728-4F7C-AA0F-4B46B5669A54}" sibTransId="{EB4D9DF1-DBF5-4C6B-A3EE-FC3E48EADE71}"/>
    <dgm:cxn modelId="{F4A84020-2167-4448-A082-41120E77663E}" srcId="{DBCD91CC-5BB3-4DBF-B41C-2B6D3FD4EF59}" destId="{8EA017D4-FA35-4FF0-AA6B-9789360E5A9D}" srcOrd="6" destOrd="0" parTransId="{2B9C7111-E810-4889-9E86-B83AE70648B1}" sibTransId="{1C201BF6-6FE8-4336-82F0-F4AF7B625F8E}"/>
    <dgm:cxn modelId="{370AEF37-BA43-4B80-8B6E-804C7A9FFE32}" type="presOf" srcId="{8EA017D4-FA35-4FF0-AA6B-9789360E5A9D}" destId="{F0ABBED6-AA03-4DB2-8BA8-E0B79D079AE2}" srcOrd="0" destOrd="0" presId="urn:microsoft.com/office/officeart/2005/8/layout/vList2"/>
    <dgm:cxn modelId="{9F6FB438-509B-4EE7-8CB9-4E56EA773E95}" srcId="{DBCD91CC-5BB3-4DBF-B41C-2B6D3FD4EF59}" destId="{FF526C68-D8D8-4EA8-BC81-BD25452CB621}" srcOrd="7" destOrd="0" parTransId="{0C491040-CA72-42D7-8394-49EBA1B2083C}" sibTransId="{4322CAC0-6AC7-4E04-8F0F-431C9D273F23}"/>
    <dgm:cxn modelId="{BE7F7240-C5A5-4F88-A9E8-DFD6946BFADE}" srcId="{DBCD91CC-5BB3-4DBF-B41C-2B6D3FD4EF59}" destId="{2B1A9151-C6F4-4033-8BAA-7994915AD5C4}" srcOrd="4" destOrd="0" parTransId="{BD142954-B4BA-4D59-8180-DF4C50FB58AA}" sibTransId="{D314ECB6-E613-468D-AC65-FAA66E5A0D4A}"/>
    <dgm:cxn modelId="{286E175F-C16F-4C7D-BDF8-A08F58C81A70}" type="presOf" srcId="{9CE7CB20-402E-46D2-BA83-8C4ABE5E50B6}" destId="{85298FEE-85EB-4DDE-BD88-AD3F95B82FE3}" srcOrd="0" destOrd="0" presId="urn:microsoft.com/office/officeart/2005/8/layout/vList2"/>
    <dgm:cxn modelId="{68091F63-35D3-429A-9169-0C54F745C55E}" type="presOf" srcId="{782E82DD-93D0-49D6-AF4C-36B07D7600D1}" destId="{9F72998D-FE9A-44AE-AC04-AB345C0AFAF4}" srcOrd="0" destOrd="0" presId="urn:microsoft.com/office/officeart/2005/8/layout/vList2"/>
    <dgm:cxn modelId="{3276364F-C6CA-4046-947C-81BDF7AC400B}" srcId="{DBCD91CC-5BB3-4DBF-B41C-2B6D3FD4EF59}" destId="{FAE33C23-44CC-405A-9A12-129148F6B1E7}" srcOrd="1" destOrd="0" parTransId="{31076FC2-4CF6-42C3-92B3-69CFF6CDF73E}" sibTransId="{A62023CA-D5E9-424A-8157-01C04350BFF2}"/>
    <dgm:cxn modelId="{AF5ED451-D2DE-4C2A-89A4-878C0EB902E0}" type="presOf" srcId="{02438F3C-7260-4412-B36A-06C9A5ED3E6D}" destId="{72AE0A90-D184-4E26-A1D2-A443D8A680C2}" srcOrd="0" destOrd="0" presId="urn:microsoft.com/office/officeart/2005/8/layout/vList2"/>
    <dgm:cxn modelId="{95C32473-D2F0-4833-AE2F-E560B28B1571}" type="presOf" srcId="{2E5380AC-5AB9-4CA2-83D9-9BEFDD251C97}" destId="{7FE9D65B-FACF-4EA5-8E9E-12A0DEAA8E28}" srcOrd="0" destOrd="0" presId="urn:microsoft.com/office/officeart/2005/8/layout/vList2"/>
    <dgm:cxn modelId="{DFCCA485-C61B-4ABC-98CA-8DDC244A6D3F}" srcId="{DBCD91CC-5BB3-4DBF-B41C-2B6D3FD4EF59}" destId="{2E5380AC-5AB9-4CA2-83D9-9BEFDD251C97}" srcOrd="10" destOrd="0" parTransId="{0DAF632A-B81E-4437-B774-6185388B24EC}" sibTransId="{02F45A78-0B10-4302-8E09-1CD92976A2FA}"/>
    <dgm:cxn modelId="{3B707C9E-F9F9-4D3A-89E7-D39747692FC1}" type="presOf" srcId="{FF526C68-D8D8-4EA8-BC81-BD25452CB621}" destId="{AEE666A9-6B19-45DF-86C4-A6F2A7D7F72E}" srcOrd="0" destOrd="0" presId="urn:microsoft.com/office/officeart/2005/8/layout/vList2"/>
    <dgm:cxn modelId="{05911CBC-07FA-4B03-967D-F03339672338}" srcId="{DBCD91CC-5BB3-4DBF-B41C-2B6D3FD4EF59}" destId="{02438F3C-7260-4412-B36A-06C9A5ED3E6D}" srcOrd="2" destOrd="0" parTransId="{63B4FE73-1851-4064-A399-9C833F20D356}" sibTransId="{6104BB98-13DA-4F81-89CD-BE9089F5A869}"/>
    <dgm:cxn modelId="{489565DD-DC24-400B-82B7-9D2B6C4FB1E7}" srcId="{DBCD91CC-5BB3-4DBF-B41C-2B6D3FD4EF59}" destId="{ADC30D8D-8F6F-4607-9821-B45E340059DD}" srcOrd="5" destOrd="0" parTransId="{7F3F40EC-8662-469B-AFEA-1AA6BBAF33C6}" sibTransId="{9BA39F9B-272D-4282-9E6C-E02D9F74586A}"/>
    <dgm:cxn modelId="{4F34FDE4-08BA-4AA8-9EFA-6A3A9FBD3E4F}" type="presOf" srcId="{2B1A9151-C6F4-4033-8BAA-7994915AD5C4}" destId="{C3938E9E-AA62-4842-9FC1-6C99C2B82FBF}" srcOrd="0" destOrd="0" presId="urn:microsoft.com/office/officeart/2005/8/layout/vList2"/>
    <dgm:cxn modelId="{4113C8ED-E2E3-473B-B65A-33B284EF1F40}" type="presOf" srcId="{4D648FA7-CCA5-49F6-B4EF-49F2183CFFB4}" destId="{8AE22C04-655D-4715-9BE9-ED2272540DFB}" srcOrd="0" destOrd="0" presId="urn:microsoft.com/office/officeart/2005/8/layout/vList2"/>
    <dgm:cxn modelId="{6217ACEE-7E19-4056-BD31-8EDC181F2827}" type="presOf" srcId="{B71FF7A4-BBAD-4181-8CD8-399CD1CB14DF}" destId="{61E894F1-E58E-4F9B-BC6D-F1D0789BF833}" srcOrd="0" destOrd="0" presId="urn:microsoft.com/office/officeart/2005/8/layout/vList2"/>
    <dgm:cxn modelId="{FAA0B6F9-7D9A-4C48-8F65-6FBF195599DF}" type="presOf" srcId="{ADC30D8D-8F6F-4607-9821-B45E340059DD}" destId="{141E9668-F820-475E-877B-9F4FEE6872B6}" srcOrd="0" destOrd="0" presId="urn:microsoft.com/office/officeart/2005/8/layout/vList2"/>
    <dgm:cxn modelId="{29D223FA-49A4-4AF8-8B80-892C38816690}" srcId="{DBCD91CC-5BB3-4DBF-B41C-2B6D3FD4EF59}" destId="{9CE7CB20-402E-46D2-BA83-8C4ABE5E50B6}" srcOrd="8" destOrd="0" parTransId="{461AB275-EF3B-475D-8D2E-CAF7A7745213}" sibTransId="{0CC00A30-7683-4283-9AAE-B63AA771C26D}"/>
    <dgm:cxn modelId="{BD3DB05B-1AF9-4A0A-989D-048314CAB4C8}" type="presParOf" srcId="{225E4BFE-4856-4B6D-9C0E-79DC14D9FCE4}" destId="{9F72998D-FE9A-44AE-AC04-AB345C0AFAF4}" srcOrd="0" destOrd="0" presId="urn:microsoft.com/office/officeart/2005/8/layout/vList2"/>
    <dgm:cxn modelId="{EF11B96F-4B3F-4303-B3B6-F898A5FE73F5}" type="presParOf" srcId="{225E4BFE-4856-4B6D-9C0E-79DC14D9FCE4}" destId="{9CDB014E-6676-4D4A-BA9D-5DD4FBF924EB}" srcOrd="1" destOrd="0" presId="urn:microsoft.com/office/officeart/2005/8/layout/vList2"/>
    <dgm:cxn modelId="{574D54FB-10EB-4A95-A022-6A69A39EEBAA}" type="presParOf" srcId="{225E4BFE-4856-4B6D-9C0E-79DC14D9FCE4}" destId="{D8D299F6-92D6-4AAD-81B0-1C700A3B3A16}" srcOrd="2" destOrd="0" presId="urn:microsoft.com/office/officeart/2005/8/layout/vList2"/>
    <dgm:cxn modelId="{A8BBBD60-FCD2-4536-A1CD-DC4DB94AEE66}" type="presParOf" srcId="{225E4BFE-4856-4B6D-9C0E-79DC14D9FCE4}" destId="{7BCF0E7E-E0FA-490C-AB34-834302DC8502}" srcOrd="3" destOrd="0" presId="urn:microsoft.com/office/officeart/2005/8/layout/vList2"/>
    <dgm:cxn modelId="{4E816CB0-76C3-4446-8FE7-70450CA5F188}" type="presParOf" srcId="{225E4BFE-4856-4B6D-9C0E-79DC14D9FCE4}" destId="{72AE0A90-D184-4E26-A1D2-A443D8A680C2}" srcOrd="4" destOrd="0" presId="urn:microsoft.com/office/officeart/2005/8/layout/vList2"/>
    <dgm:cxn modelId="{CCCE6F15-C917-43C5-B2E9-3306BB6ADEEB}" type="presParOf" srcId="{225E4BFE-4856-4B6D-9C0E-79DC14D9FCE4}" destId="{651274FB-1D67-423A-BA8D-0DC2DB0743BB}" srcOrd="5" destOrd="0" presId="urn:microsoft.com/office/officeart/2005/8/layout/vList2"/>
    <dgm:cxn modelId="{1AE21DF4-7E08-44A2-9573-AF0BD197D218}" type="presParOf" srcId="{225E4BFE-4856-4B6D-9C0E-79DC14D9FCE4}" destId="{61E894F1-E58E-4F9B-BC6D-F1D0789BF833}" srcOrd="6" destOrd="0" presId="urn:microsoft.com/office/officeart/2005/8/layout/vList2"/>
    <dgm:cxn modelId="{DCA67FD1-8967-4742-B438-E01AC0C38E49}" type="presParOf" srcId="{225E4BFE-4856-4B6D-9C0E-79DC14D9FCE4}" destId="{803C0A16-B86D-4A60-AE5A-E65A4DFAFAE5}" srcOrd="7" destOrd="0" presId="urn:microsoft.com/office/officeart/2005/8/layout/vList2"/>
    <dgm:cxn modelId="{680E87D0-B02A-4664-BA4C-F4A3679683AA}" type="presParOf" srcId="{225E4BFE-4856-4B6D-9C0E-79DC14D9FCE4}" destId="{C3938E9E-AA62-4842-9FC1-6C99C2B82FBF}" srcOrd="8" destOrd="0" presId="urn:microsoft.com/office/officeart/2005/8/layout/vList2"/>
    <dgm:cxn modelId="{E97D2CDA-6828-4DB4-8C67-A8D7049C45DA}" type="presParOf" srcId="{225E4BFE-4856-4B6D-9C0E-79DC14D9FCE4}" destId="{EA0964D8-F7AB-403D-8622-69948F5E1136}" srcOrd="9" destOrd="0" presId="urn:microsoft.com/office/officeart/2005/8/layout/vList2"/>
    <dgm:cxn modelId="{A24272DA-DF23-4230-A0C5-FCBF36873A05}" type="presParOf" srcId="{225E4BFE-4856-4B6D-9C0E-79DC14D9FCE4}" destId="{141E9668-F820-475E-877B-9F4FEE6872B6}" srcOrd="10" destOrd="0" presId="urn:microsoft.com/office/officeart/2005/8/layout/vList2"/>
    <dgm:cxn modelId="{CCF075E2-8A84-4CA1-8B2E-780DDDB3C588}" type="presParOf" srcId="{225E4BFE-4856-4B6D-9C0E-79DC14D9FCE4}" destId="{6BF4DDB8-6D35-4CAD-A187-7D28AAC82C64}" srcOrd="11" destOrd="0" presId="urn:microsoft.com/office/officeart/2005/8/layout/vList2"/>
    <dgm:cxn modelId="{A7A779FA-6A0B-4838-8F0C-EE3F1237CB14}" type="presParOf" srcId="{225E4BFE-4856-4B6D-9C0E-79DC14D9FCE4}" destId="{F0ABBED6-AA03-4DB2-8BA8-E0B79D079AE2}" srcOrd="12" destOrd="0" presId="urn:microsoft.com/office/officeart/2005/8/layout/vList2"/>
    <dgm:cxn modelId="{EA8A81A7-8A07-40A1-BF89-A7092D6AF018}" type="presParOf" srcId="{225E4BFE-4856-4B6D-9C0E-79DC14D9FCE4}" destId="{F1B6BCE6-B5F8-442A-AE10-D225F0C52C8C}" srcOrd="13" destOrd="0" presId="urn:microsoft.com/office/officeart/2005/8/layout/vList2"/>
    <dgm:cxn modelId="{AE161F73-02EE-49ED-9D27-E3FDB59CBB74}" type="presParOf" srcId="{225E4BFE-4856-4B6D-9C0E-79DC14D9FCE4}" destId="{AEE666A9-6B19-45DF-86C4-A6F2A7D7F72E}" srcOrd="14" destOrd="0" presId="urn:microsoft.com/office/officeart/2005/8/layout/vList2"/>
    <dgm:cxn modelId="{6EA21090-8F40-4352-BF41-FDB615CF40EC}" type="presParOf" srcId="{225E4BFE-4856-4B6D-9C0E-79DC14D9FCE4}" destId="{DAE639B5-84D7-478A-A834-095DAF1E9F40}" srcOrd="15" destOrd="0" presId="urn:microsoft.com/office/officeart/2005/8/layout/vList2"/>
    <dgm:cxn modelId="{78D24613-66F4-4594-96EE-3DA06EA267E7}" type="presParOf" srcId="{225E4BFE-4856-4B6D-9C0E-79DC14D9FCE4}" destId="{85298FEE-85EB-4DDE-BD88-AD3F95B82FE3}" srcOrd="16" destOrd="0" presId="urn:microsoft.com/office/officeart/2005/8/layout/vList2"/>
    <dgm:cxn modelId="{1ECE5919-772A-4A80-9E73-8503A0E5DB74}" type="presParOf" srcId="{225E4BFE-4856-4B6D-9C0E-79DC14D9FCE4}" destId="{305B5A87-271D-4B2A-BF34-AE0FE31AEE8F}" srcOrd="17" destOrd="0" presId="urn:microsoft.com/office/officeart/2005/8/layout/vList2"/>
    <dgm:cxn modelId="{59154E82-682D-4E82-B3A3-E4087D276739}" type="presParOf" srcId="{225E4BFE-4856-4B6D-9C0E-79DC14D9FCE4}" destId="{8AE22C04-655D-4715-9BE9-ED2272540DFB}" srcOrd="18" destOrd="0" presId="urn:microsoft.com/office/officeart/2005/8/layout/vList2"/>
    <dgm:cxn modelId="{939E8834-1D10-4186-BDA3-71A87F2FD3D6}" type="presParOf" srcId="{225E4BFE-4856-4B6D-9C0E-79DC14D9FCE4}" destId="{A80EF804-BD7F-4561-BA3E-279673A2319C}" srcOrd="19" destOrd="0" presId="urn:microsoft.com/office/officeart/2005/8/layout/vList2"/>
    <dgm:cxn modelId="{352E4A43-DBD7-4F0C-B8F3-494ADB9194CC}" type="presParOf" srcId="{225E4BFE-4856-4B6D-9C0E-79DC14D9FCE4}" destId="{7FE9D65B-FACF-4EA5-8E9E-12A0DEAA8E28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2998D-FE9A-44AE-AC04-AB345C0AFAF4}">
      <dsp:nvSpPr>
        <dsp:cNvPr id="0" name=""/>
        <dsp:cNvSpPr/>
      </dsp:nvSpPr>
      <dsp:spPr>
        <a:xfrm>
          <a:off x="0" y="745199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Myth: A great product guarantees success. Truth: Success depends on marketing, business negotiation, and more.</a:t>
          </a:r>
          <a:endParaRPr lang="fr-FR" sz="1600" kern="1200" dirty="0"/>
        </a:p>
      </dsp:txBody>
      <dsp:txXfrm>
        <a:off x="18734" y="763933"/>
        <a:ext cx="10020931" cy="346292"/>
      </dsp:txXfrm>
    </dsp:sp>
    <dsp:sp modelId="{3FE799DA-594D-4A2A-93F6-0DB71D5EE6D8}">
      <dsp:nvSpPr>
        <dsp:cNvPr id="0" name=""/>
        <dsp:cNvSpPr/>
      </dsp:nvSpPr>
      <dsp:spPr>
        <a:xfrm>
          <a:off x="0" y="117504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0" i="0" kern="1200" dirty="0"/>
            <a:t>Myth: You need to work 24/7. Truth: Balance is crucial; burnout is counterproductive.</a:t>
          </a:r>
        </a:p>
      </dsp:txBody>
      <dsp:txXfrm>
        <a:off x="18734" y="1193774"/>
        <a:ext cx="10020931" cy="346292"/>
      </dsp:txXfrm>
    </dsp:sp>
    <dsp:sp modelId="{2322DE82-4F9E-4E2B-8238-CC0F7E446E9B}">
      <dsp:nvSpPr>
        <dsp:cNvPr id="0" name=""/>
        <dsp:cNvSpPr/>
      </dsp:nvSpPr>
      <dsp:spPr>
        <a:xfrm>
          <a:off x="0" y="160488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0" i="0" kern="1200" dirty="0"/>
            <a:t>Myth: Building the product is the hardest part. Truth: Scaling, marketing, and management are demanding.</a:t>
          </a:r>
        </a:p>
      </dsp:txBody>
      <dsp:txXfrm>
        <a:off x="18734" y="1623614"/>
        <a:ext cx="10020931" cy="346292"/>
      </dsp:txXfrm>
    </dsp:sp>
    <dsp:sp modelId="{AF7747CF-AEFE-4641-85EA-50C54C0F9F77}">
      <dsp:nvSpPr>
        <dsp:cNvPr id="0" name=""/>
        <dsp:cNvSpPr/>
      </dsp:nvSpPr>
      <dsp:spPr>
        <a:xfrm>
          <a:off x="0" y="203472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0" i="0" kern="1200" dirty="0"/>
            <a:t>Myth: You need a unique idea. Truth: Success can come from offering a better solution or niche focus.</a:t>
          </a:r>
        </a:p>
      </dsp:txBody>
      <dsp:txXfrm>
        <a:off x="18734" y="2053454"/>
        <a:ext cx="10020931" cy="346292"/>
      </dsp:txXfrm>
    </dsp:sp>
    <dsp:sp modelId="{3ECAAA78-01BA-4B88-98DB-D45DA090A444}">
      <dsp:nvSpPr>
        <dsp:cNvPr id="0" name=""/>
        <dsp:cNvSpPr/>
      </dsp:nvSpPr>
      <dsp:spPr>
        <a:xfrm>
          <a:off x="0" y="246456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0" i="0" kern="1200" dirty="0"/>
            <a:t>Myth: Failure is the end. Truth: Failure is a learning experience.</a:t>
          </a:r>
        </a:p>
      </dsp:txBody>
      <dsp:txXfrm>
        <a:off x="18734" y="2483294"/>
        <a:ext cx="10020931" cy="346292"/>
      </dsp:txXfrm>
    </dsp:sp>
    <dsp:sp modelId="{453A0209-079A-448B-A2D9-45D34A1A1E28}">
      <dsp:nvSpPr>
        <dsp:cNvPr id="0" name=""/>
        <dsp:cNvSpPr/>
      </dsp:nvSpPr>
      <dsp:spPr>
        <a:xfrm>
          <a:off x="0" y="289440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0" i="0" kern="1200" dirty="0"/>
            <a:t>Myth: Work-life balance isn't important. Truth: Balance is crucial for well-being.</a:t>
          </a:r>
        </a:p>
      </dsp:txBody>
      <dsp:txXfrm>
        <a:off x="18734" y="2913134"/>
        <a:ext cx="10020931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2998D-FE9A-44AE-AC04-AB345C0AFAF4}">
      <dsp:nvSpPr>
        <dsp:cNvPr id="0" name=""/>
        <dsp:cNvSpPr/>
      </dsp:nvSpPr>
      <dsp:spPr>
        <a:xfrm>
          <a:off x="0" y="109552"/>
          <a:ext cx="10058399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/>
            <a:t>Build-Measure-Learn</a:t>
          </a:r>
          <a:r>
            <a:rPr lang="en-US" sz="1300" b="0" i="0" kern="1200" dirty="0"/>
            <a:t>: Create, measure, and learn from your product quickly.</a:t>
          </a:r>
          <a:endParaRPr lang="fr-FR" sz="1300" kern="1200" dirty="0"/>
        </a:p>
      </dsp:txBody>
      <dsp:txXfrm>
        <a:off x="15221" y="124773"/>
        <a:ext cx="10027957" cy="281363"/>
      </dsp:txXfrm>
    </dsp:sp>
    <dsp:sp modelId="{F2D1D1BA-8867-4D38-91D2-03C8E404C398}">
      <dsp:nvSpPr>
        <dsp:cNvPr id="0" name=""/>
        <dsp:cNvSpPr/>
      </dsp:nvSpPr>
      <dsp:spPr>
        <a:xfrm>
          <a:off x="0" y="458797"/>
          <a:ext cx="10058399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b="1" i="0" kern="1200"/>
            <a:t>Validated Learning</a:t>
          </a:r>
          <a:r>
            <a:rPr lang="en-US" sz="1300" b="0" i="0" kern="1200"/>
            <a:t>: Focus on data that proves or disproves your assumptions.</a:t>
          </a:r>
        </a:p>
      </dsp:txBody>
      <dsp:txXfrm>
        <a:off x="15221" y="474018"/>
        <a:ext cx="10027957" cy="281363"/>
      </dsp:txXfrm>
    </dsp:sp>
    <dsp:sp modelId="{E299AD32-C287-4B56-B8F4-23A37111C286}">
      <dsp:nvSpPr>
        <dsp:cNvPr id="0" name=""/>
        <dsp:cNvSpPr/>
      </dsp:nvSpPr>
      <dsp:spPr>
        <a:xfrm>
          <a:off x="0" y="808042"/>
          <a:ext cx="10058399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b="1" i="0" kern="1200"/>
            <a:t>Pivot and Persevere</a:t>
          </a:r>
          <a:r>
            <a:rPr lang="en-US" sz="1300" b="0" i="0" kern="1200"/>
            <a:t>: Be ready to change or stick with your core idea based on data.</a:t>
          </a:r>
        </a:p>
      </dsp:txBody>
      <dsp:txXfrm>
        <a:off x="15221" y="823263"/>
        <a:ext cx="10027957" cy="281363"/>
      </dsp:txXfrm>
    </dsp:sp>
    <dsp:sp modelId="{C3B36853-1203-460F-8C42-DF8D405B1A40}">
      <dsp:nvSpPr>
        <dsp:cNvPr id="0" name=""/>
        <dsp:cNvSpPr/>
      </dsp:nvSpPr>
      <dsp:spPr>
        <a:xfrm>
          <a:off x="0" y="1157287"/>
          <a:ext cx="10058399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b="1" i="0" kern="1200"/>
            <a:t>MVP Development</a:t>
          </a:r>
          <a:r>
            <a:rPr lang="en-US" sz="1300" b="0" i="0" kern="1200"/>
            <a:t>: Start with a minimal product for testing your core hypotheses.</a:t>
          </a:r>
        </a:p>
      </dsp:txBody>
      <dsp:txXfrm>
        <a:off x="15221" y="1172508"/>
        <a:ext cx="10027957" cy="281363"/>
      </dsp:txXfrm>
    </dsp:sp>
    <dsp:sp modelId="{95C2098A-0161-4F16-957B-21FCAEAAE3DF}">
      <dsp:nvSpPr>
        <dsp:cNvPr id="0" name=""/>
        <dsp:cNvSpPr/>
      </dsp:nvSpPr>
      <dsp:spPr>
        <a:xfrm>
          <a:off x="0" y="1506532"/>
          <a:ext cx="10058399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b="1" i="0" kern="1200"/>
            <a:t>Customer Development</a:t>
          </a:r>
          <a:r>
            <a:rPr lang="en-US" sz="1300" b="0" i="0" kern="1200"/>
            <a:t>: Engage with customers to understand their needs.</a:t>
          </a:r>
        </a:p>
      </dsp:txBody>
      <dsp:txXfrm>
        <a:off x="15221" y="1521753"/>
        <a:ext cx="10027957" cy="281363"/>
      </dsp:txXfrm>
    </dsp:sp>
    <dsp:sp modelId="{22885CD5-15FE-4355-8B5A-D072F7CF9275}">
      <dsp:nvSpPr>
        <dsp:cNvPr id="0" name=""/>
        <dsp:cNvSpPr/>
      </dsp:nvSpPr>
      <dsp:spPr>
        <a:xfrm>
          <a:off x="0" y="1855777"/>
          <a:ext cx="10058399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b="1" i="0" kern="1200"/>
            <a:t>Continuous Deployment</a:t>
          </a:r>
          <a:r>
            <a:rPr lang="en-US" sz="1300" b="0" i="0" kern="1200"/>
            <a:t>: Iterate rapidly with continuous updates.</a:t>
          </a:r>
        </a:p>
      </dsp:txBody>
      <dsp:txXfrm>
        <a:off x="15221" y="1870998"/>
        <a:ext cx="10027957" cy="281363"/>
      </dsp:txXfrm>
    </dsp:sp>
    <dsp:sp modelId="{F06063E1-14AF-4349-831E-7C7FDEE9A7FE}">
      <dsp:nvSpPr>
        <dsp:cNvPr id="0" name=""/>
        <dsp:cNvSpPr/>
      </dsp:nvSpPr>
      <dsp:spPr>
        <a:xfrm>
          <a:off x="0" y="2205022"/>
          <a:ext cx="10058399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b="1" i="0" kern="1200"/>
            <a:t>Actionable Metrics</a:t>
          </a:r>
          <a:r>
            <a:rPr lang="en-US" sz="1300" b="0" i="0" kern="1200"/>
            <a:t>: Prioritize metrics that inform your decisions.</a:t>
          </a:r>
        </a:p>
      </dsp:txBody>
      <dsp:txXfrm>
        <a:off x="15221" y="2220243"/>
        <a:ext cx="10027957" cy="281363"/>
      </dsp:txXfrm>
    </dsp:sp>
    <dsp:sp modelId="{CC9A9652-5FD0-48A4-88AA-4C289BFFA85D}">
      <dsp:nvSpPr>
        <dsp:cNvPr id="0" name=""/>
        <dsp:cNvSpPr/>
      </dsp:nvSpPr>
      <dsp:spPr>
        <a:xfrm>
          <a:off x="0" y="2554267"/>
          <a:ext cx="10058399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b="1" i="0" kern="1200"/>
            <a:t>Lean Thinking</a:t>
          </a:r>
          <a:r>
            <a:rPr lang="en-US" sz="1300" b="0" i="0" kern="1200"/>
            <a:t>: Apply lean principles to eliminate waste and create value.</a:t>
          </a:r>
        </a:p>
      </dsp:txBody>
      <dsp:txXfrm>
        <a:off x="15221" y="2569488"/>
        <a:ext cx="10027957" cy="281363"/>
      </dsp:txXfrm>
    </dsp:sp>
    <dsp:sp modelId="{B5C7E68A-A31C-47DF-BD5D-9693CFE9CF7C}">
      <dsp:nvSpPr>
        <dsp:cNvPr id="0" name=""/>
        <dsp:cNvSpPr/>
      </dsp:nvSpPr>
      <dsp:spPr>
        <a:xfrm>
          <a:off x="0" y="2903512"/>
          <a:ext cx="10058399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b="1" i="0" kern="1200"/>
            <a:t>Innovative Accounting</a:t>
          </a:r>
          <a:r>
            <a:rPr lang="en-US" sz="1300" b="0" i="0" kern="1200"/>
            <a:t>: Develop unique accounting practices for startups.</a:t>
          </a:r>
        </a:p>
      </dsp:txBody>
      <dsp:txXfrm>
        <a:off x="15221" y="2918733"/>
        <a:ext cx="10027957" cy="281363"/>
      </dsp:txXfrm>
    </dsp:sp>
    <dsp:sp modelId="{A152CB62-C9BC-4C16-8E1A-ED38CA6C9FC3}">
      <dsp:nvSpPr>
        <dsp:cNvPr id="0" name=""/>
        <dsp:cNvSpPr/>
      </dsp:nvSpPr>
      <dsp:spPr>
        <a:xfrm>
          <a:off x="0" y="3252757"/>
          <a:ext cx="10058399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b="1" i="0" kern="1200"/>
            <a:t>Split Testing</a:t>
          </a:r>
          <a:r>
            <a:rPr lang="en-US" sz="1300" b="0" i="0" kern="1200"/>
            <a:t>: Experiment with different features and marketing strategies.</a:t>
          </a:r>
        </a:p>
      </dsp:txBody>
      <dsp:txXfrm>
        <a:off x="15221" y="3267978"/>
        <a:ext cx="10027957" cy="281363"/>
      </dsp:txXfrm>
    </dsp:sp>
    <dsp:sp modelId="{00A5F823-2D53-4822-AA18-EC093F158C32}">
      <dsp:nvSpPr>
        <dsp:cNvPr id="0" name=""/>
        <dsp:cNvSpPr/>
      </dsp:nvSpPr>
      <dsp:spPr>
        <a:xfrm>
          <a:off x="0" y="3602002"/>
          <a:ext cx="10058399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b="1" i="0" kern="1200"/>
            <a:t>The Three Engines</a:t>
          </a:r>
          <a:r>
            <a:rPr lang="en-US" sz="1300" b="0" i="0" kern="1200"/>
            <a:t>: Explore viral, sticky, and paid growth strategies.</a:t>
          </a:r>
        </a:p>
      </dsp:txBody>
      <dsp:txXfrm>
        <a:off x="15221" y="3617223"/>
        <a:ext cx="10027957" cy="2813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2998D-FE9A-44AE-AC04-AB345C0AFAF4}">
      <dsp:nvSpPr>
        <dsp:cNvPr id="0" name=""/>
        <dsp:cNvSpPr/>
      </dsp:nvSpPr>
      <dsp:spPr>
        <a:xfrm>
          <a:off x="0" y="109552"/>
          <a:ext cx="10058399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Hypothesize</a:t>
          </a:r>
          <a:r>
            <a:rPr lang="en-US" sz="1300" b="0" i="0" kern="1200"/>
            <a:t>: Start with assumptions about your job board's value and user experience.</a:t>
          </a:r>
          <a:endParaRPr lang="fr-FR" sz="1300" kern="1200" dirty="0"/>
        </a:p>
      </dsp:txBody>
      <dsp:txXfrm>
        <a:off x="15221" y="124773"/>
        <a:ext cx="10027957" cy="281363"/>
      </dsp:txXfrm>
    </dsp:sp>
    <dsp:sp modelId="{D8D299F6-92D6-4AAD-81B0-1C700A3B3A16}">
      <dsp:nvSpPr>
        <dsp:cNvPr id="0" name=""/>
        <dsp:cNvSpPr/>
      </dsp:nvSpPr>
      <dsp:spPr>
        <a:xfrm>
          <a:off x="0" y="458797"/>
          <a:ext cx="10058399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b="1" i="0" kern="1200" dirty="0"/>
            <a:t>MVP</a:t>
          </a:r>
          <a:r>
            <a:rPr lang="en-US" sz="1300" b="0" i="0" kern="1200" dirty="0"/>
            <a:t>: Develop a basic job board to test your assumptions.</a:t>
          </a:r>
        </a:p>
      </dsp:txBody>
      <dsp:txXfrm>
        <a:off x="15221" y="474018"/>
        <a:ext cx="10027957" cy="281363"/>
      </dsp:txXfrm>
    </dsp:sp>
    <dsp:sp modelId="{72AE0A90-D184-4E26-A1D2-A443D8A680C2}">
      <dsp:nvSpPr>
        <dsp:cNvPr id="0" name=""/>
        <dsp:cNvSpPr/>
      </dsp:nvSpPr>
      <dsp:spPr>
        <a:xfrm>
          <a:off x="0" y="808042"/>
          <a:ext cx="10058399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b="1" i="0" kern="1200"/>
            <a:t>Measure</a:t>
          </a:r>
          <a:r>
            <a:rPr lang="en-US" sz="1300" b="0" i="0" kern="1200"/>
            <a:t>: Track key metrics like user engagement, job postings, and user feedback.</a:t>
          </a:r>
        </a:p>
      </dsp:txBody>
      <dsp:txXfrm>
        <a:off x="15221" y="823263"/>
        <a:ext cx="10027957" cy="281363"/>
      </dsp:txXfrm>
    </dsp:sp>
    <dsp:sp modelId="{61E894F1-E58E-4F9B-BC6D-F1D0789BF833}">
      <dsp:nvSpPr>
        <dsp:cNvPr id="0" name=""/>
        <dsp:cNvSpPr/>
      </dsp:nvSpPr>
      <dsp:spPr>
        <a:xfrm>
          <a:off x="0" y="1157287"/>
          <a:ext cx="10058399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b="1" i="0" kern="1200" dirty="0"/>
            <a:t>Learn</a:t>
          </a:r>
          <a:r>
            <a:rPr lang="en-US" sz="1300" b="0" i="0" kern="1200" dirty="0"/>
            <a:t>: Analyze data to validate assumptions and identify areas for improvement.</a:t>
          </a:r>
        </a:p>
      </dsp:txBody>
      <dsp:txXfrm>
        <a:off x="15221" y="1172508"/>
        <a:ext cx="10027957" cy="281363"/>
      </dsp:txXfrm>
    </dsp:sp>
    <dsp:sp modelId="{C3938E9E-AA62-4842-9FC1-6C99C2B82FBF}">
      <dsp:nvSpPr>
        <dsp:cNvPr id="0" name=""/>
        <dsp:cNvSpPr/>
      </dsp:nvSpPr>
      <dsp:spPr>
        <a:xfrm>
          <a:off x="0" y="1506532"/>
          <a:ext cx="10058399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b="1" i="0" kern="1200" dirty="0"/>
            <a:t>Pivot or Persevere</a:t>
          </a:r>
          <a:r>
            <a:rPr lang="en-US" sz="1300" b="0" i="0" kern="1200" dirty="0"/>
            <a:t>: Be ready to change if needed, or continue refining what works.</a:t>
          </a:r>
        </a:p>
      </dsp:txBody>
      <dsp:txXfrm>
        <a:off x="15221" y="1521753"/>
        <a:ext cx="10027957" cy="281363"/>
      </dsp:txXfrm>
    </dsp:sp>
    <dsp:sp modelId="{141E9668-F820-475E-877B-9F4FEE6872B6}">
      <dsp:nvSpPr>
        <dsp:cNvPr id="0" name=""/>
        <dsp:cNvSpPr/>
      </dsp:nvSpPr>
      <dsp:spPr>
        <a:xfrm>
          <a:off x="0" y="1855777"/>
          <a:ext cx="10058399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b="1" i="0" kern="1200"/>
            <a:t>Customer Feedback</a:t>
          </a:r>
          <a:r>
            <a:rPr lang="en-US" sz="1300" b="0" i="0" kern="1200"/>
            <a:t>: Engage with users to understand their needs and preferences.</a:t>
          </a:r>
        </a:p>
      </dsp:txBody>
      <dsp:txXfrm>
        <a:off x="15221" y="1870998"/>
        <a:ext cx="10027957" cy="281363"/>
      </dsp:txXfrm>
    </dsp:sp>
    <dsp:sp modelId="{F0ABBED6-AA03-4DB2-8BA8-E0B79D079AE2}">
      <dsp:nvSpPr>
        <dsp:cNvPr id="0" name=""/>
        <dsp:cNvSpPr/>
      </dsp:nvSpPr>
      <dsp:spPr>
        <a:xfrm>
          <a:off x="0" y="2205022"/>
          <a:ext cx="10058399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b="1" i="0" kern="1200"/>
            <a:t>Continuous Updates</a:t>
          </a:r>
          <a:r>
            <a:rPr lang="en-US" sz="1300" b="0" i="0" kern="1200"/>
            <a:t>: Regularly improve the job board based on feedback and data.</a:t>
          </a:r>
        </a:p>
      </dsp:txBody>
      <dsp:txXfrm>
        <a:off x="15221" y="2220243"/>
        <a:ext cx="10027957" cy="281363"/>
      </dsp:txXfrm>
    </dsp:sp>
    <dsp:sp modelId="{AEE666A9-6B19-45DF-86C4-A6F2A7D7F72E}">
      <dsp:nvSpPr>
        <dsp:cNvPr id="0" name=""/>
        <dsp:cNvSpPr/>
      </dsp:nvSpPr>
      <dsp:spPr>
        <a:xfrm>
          <a:off x="0" y="2554267"/>
          <a:ext cx="10058399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b="1" i="0" kern="1200"/>
            <a:t>Actionable Metrics</a:t>
          </a:r>
          <a:r>
            <a:rPr lang="en-US" sz="1300" b="0" i="0" kern="1200"/>
            <a:t>: Focus on metrics that guide your decisions, like successful placements.</a:t>
          </a:r>
        </a:p>
      </dsp:txBody>
      <dsp:txXfrm>
        <a:off x="15221" y="2569488"/>
        <a:ext cx="10027957" cy="281363"/>
      </dsp:txXfrm>
    </dsp:sp>
    <dsp:sp modelId="{85298FEE-85EB-4DDE-BD88-AD3F95B82FE3}">
      <dsp:nvSpPr>
        <dsp:cNvPr id="0" name=""/>
        <dsp:cNvSpPr/>
      </dsp:nvSpPr>
      <dsp:spPr>
        <a:xfrm>
          <a:off x="0" y="2903512"/>
          <a:ext cx="10058399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b="1" i="0" kern="1200"/>
            <a:t>Financial Insights</a:t>
          </a:r>
          <a:r>
            <a:rPr lang="en-US" sz="1300" b="0" i="0" kern="1200"/>
            <a:t>: Apply innovative financial tracking to assess costs and revenue.</a:t>
          </a:r>
        </a:p>
      </dsp:txBody>
      <dsp:txXfrm>
        <a:off x="15221" y="2918733"/>
        <a:ext cx="10027957" cy="281363"/>
      </dsp:txXfrm>
    </dsp:sp>
    <dsp:sp modelId="{8AE22C04-655D-4715-9BE9-ED2272540DFB}">
      <dsp:nvSpPr>
        <dsp:cNvPr id="0" name=""/>
        <dsp:cNvSpPr/>
      </dsp:nvSpPr>
      <dsp:spPr>
        <a:xfrm>
          <a:off x="0" y="3252757"/>
          <a:ext cx="10058399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b="1" i="0" kern="1200"/>
            <a:t>Growth Strategies</a:t>
          </a:r>
          <a:r>
            <a:rPr lang="en-US" sz="1300" b="0" i="0" kern="1200"/>
            <a:t>: Experiment with user acquisition and engagement tactics.</a:t>
          </a:r>
        </a:p>
      </dsp:txBody>
      <dsp:txXfrm>
        <a:off x="15221" y="3267978"/>
        <a:ext cx="10027957" cy="281363"/>
      </dsp:txXfrm>
    </dsp:sp>
    <dsp:sp modelId="{7FE9D65B-FACF-4EA5-8E9E-12A0DEAA8E28}">
      <dsp:nvSpPr>
        <dsp:cNvPr id="0" name=""/>
        <dsp:cNvSpPr/>
      </dsp:nvSpPr>
      <dsp:spPr>
        <a:xfrm>
          <a:off x="0" y="3602002"/>
          <a:ext cx="10058399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b="1" i="0" kern="1200"/>
            <a:t>User-Centric Design</a:t>
          </a:r>
          <a:r>
            <a:rPr lang="en-US" sz="1300" b="0" i="0" kern="1200"/>
            <a:t>: Prioritize user experience, continually enhancing based on feedback.</a:t>
          </a:r>
        </a:p>
      </dsp:txBody>
      <dsp:txXfrm>
        <a:off x="15221" y="3617223"/>
        <a:ext cx="10027957" cy="281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3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98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46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35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4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13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90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10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65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8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34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26E3-9877-4393-AD4C-0C3148C76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SAAS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Startup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Session 0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FD575-6AEB-48F0-BE79-428AD0ECB1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Foundation session</a:t>
            </a:r>
            <a:endParaRPr lang="fr-FR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64D3F7C-EC11-4DCC-94A9-35CE6D423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F58833-285D-43E4-A91D-FBF49BBCFBCB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SAAS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Startup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Session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485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35CB-D6E6-4C1D-93E6-79FA33C9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SAAS </a:t>
            </a:r>
            <a:r>
              <a:rPr lang="en-GB" dirty="0" err="1"/>
              <a:t>Startup</a:t>
            </a:r>
            <a:r>
              <a:rPr lang="en-GB" dirty="0"/>
              <a:t> </a:t>
            </a:r>
            <a:r>
              <a:rPr lang="en-GB" dirty="0" err="1"/>
              <a:t>Mytes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326CB2-D4A2-4B5C-8E3B-CCDFAF47B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931948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C4D2BB-C617-4D6F-8C89-1E69FDB0903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SAAS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Startup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Session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371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35CB-D6E6-4C1D-93E6-79FA33C9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"The Lean Startup" Key take </a:t>
            </a:r>
            <a:r>
              <a:rPr lang="en-US" dirty="0" err="1"/>
              <a:t>aways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326CB2-D4A2-4B5C-8E3B-CCDFAF47B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918979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C4D2BB-C617-4D6F-8C89-1E69FDB0903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SAAS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Startup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Session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9442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35CB-D6E6-4C1D-93E6-79FA33C9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"The Lean Startup" - Recruitment SAAS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326CB2-D4A2-4B5C-8E3B-CCDFAF47B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942452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C4D2BB-C617-4D6F-8C89-1E69FDB0903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SAAS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Startup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Session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82513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1308</TotalTime>
  <Words>436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SAAS Startup Session 0</vt:lpstr>
      <vt:lpstr>SAAS Startup Mytes</vt:lpstr>
      <vt:lpstr>"The Lean Startup" Key take aways</vt:lpstr>
      <vt:lpstr>"The Lean Startup" - Recruitment SAAS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Sessions Plan</dc:title>
  <dc:creator>Rishi Gujadhur</dc:creator>
  <cp:lastModifiedBy>Rishi Gujadhur</cp:lastModifiedBy>
  <cp:revision>233</cp:revision>
  <dcterms:created xsi:type="dcterms:W3CDTF">2023-09-24T07:00:32Z</dcterms:created>
  <dcterms:modified xsi:type="dcterms:W3CDTF">2023-10-18T15:01:01Z</dcterms:modified>
</cp:coreProperties>
</file>