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1" i="0" dirty="0"/>
            <a:t>UI/UX Design is a One-Time Task: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45C6FC96-BDD9-48D8-875F-6F6C4F6C2242}">
      <dgm:prSet/>
      <dgm:spPr/>
      <dgm:t>
        <a:bodyPr/>
        <a:lstStyle/>
        <a:p>
          <a:r>
            <a:rPr lang="en-US" b="1" i="0" dirty="0"/>
            <a:t>UI/UX Design is Only Wireframing:</a:t>
          </a:r>
          <a:endParaRPr lang="fr-FR" dirty="0"/>
        </a:p>
      </dgm:t>
    </dgm:pt>
    <dgm:pt modelId="{E3329098-015D-4D32-AEDA-03699DB8A9A5}" type="parTrans" cxnId="{54A68DCB-8E80-46CC-AD82-3F6374EEB734}">
      <dgm:prSet/>
      <dgm:spPr/>
      <dgm:t>
        <a:bodyPr/>
        <a:lstStyle/>
        <a:p>
          <a:endParaRPr lang="fr-FR"/>
        </a:p>
      </dgm:t>
    </dgm:pt>
    <dgm:pt modelId="{8D6DD76B-46BB-4C64-9624-206C5F440BDB}" type="sibTrans" cxnId="{54A68DCB-8E80-46CC-AD82-3F6374EEB734}">
      <dgm:prSet/>
      <dgm:spPr/>
      <dgm:t>
        <a:bodyPr/>
        <a:lstStyle/>
        <a:p>
          <a:endParaRPr lang="fr-FR"/>
        </a:p>
      </dgm:t>
    </dgm:pt>
    <dgm:pt modelId="{F59B596F-085F-47AD-8BE1-D58728DEF8FF}">
      <dgm:prSet/>
      <dgm:spPr/>
      <dgm:t>
        <a:bodyPr/>
        <a:lstStyle/>
        <a:p>
          <a:r>
            <a:rPr lang="en-US" b="0" i="0" dirty="0"/>
            <a:t>It's an ongoing process of improvement.</a:t>
          </a:r>
          <a:endParaRPr lang="fr-FR" dirty="0"/>
        </a:p>
      </dgm:t>
    </dgm:pt>
    <dgm:pt modelId="{CA90E1BB-E2C1-405A-A9C3-5F60834066E8}" type="parTrans" cxnId="{1C7C1F15-F904-41B6-B756-00599837E025}">
      <dgm:prSet/>
      <dgm:spPr/>
      <dgm:t>
        <a:bodyPr/>
        <a:lstStyle/>
        <a:p>
          <a:endParaRPr lang="fr-FR"/>
        </a:p>
      </dgm:t>
    </dgm:pt>
    <dgm:pt modelId="{D9E4B094-9CAD-47F9-8185-E7BF28E65E49}" type="sibTrans" cxnId="{1C7C1F15-F904-41B6-B756-00599837E025}">
      <dgm:prSet/>
      <dgm:spPr/>
      <dgm:t>
        <a:bodyPr/>
        <a:lstStyle/>
        <a:p>
          <a:endParaRPr lang="fr-FR"/>
        </a:p>
      </dgm:t>
    </dgm:pt>
    <dgm:pt modelId="{665599E1-6671-405A-B26D-872647A3CE1E}">
      <dgm:prSet/>
      <dgm:spPr/>
      <dgm:t>
        <a:bodyPr/>
        <a:lstStyle/>
        <a:p>
          <a:r>
            <a:rPr lang="en-US" b="0" i="0" dirty="0"/>
            <a:t>It involves research, usability testing, and more.</a:t>
          </a:r>
          <a:endParaRPr lang="fr-FR" dirty="0"/>
        </a:p>
      </dgm:t>
    </dgm:pt>
    <dgm:pt modelId="{B111470D-89ED-43AF-AFD6-ACFA7514F684}" type="parTrans" cxnId="{6CE506BE-DC40-4C5B-B6F1-D47D5301BC2B}">
      <dgm:prSet/>
      <dgm:spPr/>
      <dgm:t>
        <a:bodyPr/>
        <a:lstStyle/>
        <a:p>
          <a:endParaRPr lang="fr-FR"/>
        </a:p>
      </dgm:t>
    </dgm:pt>
    <dgm:pt modelId="{E53119B7-129B-4AFB-8A72-2FB3B370F917}" type="sibTrans" cxnId="{6CE506BE-DC40-4C5B-B6F1-D47D5301BC2B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670CFC-F164-4CA0-A8A1-71EA74BF1CCF}" type="pres">
      <dgm:prSet presAssocID="{782E82DD-93D0-49D6-AF4C-36B07D7600D1}" presName="childText" presStyleLbl="revTx" presStyleIdx="0" presStyleCnt="2">
        <dgm:presLayoutVars>
          <dgm:bulletEnabled val="1"/>
        </dgm:presLayoutVars>
      </dgm:prSet>
      <dgm:spPr/>
    </dgm:pt>
    <dgm:pt modelId="{A30390B1-DA3C-4773-81D1-8EC4F765E7FC}" type="pres">
      <dgm:prSet presAssocID="{45C6FC96-BDD9-48D8-875F-6F6C4F6C22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D6874-E0EA-4AE2-AB1C-FBC8AEFC2983}" type="pres">
      <dgm:prSet presAssocID="{45C6FC96-BDD9-48D8-875F-6F6C4F6C22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799D0101-32D1-4772-8AD7-A3389546D04E}" type="presOf" srcId="{F59B596F-085F-47AD-8BE1-D58728DEF8FF}" destId="{34670CFC-F164-4CA0-A8A1-71EA74BF1CCF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E9133F0E-26DF-4866-8E02-0A3C17632F8D}" type="presOf" srcId="{665599E1-6671-405A-B26D-872647A3CE1E}" destId="{A98D6874-E0EA-4AE2-AB1C-FBC8AEFC2983}" srcOrd="0" destOrd="0" presId="urn:microsoft.com/office/officeart/2005/8/layout/vList2"/>
    <dgm:cxn modelId="{1C7C1F15-F904-41B6-B756-00599837E025}" srcId="{782E82DD-93D0-49D6-AF4C-36B07D7600D1}" destId="{F59B596F-085F-47AD-8BE1-D58728DEF8FF}" srcOrd="0" destOrd="0" parTransId="{CA90E1BB-E2C1-405A-A9C3-5F60834066E8}" sibTransId="{D9E4B094-9CAD-47F9-8185-E7BF28E65E49}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146FF8A1-3DFC-4132-91A1-68638AFCDC6A}" type="presOf" srcId="{45C6FC96-BDD9-48D8-875F-6F6C4F6C2242}" destId="{A30390B1-DA3C-4773-81D1-8EC4F765E7FC}" srcOrd="0" destOrd="0" presId="urn:microsoft.com/office/officeart/2005/8/layout/vList2"/>
    <dgm:cxn modelId="{6CE506BE-DC40-4C5B-B6F1-D47D5301BC2B}" srcId="{45C6FC96-BDD9-48D8-875F-6F6C4F6C2242}" destId="{665599E1-6671-405A-B26D-872647A3CE1E}" srcOrd="0" destOrd="0" parTransId="{B111470D-89ED-43AF-AFD6-ACFA7514F684}" sibTransId="{E53119B7-129B-4AFB-8A72-2FB3B370F917}"/>
    <dgm:cxn modelId="{54A68DCB-8E80-46CC-AD82-3F6374EEB734}" srcId="{DBCD91CC-5BB3-4DBF-B41C-2B6D3FD4EF59}" destId="{45C6FC96-BDD9-48D8-875F-6F6C4F6C2242}" srcOrd="1" destOrd="0" parTransId="{E3329098-015D-4D32-AEDA-03699DB8A9A5}" sibTransId="{8D6DD76B-46BB-4C64-9624-206C5F440BDB}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1E215883-9B8C-4E40-915C-8BDF48B6EC9B}" type="presParOf" srcId="{225E4BFE-4856-4B6D-9C0E-79DC14D9FCE4}" destId="{34670CFC-F164-4CA0-A8A1-71EA74BF1CCF}" srcOrd="1" destOrd="0" presId="urn:microsoft.com/office/officeart/2005/8/layout/vList2"/>
    <dgm:cxn modelId="{DDD6CE4A-5EB3-4DDA-87D3-1FFFB88D8238}" type="presParOf" srcId="{225E4BFE-4856-4B6D-9C0E-79DC14D9FCE4}" destId="{A30390B1-DA3C-4773-81D1-8EC4F765E7FC}" srcOrd="2" destOrd="0" presId="urn:microsoft.com/office/officeart/2005/8/layout/vList2"/>
    <dgm:cxn modelId="{7E75C31D-8610-4D4B-AC12-8EE9C233FA22}" type="presParOf" srcId="{225E4BFE-4856-4B6D-9C0E-79DC14D9FCE4}" destId="{A98D6874-E0EA-4AE2-AB1C-FBC8AEFC29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E65BBE-799B-4F58-8EE1-E1AC3E6F714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User Research Complexity:</a:t>
          </a:r>
          <a:r>
            <a:rPr lang="en-US" b="0" i="0" dirty="0"/>
            <a:t> Time-consuming and resource-intensive.</a:t>
          </a:r>
        </a:p>
      </dgm:t>
    </dgm:pt>
    <dgm:pt modelId="{3C7A02D6-99D3-49F8-A52A-19874928987B}" type="parTrans" cxnId="{FB208AE2-4981-470C-83CF-AD5860D245AA}">
      <dgm:prSet/>
      <dgm:spPr/>
      <dgm:t>
        <a:bodyPr/>
        <a:lstStyle/>
        <a:p>
          <a:endParaRPr lang="fr-FR"/>
        </a:p>
      </dgm:t>
    </dgm:pt>
    <dgm:pt modelId="{C1EFBF0C-4181-49FD-985A-0C3D063CB56E}" type="sibTrans" cxnId="{FB208AE2-4981-470C-83CF-AD5860D245AA}">
      <dgm:prSet/>
      <dgm:spPr/>
      <dgm:t>
        <a:bodyPr/>
        <a:lstStyle/>
        <a:p>
          <a:endParaRPr lang="fr-FR"/>
        </a:p>
      </dgm:t>
    </dgm:pt>
    <dgm:pt modelId="{3A7EF954-49BC-45D0-B4E6-E4230D0DA08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Accessibility:</a:t>
          </a:r>
          <a:r>
            <a:rPr lang="en-US" b="0" i="0" dirty="0"/>
            <a:t> Designing for all, including those with disabilities.</a:t>
          </a:r>
        </a:p>
      </dgm:t>
    </dgm:pt>
    <dgm:pt modelId="{D4D48B06-2F99-47B3-8EF6-1CA0A707BD3C}" type="parTrans" cxnId="{2C4730C9-7AB0-433A-866D-CA4EC147AAEA}">
      <dgm:prSet/>
      <dgm:spPr/>
      <dgm:t>
        <a:bodyPr/>
        <a:lstStyle/>
        <a:p>
          <a:endParaRPr lang="fr-FR"/>
        </a:p>
      </dgm:t>
    </dgm:pt>
    <dgm:pt modelId="{A1483CA5-188E-4439-81B3-1FD4FA286682}" type="sibTrans" cxnId="{2C4730C9-7AB0-433A-866D-CA4EC147AAEA}">
      <dgm:prSet/>
      <dgm:spPr/>
      <dgm:t>
        <a:bodyPr/>
        <a:lstStyle/>
        <a:p>
          <a:endParaRPr lang="fr-FR"/>
        </a:p>
      </dgm:t>
    </dgm:pt>
    <dgm:pt modelId="{7F6F9245-8D19-4EBC-BE97-7F95A2427C9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Stakeholder Management:</a:t>
          </a:r>
          <a:r>
            <a:rPr lang="en-US" b="0" i="0" dirty="0"/>
            <a:t> Justifying design choices.</a:t>
          </a:r>
        </a:p>
      </dgm:t>
    </dgm:pt>
    <dgm:pt modelId="{309BBF15-7996-4E65-B5CC-9649704119E3}" type="parTrans" cxnId="{AAA1FDF8-5833-4B7D-A12D-3605C74B5770}">
      <dgm:prSet/>
      <dgm:spPr/>
      <dgm:t>
        <a:bodyPr/>
        <a:lstStyle/>
        <a:p>
          <a:endParaRPr lang="fr-FR"/>
        </a:p>
      </dgm:t>
    </dgm:pt>
    <dgm:pt modelId="{50F8697E-7F98-409C-8479-B479036586D9}" type="sibTrans" cxnId="{AAA1FDF8-5833-4B7D-A12D-3605C74B5770}">
      <dgm:prSet/>
      <dgm:spPr/>
      <dgm:t>
        <a:bodyPr/>
        <a:lstStyle/>
        <a:p>
          <a:endParaRPr lang="fr-FR"/>
        </a:p>
      </dgm:t>
    </dgm:pt>
    <dgm:pt modelId="{76E8282F-3BFF-4EE9-90F3-3060DF1410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Complex User Flows:</a:t>
          </a:r>
          <a:r>
            <a:rPr lang="en-US" b="0" i="0" dirty="0"/>
            <a:t> Navigating intricate user journeys.</a:t>
          </a:r>
        </a:p>
      </dgm:t>
    </dgm:pt>
    <dgm:pt modelId="{27948DE9-91A8-4BA0-9848-AE0C29570B00}" type="parTrans" cxnId="{BEFB6BAD-FBDB-41E6-B56A-EC37AF9BE1C1}">
      <dgm:prSet/>
      <dgm:spPr/>
      <dgm:t>
        <a:bodyPr/>
        <a:lstStyle/>
        <a:p>
          <a:endParaRPr lang="fr-FR"/>
        </a:p>
      </dgm:t>
    </dgm:pt>
    <dgm:pt modelId="{E24116A3-F5A6-4B9B-8C3A-A55DA342D808}" type="sibTrans" cxnId="{BEFB6BAD-FBDB-41E6-B56A-EC37AF9BE1C1}">
      <dgm:prSet/>
      <dgm:spPr/>
      <dgm:t>
        <a:bodyPr/>
        <a:lstStyle/>
        <a:p>
          <a:endParaRPr lang="fr-FR"/>
        </a:p>
      </dgm:t>
    </dgm:pt>
    <dgm:pt modelId="{E317B730-641F-47D4-B2A2-715C3A5E0555}">
      <dgm:prSet/>
      <dgm:spPr/>
      <dgm:t>
        <a:bodyPr/>
        <a:lstStyle/>
        <a:p>
          <a:r>
            <a:rPr lang="en-US" b="1" i="0" dirty="0"/>
            <a:t>Screen Readers:</a:t>
          </a:r>
          <a:r>
            <a:rPr lang="en-US" b="0" i="0" dirty="0"/>
            <a:t> NVDA</a:t>
          </a:r>
        </a:p>
      </dgm:t>
    </dgm:pt>
    <dgm:pt modelId="{DACF5915-9439-44DF-A17E-03DF34103163}" type="parTrans" cxnId="{54514C3B-DF95-4433-B2CF-02C7376D9A81}">
      <dgm:prSet/>
      <dgm:spPr/>
      <dgm:t>
        <a:bodyPr/>
        <a:lstStyle/>
        <a:p>
          <a:endParaRPr lang="fr-FR"/>
        </a:p>
      </dgm:t>
    </dgm:pt>
    <dgm:pt modelId="{7C2DC50C-F49D-45AC-A1E7-344E044D7EA0}" type="sibTrans" cxnId="{54514C3B-DF95-4433-B2CF-02C7376D9A81}">
      <dgm:prSet/>
      <dgm:spPr/>
      <dgm:t>
        <a:bodyPr/>
        <a:lstStyle/>
        <a:p>
          <a:endParaRPr lang="fr-FR"/>
        </a:p>
      </dgm:t>
    </dgm:pt>
    <dgm:pt modelId="{69E51B1D-A453-4447-81F6-42D1D939527A}">
      <dgm:prSet/>
      <dgm:spPr/>
      <dgm:t>
        <a:bodyPr/>
        <a:lstStyle/>
        <a:p>
          <a:r>
            <a:rPr lang="en-US" b="1" i="0" dirty="0"/>
            <a:t>Color Contrast Checkers:</a:t>
          </a:r>
          <a:r>
            <a:rPr lang="en-US" b="0" i="0" dirty="0"/>
            <a:t> </a:t>
          </a:r>
          <a:r>
            <a:rPr lang="en-US" b="0" i="0" dirty="0" err="1"/>
            <a:t>WebAIM's</a:t>
          </a:r>
          <a:r>
            <a:rPr lang="en-US" b="0" i="0" dirty="0"/>
            <a:t> Color Contrast Checker</a:t>
          </a:r>
        </a:p>
      </dgm:t>
    </dgm:pt>
    <dgm:pt modelId="{3633CA1F-18C3-4BE8-970C-237C5BC87778}" type="parTrans" cxnId="{496E8D10-B1CE-4102-B708-9A182A589DC3}">
      <dgm:prSet/>
      <dgm:spPr/>
      <dgm:t>
        <a:bodyPr/>
        <a:lstStyle/>
        <a:p>
          <a:endParaRPr lang="fr-FR"/>
        </a:p>
      </dgm:t>
    </dgm:pt>
    <dgm:pt modelId="{5BD343F2-8726-4772-B933-C22F3DB227C8}" type="sibTrans" cxnId="{496E8D10-B1CE-4102-B708-9A182A589DC3}">
      <dgm:prSet/>
      <dgm:spPr/>
      <dgm:t>
        <a:bodyPr/>
        <a:lstStyle/>
        <a:p>
          <a:endParaRPr lang="fr-FR"/>
        </a:p>
      </dgm:t>
    </dgm:pt>
    <dgm:pt modelId="{C9454045-0CB0-471F-8757-687252AF8CBF}">
      <dgm:prSet/>
      <dgm:spPr/>
      <dgm:t>
        <a:bodyPr/>
        <a:lstStyle/>
        <a:p>
          <a:r>
            <a:rPr lang="en-US" b="1" i="0" dirty="0"/>
            <a:t>Accessibility Testing Tools:</a:t>
          </a:r>
          <a:r>
            <a:rPr lang="en-US" b="0" i="0" dirty="0"/>
            <a:t> Axe, </a:t>
          </a:r>
          <a:r>
            <a:rPr lang="en-US" b="0" i="0" dirty="0" err="1"/>
            <a:t>Achecker</a:t>
          </a:r>
          <a:endParaRPr lang="en-US" b="0" i="0" dirty="0"/>
        </a:p>
      </dgm:t>
    </dgm:pt>
    <dgm:pt modelId="{2C4DFA06-C9A3-4EDA-9219-1EEFE4004E5F}" type="parTrans" cxnId="{54D8E7C5-F49F-45D6-B73D-57302077F695}">
      <dgm:prSet/>
      <dgm:spPr/>
      <dgm:t>
        <a:bodyPr/>
        <a:lstStyle/>
        <a:p>
          <a:endParaRPr lang="fr-FR"/>
        </a:p>
      </dgm:t>
    </dgm:pt>
    <dgm:pt modelId="{9DEEAF80-5FBC-4B0F-8E7F-28C046BD4F0C}" type="sibTrans" cxnId="{54D8E7C5-F49F-45D6-B73D-57302077F695}">
      <dgm:prSet/>
      <dgm:spPr/>
      <dgm:t>
        <a:bodyPr/>
        <a:lstStyle/>
        <a:p>
          <a:endParaRPr lang="fr-FR"/>
        </a:p>
      </dgm:t>
    </dgm:pt>
    <dgm:pt modelId="{EE9D88B1-E7F2-402A-BB23-C6527231A87C}">
      <dgm:prSet/>
      <dgm:spPr/>
      <dgm:t>
        <a:bodyPr/>
        <a:lstStyle/>
        <a:p>
          <a:r>
            <a:rPr lang="fr-FR" b="1" i="0" dirty="0" err="1"/>
            <a:t>Accessibility</a:t>
          </a:r>
          <a:r>
            <a:rPr lang="fr-FR" b="1" i="0" dirty="0"/>
            <a:t> Guidelines:</a:t>
          </a:r>
          <a:r>
            <a:rPr lang="fr-FR" b="0" i="0" dirty="0"/>
            <a:t> WCAG </a:t>
          </a:r>
          <a:endParaRPr lang="en-US" b="0" i="0" dirty="0"/>
        </a:p>
      </dgm:t>
    </dgm:pt>
    <dgm:pt modelId="{FEC733B5-E0FE-45EE-9B3D-074BA95603CE}" type="parTrans" cxnId="{01D43556-2570-4CA4-8F45-594CE37D1BE7}">
      <dgm:prSet/>
      <dgm:spPr/>
      <dgm:t>
        <a:bodyPr/>
        <a:lstStyle/>
        <a:p>
          <a:endParaRPr lang="fr-FR"/>
        </a:p>
      </dgm:t>
    </dgm:pt>
    <dgm:pt modelId="{870F2985-FA79-40E2-A0EA-7AF91FBF78DC}" type="sibTrans" cxnId="{01D43556-2570-4CA4-8F45-594CE37D1BE7}">
      <dgm:prSet/>
      <dgm:spPr/>
      <dgm:t>
        <a:bodyPr/>
        <a:lstStyle/>
        <a:p>
          <a:endParaRPr lang="fr-FR"/>
        </a:p>
      </dgm:t>
    </dgm:pt>
    <dgm:pt modelId="{2D8EB587-B277-4B70-A4C8-8BCB2B863D0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Design Software with Flow Features:</a:t>
          </a:r>
          <a:r>
            <a:rPr lang="en-US" b="0" i="0" dirty="0"/>
            <a:t> Adobe XD, Figma, Sketch</a:t>
          </a:r>
        </a:p>
      </dgm:t>
    </dgm:pt>
    <dgm:pt modelId="{DCD3C9B5-907D-4C50-966E-927F15DDC5C5}" type="parTrans" cxnId="{E7DE254B-104E-4BE5-A871-04CD90E0F46E}">
      <dgm:prSet/>
      <dgm:spPr/>
      <dgm:t>
        <a:bodyPr/>
        <a:lstStyle/>
        <a:p>
          <a:endParaRPr lang="fr-FR"/>
        </a:p>
      </dgm:t>
    </dgm:pt>
    <dgm:pt modelId="{17DC5173-37C8-4D0A-832A-48EA2F3D5C3A}" type="sibTrans" cxnId="{E7DE254B-104E-4BE5-A871-04CD90E0F46E}">
      <dgm:prSet/>
      <dgm:spPr/>
      <dgm:t>
        <a:bodyPr/>
        <a:lstStyle/>
        <a:p>
          <a:endParaRPr lang="fr-FR"/>
        </a:p>
      </dgm:t>
    </dgm:pt>
    <dgm:pt modelId="{B60F80F8-AF70-4FE9-B3F5-A1C6AA5BF5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Mind Mapping Apps:</a:t>
          </a:r>
          <a:r>
            <a:rPr lang="en-US" b="0" i="0" dirty="0"/>
            <a:t> </a:t>
          </a:r>
          <a:r>
            <a:rPr lang="en-US" b="0" i="0" dirty="0" err="1"/>
            <a:t>MindNode</a:t>
          </a:r>
          <a:r>
            <a:rPr lang="en-US" b="0" i="0" dirty="0"/>
            <a:t>.</a:t>
          </a:r>
        </a:p>
      </dgm:t>
    </dgm:pt>
    <dgm:pt modelId="{D4CAADBD-8FC3-4E43-B2E4-51AB63BA9E7A}" type="parTrans" cxnId="{CE5A5EA7-77FD-4D9B-9ECA-0880B44A592D}">
      <dgm:prSet/>
      <dgm:spPr/>
      <dgm:t>
        <a:bodyPr/>
        <a:lstStyle/>
        <a:p>
          <a:endParaRPr lang="fr-FR"/>
        </a:p>
      </dgm:t>
    </dgm:pt>
    <dgm:pt modelId="{A75D1287-B489-49A7-B7BE-A63B4ADE100E}" type="sibTrans" cxnId="{CE5A5EA7-77FD-4D9B-9ECA-0880B44A592D}">
      <dgm:prSet/>
      <dgm:spPr/>
      <dgm:t>
        <a:bodyPr/>
        <a:lstStyle/>
        <a:p>
          <a:endParaRPr lang="fr-FR"/>
        </a:p>
      </dgm:t>
    </dgm:pt>
    <dgm:pt modelId="{BB7575AA-4D52-4104-B3C1-6574FE3901E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Specialized User Flow Software:</a:t>
          </a:r>
          <a:r>
            <a:rPr lang="en-US" b="0" i="0" dirty="0"/>
            <a:t> Overflow.io.</a:t>
          </a:r>
        </a:p>
      </dgm:t>
    </dgm:pt>
    <dgm:pt modelId="{3133C43D-B794-473A-92AA-3042CA24F309}" type="sibTrans" cxnId="{B73C6665-D1BD-464D-B40C-0AA34E0F1DAD}">
      <dgm:prSet/>
      <dgm:spPr/>
      <dgm:t>
        <a:bodyPr/>
        <a:lstStyle/>
        <a:p>
          <a:endParaRPr lang="fr-FR"/>
        </a:p>
      </dgm:t>
    </dgm:pt>
    <dgm:pt modelId="{A002EE85-AA12-4636-8B25-209DFC879DF7}" type="parTrans" cxnId="{B73C6665-D1BD-464D-B40C-0AA34E0F1DAD}">
      <dgm:prSet/>
      <dgm:spPr/>
      <dgm:t>
        <a:bodyPr/>
        <a:lstStyle/>
        <a:p>
          <a:endParaRPr lang="fr-FR"/>
        </a:p>
      </dgm:t>
    </dgm:pt>
    <dgm:pt modelId="{9994DE58-5304-48CD-8B66-1A6234C72E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Emails, Trello, Slack, Google Drive, </a:t>
          </a:r>
          <a:r>
            <a:rPr lang="en-US" b="0" i="0" dirty="0" err="1"/>
            <a:t>Proofhub</a:t>
          </a:r>
          <a:endParaRPr lang="en-US" b="0" i="0" dirty="0"/>
        </a:p>
      </dgm:t>
    </dgm:pt>
    <dgm:pt modelId="{71303649-0C2C-41DE-B0F4-A027961B9774}" type="parTrans" cxnId="{D0B3B55F-D0AB-4910-BCA0-4CF78AF2CE07}">
      <dgm:prSet/>
      <dgm:spPr/>
      <dgm:t>
        <a:bodyPr/>
        <a:lstStyle/>
        <a:p>
          <a:endParaRPr lang="fr-FR"/>
        </a:p>
      </dgm:t>
    </dgm:pt>
    <dgm:pt modelId="{00D36891-FB54-48D3-B2C6-3DFE24CB0DCD}" type="sibTrans" cxnId="{D0B3B55F-D0AB-4910-BCA0-4CF78AF2CE07}">
      <dgm:prSet/>
      <dgm:spPr/>
      <dgm:t>
        <a:bodyPr/>
        <a:lstStyle/>
        <a:p>
          <a:endParaRPr lang="fr-FR"/>
        </a:p>
      </dgm:t>
    </dgm:pt>
    <dgm:pt modelId="{69A2041E-BCCE-4B72-9035-D23E5627E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Google Forms, UserTesting.com, Google Analytics (checking how users navigate the existing website), </a:t>
          </a:r>
          <a:r>
            <a:rPr lang="en-US" b="0" i="0" dirty="0" err="1"/>
            <a:t>TryMyUI</a:t>
          </a:r>
          <a:endParaRPr lang="en-US" b="0" i="0" dirty="0"/>
        </a:p>
      </dgm:t>
    </dgm:pt>
    <dgm:pt modelId="{B8CA891F-C811-4A91-AD16-8D2800646569}" type="parTrans" cxnId="{8D9474B6-6748-42D6-B96F-B0C3CD134021}">
      <dgm:prSet/>
      <dgm:spPr/>
      <dgm:t>
        <a:bodyPr/>
        <a:lstStyle/>
        <a:p>
          <a:endParaRPr lang="fr-FR"/>
        </a:p>
      </dgm:t>
    </dgm:pt>
    <dgm:pt modelId="{6C61F509-181B-4108-A72F-76D04E4B4384}" type="sibTrans" cxnId="{8D9474B6-6748-42D6-B96F-B0C3CD134021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6E5525EE-70B6-455A-ACE3-198D01A8C506}" type="pres">
      <dgm:prSet presAssocID="{4CE65BBE-799B-4F58-8EE1-E1AC3E6F71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683A90-F0C3-498E-9FF8-8922E8124A6F}" type="pres">
      <dgm:prSet presAssocID="{4CE65BBE-799B-4F58-8EE1-E1AC3E6F714F}" presName="childText" presStyleLbl="revTx" presStyleIdx="0" presStyleCnt="4">
        <dgm:presLayoutVars>
          <dgm:bulletEnabled val="1"/>
        </dgm:presLayoutVars>
      </dgm:prSet>
      <dgm:spPr/>
    </dgm:pt>
    <dgm:pt modelId="{976C2100-8341-46AA-BD6B-6FCF55111F0F}" type="pres">
      <dgm:prSet presAssocID="{3A7EF954-49BC-45D0-B4E6-E4230D0DA0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23A008-6AAE-4C5A-AD13-DB6FA5380A61}" type="pres">
      <dgm:prSet presAssocID="{3A7EF954-49BC-45D0-B4E6-E4230D0DA088}" presName="childText" presStyleLbl="revTx" presStyleIdx="1" presStyleCnt="4">
        <dgm:presLayoutVars>
          <dgm:bulletEnabled val="1"/>
        </dgm:presLayoutVars>
      </dgm:prSet>
      <dgm:spPr/>
    </dgm:pt>
    <dgm:pt modelId="{9167BAB3-DC6C-436C-9A70-A6918FAB552B}" type="pres">
      <dgm:prSet presAssocID="{7F6F9245-8D19-4EBC-BE97-7F95A2427C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9B900C-FC7C-4659-9D2D-19E52D4BAD3B}" type="pres">
      <dgm:prSet presAssocID="{7F6F9245-8D19-4EBC-BE97-7F95A2427C90}" presName="childText" presStyleLbl="revTx" presStyleIdx="2" presStyleCnt="4">
        <dgm:presLayoutVars>
          <dgm:bulletEnabled val="1"/>
        </dgm:presLayoutVars>
      </dgm:prSet>
      <dgm:spPr/>
    </dgm:pt>
    <dgm:pt modelId="{84690246-E0D0-40FD-916C-F7EA0A2F8370}" type="pres">
      <dgm:prSet presAssocID="{76E8282F-3BFF-4EE9-90F3-3060DF1410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211F2D-8AA5-485F-90F7-DE302A7EA25F}" type="pres">
      <dgm:prSet presAssocID="{76E8282F-3BFF-4EE9-90F3-3060DF1410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35195002-AA97-4394-920B-8FA321CB6715}" type="presOf" srcId="{9994DE58-5304-48CD-8B66-1A6234C72EEA}" destId="{469B900C-FC7C-4659-9D2D-19E52D4BAD3B}" srcOrd="0" destOrd="0" presId="urn:microsoft.com/office/officeart/2005/8/layout/vList2"/>
    <dgm:cxn modelId="{496E8D10-B1CE-4102-B708-9A182A589DC3}" srcId="{3A7EF954-49BC-45D0-B4E6-E4230D0DA088}" destId="{69E51B1D-A453-4447-81F6-42D1D939527A}" srcOrd="1" destOrd="0" parTransId="{3633CA1F-18C3-4BE8-970C-237C5BC87778}" sibTransId="{5BD343F2-8726-4772-B933-C22F3DB227C8}"/>
    <dgm:cxn modelId="{9D0F8825-CBDC-41A9-935F-FD43933A8F2D}" type="presOf" srcId="{B60F80F8-AF70-4FE9-B3F5-A1C6AA5BF5B3}" destId="{1F211F2D-8AA5-485F-90F7-DE302A7EA25F}" srcOrd="0" destOrd="2" presId="urn:microsoft.com/office/officeart/2005/8/layout/vList2"/>
    <dgm:cxn modelId="{04D6AE27-EB51-434F-A524-EF35119094C9}" type="presOf" srcId="{76E8282F-3BFF-4EE9-90F3-3060DF14101B}" destId="{84690246-E0D0-40FD-916C-F7EA0A2F8370}" srcOrd="0" destOrd="0" presId="urn:microsoft.com/office/officeart/2005/8/layout/vList2"/>
    <dgm:cxn modelId="{6DBB1328-9C50-4AD9-983A-16E3BCEF1A06}" type="presOf" srcId="{3A7EF954-49BC-45D0-B4E6-E4230D0DA088}" destId="{976C2100-8341-46AA-BD6B-6FCF55111F0F}" srcOrd="0" destOrd="0" presId="urn:microsoft.com/office/officeart/2005/8/layout/vList2"/>
    <dgm:cxn modelId="{E3CCF430-B610-4E6F-9F9F-A1BBC6798BBE}" type="presOf" srcId="{EE9D88B1-E7F2-402A-BB23-C6527231A87C}" destId="{B023A008-6AAE-4C5A-AD13-DB6FA5380A61}" srcOrd="0" destOrd="3" presId="urn:microsoft.com/office/officeart/2005/8/layout/vList2"/>
    <dgm:cxn modelId="{8B3C0532-93D3-42F6-9195-72A8F9C51C1D}" type="presOf" srcId="{69A2041E-BCCE-4B72-9035-D23E5627ED0A}" destId="{5C683A90-F0C3-498E-9FF8-8922E8124A6F}" srcOrd="0" destOrd="0" presId="urn:microsoft.com/office/officeart/2005/8/layout/vList2"/>
    <dgm:cxn modelId="{54514C3B-DF95-4433-B2CF-02C7376D9A81}" srcId="{3A7EF954-49BC-45D0-B4E6-E4230D0DA088}" destId="{E317B730-641F-47D4-B2A2-715C3A5E0555}" srcOrd="0" destOrd="0" parTransId="{DACF5915-9439-44DF-A17E-03DF34103163}" sibTransId="{7C2DC50C-F49D-45AC-A1E7-344E044D7EA0}"/>
    <dgm:cxn modelId="{D0B3B55F-D0AB-4910-BCA0-4CF78AF2CE07}" srcId="{7F6F9245-8D19-4EBC-BE97-7F95A2427C90}" destId="{9994DE58-5304-48CD-8B66-1A6234C72EEA}" srcOrd="0" destOrd="0" parTransId="{71303649-0C2C-41DE-B0F4-A027961B9774}" sibTransId="{00D36891-FB54-48D3-B2C6-3DFE24CB0DCD}"/>
    <dgm:cxn modelId="{B73C6665-D1BD-464D-B40C-0AA34E0F1DAD}" srcId="{76E8282F-3BFF-4EE9-90F3-3060DF14101B}" destId="{BB7575AA-4D52-4104-B3C1-6574FE3901E4}" srcOrd="1" destOrd="0" parTransId="{A002EE85-AA12-4636-8B25-209DFC879DF7}" sibTransId="{3133C43D-B794-473A-92AA-3042CA24F309}"/>
    <dgm:cxn modelId="{AA0D9F45-ADD2-4951-919F-A4FF47FB74CA}" type="presOf" srcId="{2D8EB587-B277-4B70-A4C8-8BCB2B863D0C}" destId="{1F211F2D-8AA5-485F-90F7-DE302A7EA25F}" srcOrd="0" destOrd="0" presId="urn:microsoft.com/office/officeart/2005/8/layout/vList2"/>
    <dgm:cxn modelId="{17BB4D49-881E-4C7F-A932-ED74004463B8}" type="presOf" srcId="{E317B730-641F-47D4-B2A2-715C3A5E0555}" destId="{B023A008-6AAE-4C5A-AD13-DB6FA5380A61}" srcOrd="0" destOrd="0" presId="urn:microsoft.com/office/officeart/2005/8/layout/vList2"/>
    <dgm:cxn modelId="{E7DE254B-104E-4BE5-A871-04CD90E0F46E}" srcId="{76E8282F-3BFF-4EE9-90F3-3060DF14101B}" destId="{2D8EB587-B277-4B70-A4C8-8BCB2B863D0C}" srcOrd="0" destOrd="0" parTransId="{DCD3C9B5-907D-4C50-966E-927F15DDC5C5}" sibTransId="{17DC5173-37C8-4D0A-832A-48EA2F3D5C3A}"/>
    <dgm:cxn modelId="{01D43556-2570-4CA4-8F45-594CE37D1BE7}" srcId="{3A7EF954-49BC-45D0-B4E6-E4230D0DA088}" destId="{EE9D88B1-E7F2-402A-BB23-C6527231A87C}" srcOrd="3" destOrd="0" parTransId="{FEC733B5-E0FE-45EE-9B3D-074BA95603CE}" sibTransId="{870F2985-FA79-40E2-A0EA-7AF91FBF78DC}"/>
    <dgm:cxn modelId="{2BAE017D-83F1-44A4-AEF6-87010070BA22}" type="presOf" srcId="{BB7575AA-4D52-4104-B3C1-6574FE3901E4}" destId="{1F211F2D-8AA5-485F-90F7-DE302A7EA25F}" srcOrd="0" destOrd="1" presId="urn:microsoft.com/office/officeart/2005/8/layout/vList2"/>
    <dgm:cxn modelId="{CE5A5EA7-77FD-4D9B-9ECA-0880B44A592D}" srcId="{76E8282F-3BFF-4EE9-90F3-3060DF14101B}" destId="{B60F80F8-AF70-4FE9-B3F5-A1C6AA5BF5B3}" srcOrd="2" destOrd="0" parTransId="{D4CAADBD-8FC3-4E43-B2E4-51AB63BA9E7A}" sibTransId="{A75D1287-B489-49A7-B7BE-A63B4ADE100E}"/>
    <dgm:cxn modelId="{BEFB6BAD-FBDB-41E6-B56A-EC37AF9BE1C1}" srcId="{DBCD91CC-5BB3-4DBF-B41C-2B6D3FD4EF59}" destId="{76E8282F-3BFF-4EE9-90F3-3060DF14101B}" srcOrd="3" destOrd="0" parTransId="{27948DE9-91A8-4BA0-9848-AE0C29570B00}" sibTransId="{E24116A3-F5A6-4B9B-8C3A-A55DA342D808}"/>
    <dgm:cxn modelId="{8D9474B6-6748-42D6-B96F-B0C3CD134021}" srcId="{4CE65BBE-799B-4F58-8EE1-E1AC3E6F714F}" destId="{69A2041E-BCCE-4B72-9035-D23E5627ED0A}" srcOrd="0" destOrd="0" parTransId="{B8CA891F-C811-4A91-AD16-8D2800646569}" sibTransId="{6C61F509-181B-4108-A72F-76D04E4B4384}"/>
    <dgm:cxn modelId="{54D8E7C5-F49F-45D6-B73D-57302077F695}" srcId="{3A7EF954-49BC-45D0-B4E6-E4230D0DA088}" destId="{C9454045-0CB0-471F-8757-687252AF8CBF}" srcOrd="2" destOrd="0" parTransId="{2C4DFA06-C9A3-4EDA-9219-1EEFE4004E5F}" sibTransId="{9DEEAF80-5FBC-4B0F-8E7F-28C046BD4F0C}"/>
    <dgm:cxn modelId="{2C4730C9-7AB0-433A-866D-CA4EC147AAEA}" srcId="{DBCD91CC-5BB3-4DBF-B41C-2B6D3FD4EF59}" destId="{3A7EF954-49BC-45D0-B4E6-E4230D0DA088}" srcOrd="1" destOrd="0" parTransId="{D4D48B06-2F99-47B3-8EF6-1CA0A707BD3C}" sibTransId="{A1483CA5-188E-4439-81B3-1FD4FA286682}"/>
    <dgm:cxn modelId="{9C6CFFCC-6ECD-478C-9C8E-FB9F0FAA8518}" type="presOf" srcId="{69E51B1D-A453-4447-81F6-42D1D939527A}" destId="{B023A008-6AAE-4C5A-AD13-DB6FA5380A61}" srcOrd="0" destOrd="1" presId="urn:microsoft.com/office/officeart/2005/8/layout/vList2"/>
    <dgm:cxn modelId="{7D3319D7-675F-4B32-B1BF-1546062BF6D0}" type="presOf" srcId="{C9454045-0CB0-471F-8757-687252AF8CBF}" destId="{B023A008-6AAE-4C5A-AD13-DB6FA5380A61}" srcOrd="0" destOrd="2" presId="urn:microsoft.com/office/officeart/2005/8/layout/vList2"/>
    <dgm:cxn modelId="{FB208AE2-4981-470C-83CF-AD5860D245AA}" srcId="{DBCD91CC-5BB3-4DBF-B41C-2B6D3FD4EF59}" destId="{4CE65BBE-799B-4F58-8EE1-E1AC3E6F714F}" srcOrd="0" destOrd="0" parTransId="{3C7A02D6-99D3-49F8-A52A-19874928987B}" sibTransId="{C1EFBF0C-4181-49FD-985A-0C3D063CB56E}"/>
    <dgm:cxn modelId="{87430AE4-C4AD-4191-9979-D9F1BBC8FF33}" type="presOf" srcId="{4CE65BBE-799B-4F58-8EE1-E1AC3E6F714F}" destId="{6E5525EE-70B6-455A-ACE3-198D01A8C506}" srcOrd="0" destOrd="0" presId="urn:microsoft.com/office/officeart/2005/8/layout/vList2"/>
    <dgm:cxn modelId="{02290DEC-FC81-4486-BA50-B8343CAD21F6}" type="presOf" srcId="{7F6F9245-8D19-4EBC-BE97-7F95A2427C90}" destId="{9167BAB3-DC6C-436C-9A70-A6918FAB552B}" srcOrd="0" destOrd="0" presId="urn:microsoft.com/office/officeart/2005/8/layout/vList2"/>
    <dgm:cxn modelId="{AAA1FDF8-5833-4B7D-A12D-3605C74B5770}" srcId="{DBCD91CC-5BB3-4DBF-B41C-2B6D3FD4EF59}" destId="{7F6F9245-8D19-4EBC-BE97-7F95A2427C90}" srcOrd="2" destOrd="0" parTransId="{309BBF15-7996-4E65-B5CC-9649704119E3}" sibTransId="{50F8697E-7F98-409C-8479-B479036586D9}"/>
    <dgm:cxn modelId="{F708F78C-EB2D-466F-AB6D-7468FE837E42}" type="presParOf" srcId="{225E4BFE-4856-4B6D-9C0E-79DC14D9FCE4}" destId="{6E5525EE-70B6-455A-ACE3-198D01A8C506}" srcOrd="0" destOrd="0" presId="urn:microsoft.com/office/officeart/2005/8/layout/vList2"/>
    <dgm:cxn modelId="{101CE91C-1DF6-4406-95A6-6262350A9CDF}" type="presParOf" srcId="{225E4BFE-4856-4B6D-9C0E-79DC14D9FCE4}" destId="{5C683A90-F0C3-498E-9FF8-8922E8124A6F}" srcOrd="1" destOrd="0" presId="urn:microsoft.com/office/officeart/2005/8/layout/vList2"/>
    <dgm:cxn modelId="{04614ACF-50C2-4F92-A95A-076BFEA8ABC6}" type="presParOf" srcId="{225E4BFE-4856-4B6D-9C0E-79DC14D9FCE4}" destId="{976C2100-8341-46AA-BD6B-6FCF55111F0F}" srcOrd="2" destOrd="0" presId="urn:microsoft.com/office/officeart/2005/8/layout/vList2"/>
    <dgm:cxn modelId="{9031F408-91FF-4971-A38E-7349FA3E830C}" type="presParOf" srcId="{225E4BFE-4856-4B6D-9C0E-79DC14D9FCE4}" destId="{B023A008-6AAE-4C5A-AD13-DB6FA5380A61}" srcOrd="3" destOrd="0" presId="urn:microsoft.com/office/officeart/2005/8/layout/vList2"/>
    <dgm:cxn modelId="{7CCA301C-FD51-425F-9EA5-995562DCA323}" type="presParOf" srcId="{225E4BFE-4856-4B6D-9C0E-79DC14D9FCE4}" destId="{9167BAB3-DC6C-436C-9A70-A6918FAB552B}" srcOrd="4" destOrd="0" presId="urn:microsoft.com/office/officeart/2005/8/layout/vList2"/>
    <dgm:cxn modelId="{6F2E4BBA-3E46-4F76-94D9-B7EF72132628}" type="presParOf" srcId="{225E4BFE-4856-4B6D-9C0E-79DC14D9FCE4}" destId="{469B900C-FC7C-4659-9D2D-19E52D4BAD3B}" srcOrd="5" destOrd="0" presId="urn:microsoft.com/office/officeart/2005/8/layout/vList2"/>
    <dgm:cxn modelId="{77160A9A-FE86-42B1-835D-C09E50372D99}" type="presParOf" srcId="{225E4BFE-4856-4B6D-9C0E-79DC14D9FCE4}" destId="{84690246-E0D0-40FD-916C-F7EA0A2F8370}" srcOrd="6" destOrd="0" presId="urn:microsoft.com/office/officeart/2005/8/layout/vList2"/>
    <dgm:cxn modelId="{81BA234F-7ED0-4421-B4F4-E489F16C5FE2}" type="presParOf" srcId="{225E4BFE-4856-4B6D-9C0E-79DC14D9FCE4}" destId="{1F211F2D-8AA5-485F-90F7-DE302A7EA2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EBA9C-13BF-4835-877E-731134E2F5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Resistance to Change:</a:t>
          </a:r>
          <a:endParaRPr lang="en-US" b="0" i="0" dirty="0"/>
        </a:p>
      </dgm:t>
    </dgm:pt>
    <dgm:pt modelId="{15D6BF88-5F63-4B22-A773-87C3D2FB83A5}" type="parTrans" cxnId="{3F8C0075-282D-49E4-8D99-79EDC214A338}">
      <dgm:prSet/>
      <dgm:spPr/>
      <dgm:t>
        <a:bodyPr/>
        <a:lstStyle/>
        <a:p>
          <a:endParaRPr lang="fr-FR"/>
        </a:p>
      </dgm:t>
    </dgm:pt>
    <dgm:pt modelId="{8CF7B9C4-E27F-4982-B9F9-5274F8B5A008}" type="sibTrans" cxnId="{3F8C0075-282D-49E4-8D99-79EDC214A338}">
      <dgm:prSet/>
      <dgm:spPr/>
      <dgm:t>
        <a:bodyPr/>
        <a:lstStyle/>
        <a:p>
          <a:endParaRPr lang="fr-FR"/>
        </a:p>
      </dgm:t>
    </dgm:pt>
    <dgm:pt modelId="{57DAC87B-834D-45A5-9CF1-9199AB4E5B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Limited Budget:</a:t>
          </a:r>
          <a:endParaRPr lang="en-US" b="0" i="0" dirty="0"/>
        </a:p>
      </dgm:t>
    </dgm:pt>
    <dgm:pt modelId="{386BA9A0-E896-4DC8-A553-0745AE17B7AE}" type="parTrans" cxnId="{F6A86712-2B6F-4B8B-8565-DD68562D661E}">
      <dgm:prSet/>
      <dgm:spPr/>
      <dgm:t>
        <a:bodyPr/>
        <a:lstStyle/>
        <a:p>
          <a:endParaRPr lang="fr-FR"/>
        </a:p>
      </dgm:t>
    </dgm:pt>
    <dgm:pt modelId="{926443B6-FD48-4B94-ACF0-A3AB05D8D9DF}" type="sibTrans" cxnId="{F6A86712-2B6F-4B8B-8565-DD68562D661E}">
      <dgm:prSet/>
      <dgm:spPr/>
      <dgm:t>
        <a:bodyPr/>
        <a:lstStyle/>
        <a:p>
          <a:endParaRPr lang="fr-FR"/>
        </a:p>
      </dgm:t>
    </dgm:pt>
    <dgm:pt modelId="{B08AB951-17AD-4757-B125-9FCFCAEF238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Inconsistent Feedback:</a:t>
          </a:r>
          <a:endParaRPr lang="en-US" b="0" i="0" dirty="0"/>
        </a:p>
      </dgm:t>
    </dgm:pt>
    <dgm:pt modelId="{C7D962D1-D58D-47FF-93F4-EB97D6A55EA9}" type="parTrans" cxnId="{136043AB-EA60-4EFE-B020-C2E31DC9C0FD}">
      <dgm:prSet/>
      <dgm:spPr/>
      <dgm:t>
        <a:bodyPr/>
        <a:lstStyle/>
        <a:p>
          <a:endParaRPr lang="fr-FR"/>
        </a:p>
      </dgm:t>
    </dgm:pt>
    <dgm:pt modelId="{AFCA1537-1244-467F-A509-47C0A9CD8CB9}" type="sibTrans" cxnId="{136043AB-EA60-4EFE-B020-C2E31DC9C0FD}">
      <dgm:prSet/>
      <dgm:spPr/>
      <dgm:t>
        <a:bodyPr/>
        <a:lstStyle/>
        <a:p>
          <a:endParaRPr lang="fr-FR"/>
        </a:p>
      </dgm:t>
    </dgm:pt>
    <dgm:pt modelId="{16955346-E84C-4E18-B2AB-ADA087F40D0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Lack of User Data:</a:t>
          </a:r>
          <a:endParaRPr lang="en-US" b="0" i="0" dirty="0"/>
        </a:p>
      </dgm:t>
    </dgm:pt>
    <dgm:pt modelId="{664A47F6-2772-42D9-8A4B-0ED6BFC2F4C7}" type="parTrans" cxnId="{A77C69B2-D70A-4FF6-890A-7B83F38EFA0F}">
      <dgm:prSet/>
      <dgm:spPr/>
      <dgm:t>
        <a:bodyPr/>
        <a:lstStyle/>
        <a:p>
          <a:endParaRPr lang="fr-FR"/>
        </a:p>
      </dgm:t>
    </dgm:pt>
    <dgm:pt modelId="{EB43CE06-5DCD-4B5E-A202-2255E3ED644D}" type="sibTrans" cxnId="{A77C69B2-D70A-4FF6-890A-7B83F38EFA0F}">
      <dgm:prSet/>
      <dgm:spPr/>
      <dgm:t>
        <a:bodyPr/>
        <a:lstStyle/>
        <a:p>
          <a:endParaRPr lang="fr-FR"/>
        </a:p>
      </dgm:t>
    </dgm:pt>
    <dgm:pt modelId="{0A596626-08C4-467E-8A39-EC4849A793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Design by Committee:</a:t>
          </a:r>
          <a:endParaRPr lang="en-US" b="0" i="0" dirty="0"/>
        </a:p>
      </dgm:t>
    </dgm:pt>
    <dgm:pt modelId="{F1A8210B-DE4E-4541-8DFC-0DF1DB15B5C0}" type="parTrans" cxnId="{1577C23C-B489-4D58-8154-A4DF8435245D}">
      <dgm:prSet/>
      <dgm:spPr/>
      <dgm:t>
        <a:bodyPr/>
        <a:lstStyle/>
        <a:p>
          <a:endParaRPr lang="fr-FR"/>
        </a:p>
      </dgm:t>
    </dgm:pt>
    <dgm:pt modelId="{6B8796A4-2E1D-41F7-93BC-64208E869751}" type="sibTrans" cxnId="{1577C23C-B489-4D58-8154-A4DF8435245D}">
      <dgm:prSet/>
      <dgm:spPr/>
      <dgm:t>
        <a:bodyPr/>
        <a:lstStyle/>
        <a:p>
          <a:endParaRPr lang="fr-FR"/>
        </a:p>
      </dgm:t>
    </dgm:pt>
    <dgm:pt modelId="{C521FD6D-E6DE-4DCA-BE6A-778A942D49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Sudden Changes:</a:t>
          </a:r>
          <a:endParaRPr lang="en-US" b="0" i="0" dirty="0"/>
        </a:p>
      </dgm:t>
    </dgm:pt>
    <dgm:pt modelId="{40069529-B0C6-4618-B85C-2A1144346E52}" type="parTrans" cxnId="{CA8CEFC0-7B5D-4E0A-86CC-D1A168E1BCF8}">
      <dgm:prSet/>
      <dgm:spPr/>
      <dgm:t>
        <a:bodyPr/>
        <a:lstStyle/>
        <a:p>
          <a:endParaRPr lang="fr-FR"/>
        </a:p>
      </dgm:t>
    </dgm:pt>
    <dgm:pt modelId="{FBAA3DEF-67B4-4CB7-8DE8-6698928211E2}" type="sibTrans" cxnId="{CA8CEFC0-7B5D-4E0A-86CC-D1A168E1BCF8}">
      <dgm:prSet/>
      <dgm:spPr/>
      <dgm:t>
        <a:bodyPr/>
        <a:lstStyle/>
        <a:p>
          <a:endParaRPr lang="fr-FR"/>
        </a:p>
      </dgm:t>
    </dgm:pt>
    <dgm:pt modelId="{E2D67F56-0680-41DB-9E4B-4A3292C377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Limited Design Authority:</a:t>
          </a:r>
          <a:endParaRPr lang="en-US" b="0" i="0" dirty="0"/>
        </a:p>
      </dgm:t>
    </dgm:pt>
    <dgm:pt modelId="{E3A498C1-C4E6-4C53-84EC-A1D461EF7B18}" type="parTrans" cxnId="{D0E687F7-4D84-4372-A278-2EC2A46F808F}">
      <dgm:prSet/>
      <dgm:spPr/>
      <dgm:t>
        <a:bodyPr/>
        <a:lstStyle/>
        <a:p>
          <a:endParaRPr lang="fr-FR"/>
        </a:p>
      </dgm:t>
    </dgm:pt>
    <dgm:pt modelId="{E2410672-61EC-4E87-B2EC-706966A0B1D8}" type="sibTrans" cxnId="{D0E687F7-4D84-4372-A278-2EC2A46F808F}">
      <dgm:prSet/>
      <dgm:spPr/>
      <dgm:t>
        <a:bodyPr/>
        <a:lstStyle/>
        <a:p>
          <a:endParaRPr lang="fr-FR"/>
        </a:p>
      </dgm:t>
    </dgm:pt>
    <dgm:pt modelId="{91A12B8C-1C18-4A80-9E27-1088DC1545D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Resistance to Accessibility:</a:t>
          </a:r>
          <a:endParaRPr lang="en-US" b="0" i="0" dirty="0"/>
        </a:p>
      </dgm:t>
    </dgm:pt>
    <dgm:pt modelId="{0FFD22B2-8F3B-40FB-BEFB-18AB33F20270}" type="sibTrans" cxnId="{36FF494B-D3F9-4E7F-9775-121B755FCF7D}">
      <dgm:prSet/>
      <dgm:spPr/>
      <dgm:t>
        <a:bodyPr/>
        <a:lstStyle/>
        <a:p>
          <a:endParaRPr lang="fr-FR"/>
        </a:p>
      </dgm:t>
    </dgm:pt>
    <dgm:pt modelId="{ED4E12A3-99B0-41F4-B0C7-BCDF6CCA4C09}" type="parTrans" cxnId="{36FF494B-D3F9-4E7F-9775-121B755FCF7D}">
      <dgm:prSet/>
      <dgm:spPr/>
      <dgm:t>
        <a:bodyPr/>
        <a:lstStyle/>
        <a:p>
          <a:endParaRPr lang="fr-FR"/>
        </a:p>
      </dgm:t>
    </dgm:pt>
    <dgm:pt modelId="{234F6FCA-435C-4DD7-A94E-FD83F24917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Pushback on design recommendations from clients.</a:t>
          </a:r>
        </a:p>
      </dgm:t>
    </dgm:pt>
    <dgm:pt modelId="{C3C0F668-9D0A-448F-B6F0-CC629D0A34FF}" type="parTrans" cxnId="{B12E36D3-868A-49DB-9819-75355F0BBA99}">
      <dgm:prSet/>
      <dgm:spPr/>
      <dgm:t>
        <a:bodyPr/>
        <a:lstStyle/>
        <a:p>
          <a:endParaRPr lang="fr-FR"/>
        </a:p>
      </dgm:t>
    </dgm:pt>
    <dgm:pt modelId="{BC783DEE-C417-401B-A45A-6C22BB5ABADA}" type="sibTrans" cxnId="{B12E36D3-868A-49DB-9819-75355F0BBA99}">
      <dgm:prSet/>
      <dgm:spPr/>
      <dgm:t>
        <a:bodyPr/>
        <a:lstStyle/>
        <a:p>
          <a:endParaRPr lang="fr-FR"/>
        </a:p>
      </dgm:t>
    </dgm:pt>
    <dgm:pt modelId="{716F2862-E7E3-4C86-84B0-EC2AB395BA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Constraints on research and design time.</a:t>
          </a:r>
        </a:p>
      </dgm:t>
    </dgm:pt>
    <dgm:pt modelId="{A45BE7D9-6DDD-4BBB-B5AC-66E4513E883C}" type="parTrans" cxnId="{B9360395-B29B-468B-BCF1-94D922836DC8}">
      <dgm:prSet/>
      <dgm:spPr/>
      <dgm:t>
        <a:bodyPr/>
        <a:lstStyle/>
        <a:p>
          <a:endParaRPr lang="fr-FR"/>
        </a:p>
      </dgm:t>
    </dgm:pt>
    <dgm:pt modelId="{5B0DF6E8-D8ED-4BD6-BB2E-B5B453F58074}" type="sibTrans" cxnId="{B9360395-B29B-468B-BCF1-94D922836DC8}">
      <dgm:prSet/>
      <dgm:spPr/>
      <dgm:t>
        <a:bodyPr/>
        <a:lstStyle/>
        <a:p>
          <a:endParaRPr lang="fr-FR"/>
        </a:p>
      </dgm:t>
    </dgm:pt>
    <dgm:pt modelId="{ECA9A056-0D64-41A6-AC6F-C29E5994C0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Unclear or varying client input.</a:t>
          </a:r>
        </a:p>
      </dgm:t>
    </dgm:pt>
    <dgm:pt modelId="{09656832-9AD4-44DD-9358-661AAD568951}" type="parTrans" cxnId="{51B4548E-398C-4E89-877C-0598CA223D56}">
      <dgm:prSet/>
      <dgm:spPr/>
      <dgm:t>
        <a:bodyPr/>
        <a:lstStyle/>
        <a:p>
          <a:endParaRPr lang="fr-FR"/>
        </a:p>
      </dgm:t>
    </dgm:pt>
    <dgm:pt modelId="{87D853DA-E9B1-45FA-BA1E-3DD08A962961}" type="sibTrans" cxnId="{51B4548E-398C-4E89-877C-0598CA223D56}">
      <dgm:prSet/>
      <dgm:spPr/>
      <dgm:t>
        <a:bodyPr/>
        <a:lstStyle/>
        <a:p>
          <a:endParaRPr lang="fr-FR"/>
        </a:p>
      </dgm:t>
    </dgm:pt>
    <dgm:pt modelId="{61832D8A-31AE-4AAF-9D62-7ADCD6472B4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Insufficient </a:t>
          </a:r>
          <a:r>
            <a:rPr lang="en-US" b="0" i="0" dirty="0"/>
            <a:t>user insights.</a:t>
          </a:r>
        </a:p>
      </dgm:t>
    </dgm:pt>
    <dgm:pt modelId="{51739C2B-7582-4336-B4CE-327EB53C1C85}" type="parTrans" cxnId="{B464A535-8718-4291-9E20-D5B3960F5A62}">
      <dgm:prSet/>
      <dgm:spPr/>
      <dgm:t>
        <a:bodyPr/>
        <a:lstStyle/>
        <a:p>
          <a:endParaRPr lang="fr-FR"/>
        </a:p>
      </dgm:t>
    </dgm:pt>
    <dgm:pt modelId="{E3566430-B826-43CF-9EEA-57E5CCFD38B8}" type="sibTrans" cxnId="{B464A535-8718-4291-9E20-D5B3960F5A62}">
      <dgm:prSet/>
      <dgm:spPr/>
      <dgm:t>
        <a:bodyPr/>
        <a:lstStyle/>
        <a:p>
          <a:endParaRPr lang="fr-FR"/>
        </a:p>
      </dgm:t>
    </dgm:pt>
    <dgm:pt modelId="{9C247E34-A99C-4573-BD6C-90A7B7807AB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Multiple </a:t>
          </a:r>
          <a:r>
            <a:rPr lang="en-US" b="0" i="0" dirty="0"/>
            <a:t>stakeholders' opinions.</a:t>
          </a:r>
        </a:p>
      </dgm:t>
    </dgm:pt>
    <dgm:pt modelId="{9762EBDE-E44C-41DD-89DB-D8078CAFD483}" type="parTrans" cxnId="{73301013-601F-4A21-8C9D-BD9675B4417B}">
      <dgm:prSet/>
      <dgm:spPr/>
      <dgm:t>
        <a:bodyPr/>
        <a:lstStyle/>
        <a:p>
          <a:endParaRPr lang="fr-FR"/>
        </a:p>
      </dgm:t>
    </dgm:pt>
    <dgm:pt modelId="{6CDE8C3C-9F08-470C-A0D6-57E55386D267}" type="sibTrans" cxnId="{73301013-601F-4A21-8C9D-BD9675B4417B}">
      <dgm:prSet/>
      <dgm:spPr/>
      <dgm:t>
        <a:bodyPr/>
        <a:lstStyle/>
        <a:p>
          <a:endParaRPr lang="fr-FR"/>
        </a:p>
      </dgm:t>
    </dgm:pt>
    <dgm:pt modelId="{4FA0D1E1-7078-45BB-93B4-6D69572BCE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Neglecting inclusive design in favor of budget/time.</a:t>
          </a:r>
        </a:p>
      </dgm:t>
    </dgm:pt>
    <dgm:pt modelId="{092D21B3-F386-42A7-8D53-E83DB9799EE0}" type="parTrans" cxnId="{BAAE8318-3D7C-4DF3-9CB4-F2846A6AF648}">
      <dgm:prSet/>
      <dgm:spPr/>
      <dgm:t>
        <a:bodyPr/>
        <a:lstStyle/>
        <a:p>
          <a:endParaRPr lang="fr-FR"/>
        </a:p>
      </dgm:t>
    </dgm:pt>
    <dgm:pt modelId="{F8D597CB-4A6C-4C9D-868C-FDB32F107D8F}" type="sibTrans" cxnId="{BAAE8318-3D7C-4DF3-9CB4-F2846A6AF648}">
      <dgm:prSet/>
      <dgm:spPr/>
      <dgm:t>
        <a:bodyPr/>
        <a:lstStyle/>
        <a:p>
          <a:endParaRPr lang="fr-FR"/>
        </a:p>
      </dgm:t>
    </dgm:pt>
    <dgm:pt modelId="{FBAF3AA1-94B9-4733-942C-F1BAAB1471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Abrupt project shifts.</a:t>
          </a:r>
        </a:p>
      </dgm:t>
    </dgm:pt>
    <dgm:pt modelId="{21FD391D-8E75-4749-BAB6-BC34535694A5}" type="parTrans" cxnId="{EDD8A181-D18C-4B66-85F1-A1FCDD737128}">
      <dgm:prSet/>
      <dgm:spPr/>
      <dgm:t>
        <a:bodyPr/>
        <a:lstStyle/>
        <a:p>
          <a:endParaRPr lang="fr-FR"/>
        </a:p>
      </dgm:t>
    </dgm:pt>
    <dgm:pt modelId="{DE701BC1-1140-4FA5-9B9C-222EB3E579DD}" type="sibTrans" cxnId="{EDD8A181-D18C-4B66-85F1-A1FCDD737128}">
      <dgm:prSet/>
      <dgm:spPr/>
      <dgm:t>
        <a:bodyPr/>
        <a:lstStyle/>
        <a:p>
          <a:endParaRPr lang="fr-FR"/>
        </a:p>
      </dgm:t>
    </dgm:pt>
    <dgm:pt modelId="{D6F65580-A35F-47AE-B45F-2EC0E20F18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Reduced creative input.</a:t>
          </a:r>
        </a:p>
      </dgm:t>
    </dgm:pt>
    <dgm:pt modelId="{1BB804E0-66B2-411C-8EAF-E7AC779FCFB4}" type="parTrans" cxnId="{681A2A02-5313-4860-B376-259483ABE9BB}">
      <dgm:prSet/>
      <dgm:spPr/>
      <dgm:t>
        <a:bodyPr/>
        <a:lstStyle/>
        <a:p>
          <a:endParaRPr lang="fr-FR"/>
        </a:p>
      </dgm:t>
    </dgm:pt>
    <dgm:pt modelId="{30B5FFFD-F602-475B-83F7-1F4B985BFAA5}" type="sibTrans" cxnId="{681A2A02-5313-4860-B376-259483ABE9BB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6D42D794-87B4-4294-9F17-F699F62EAE08}" type="pres">
      <dgm:prSet presAssocID="{D81EBA9C-13BF-4835-877E-731134E2F5E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58ABF96-C26E-400C-9F29-871E908BC2FD}" type="pres">
      <dgm:prSet presAssocID="{D81EBA9C-13BF-4835-877E-731134E2F5E9}" presName="childText" presStyleLbl="revTx" presStyleIdx="0" presStyleCnt="8">
        <dgm:presLayoutVars>
          <dgm:bulletEnabled val="1"/>
        </dgm:presLayoutVars>
      </dgm:prSet>
      <dgm:spPr/>
    </dgm:pt>
    <dgm:pt modelId="{7630C334-D405-463B-9C7F-8481A9A9550A}" type="pres">
      <dgm:prSet presAssocID="{57DAC87B-834D-45A5-9CF1-9199AB4E5BF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972DC4B-01EF-4CDD-8437-A50B9AF37121}" type="pres">
      <dgm:prSet presAssocID="{57DAC87B-834D-45A5-9CF1-9199AB4E5BFC}" presName="childText" presStyleLbl="revTx" presStyleIdx="1" presStyleCnt="8">
        <dgm:presLayoutVars>
          <dgm:bulletEnabled val="1"/>
        </dgm:presLayoutVars>
      </dgm:prSet>
      <dgm:spPr/>
    </dgm:pt>
    <dgm:pt modelId="{FAC1625B-DE6D-4EB7-BCE8-55F3BEA1A729}" type="pres">
      <dgm:prSet presAssocID="{B08AB951-17AD-4757-B125-9FCFCAEF238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B71EFB9-ED00-4374-9E17-A5F0FD6AF84D}" type="pres">
      <dgm:prSet presAssocID="{B08AB951-17AD-4757-B125-9FCFCAEF2387}" presName="childText" presStyleLbl="revTx" presStyleIdx="2" presStyleCnt="8">
        <dgm:presLayoutVars>
          <dgm:bulletEnabled val="1"/>
        </dgm:presLayoutVars>
      </dgm:prSet>
      <dgm:spPr/>
    </dgm:pt>
    <dgm:pt modelId="{F0D4E2EF-7A90-420B-821A-949C3B2FF2A3}" type="pres">
      <dgm:prSet presAssocID="{16955346-E84C-4E18-B2AB-ADA087F40D0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78BF860-04A1-4AFE-9950-B336AA5F956B}" type="pres">
      <dgm:prSet presAssocID="{16955346-E84C-4E18-B2AB-ADA087F40D0C}" presName="childText" presStyleLbl="revTx" presStyleIdx="3" presStyleCnt="8">
        <dgm:presLayoutVars>
          <dgm:bulletEnabled val="1"/>
        </dgm:presLayoutVars>
      </dgm:prSet>
      <dgm:spPr/>
    </dgm:pt>
    <dgm:pt modelId="{C257FAB9-6D61-4614-A173-CD0EF09E66B3}" type="pres">
      <dgm:prSet presAssocID="{0A596626-08C4-467E-8A39-EC4849A7931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9DFDA9D-0700-419D-B71E-230218470243}" type="pres">
      <dgm:prSet presAssocID="{0A596626-08C4-467E-8A39-EC4849A79319}" presName="childText" presStyleLbl="revTx" presStyleIdx="4" presStyleCnt="8">
        <dgm:presLayoutVars>
          <dgm:bulletEnabled val="1"/>
        </dgm:presLayoutVars>
      </dgm:prSet>
      <dgm:spPr/>
    </dgm:pt>
    <dgm:pt modelId="{EF3EADAA-27B1-4819-85C0-5D75750CBDB9}" type="pres">
      <dgm:prSet presAssocID="{91A12B8C-1C18-4A80-9E27-1088DC1545D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7737523-50F1-4A81-ACB7-EEF682B5BDC3}" type="pres">
      <dgm:prSet presAssocID="{91A12B8C-1C18-4A80-9E27-1088DC1545DC}" presName="childText" presStyleLbl="revTx" presStyleIdx="5" presStyleCnt="8">
        <dgm:presLayoutVars>
          <dgm:bulletEnabled val="1"/>
        </dgm:presLayoutVars>
      </dgm:prSet>
      <dgm:spPr/>
    </dgm:pt>
    <dgm:pt modelId="{F42EE145-4A46-4DDB-A337-AF6356AF8E96}" type="pres">
      <dgm:prSet presAssocID="{C521FD6D-E6DE-4DCA-BE6A-778A942D498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EB3D0D-2EAC-47DE-BD8D-D9DDB6D4039D}" type="pres">
      <dgm:prSet presAssocID="{C521FD6D-E6DE-4DCA-BE6A-778A942D498F}" presName="childText" presStyleLbl="revTx" presStyleIdx="6" presStyleCnt="8">
        <dgm:presLayoutVars>
          <dgm:bulletEnabled val="1"/>
        </dgm:presLayoutVars>
      </dgm:prSet>
      <dgm:spPr/>
    </dgm:pt>
    <dgm:pt modelId="{9B0ACF64-989F-4A25-BD19-ADEBC619C3FE}" type="pres">
      <dgm:prSet presAssocID="{E2D67F56-0680-41DB-9E4B-4A3292C3775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202D2C6E-DAC3-4114-9630-8902254B4E11}" type="pres">
      <dgm:prSet presAssocID="{E2D67F56-0680-41DB-9E4B-4A3292C3775D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81A2A02-5313-4860-B376-259483ABE9BB}" srcId="{E2D67F56-0680-41DB-9E4B-4A3292C3775D}" destId="{D6F65580-A35F-47AE-B45F-2EC0E20F18AA}" srcOrd="0" destOrd="0" parTransId="{1BB804E0-66B2-411C-8EAF-E7AC779FCFB4}" sibTransId="{30B5FFFD-F602-475B-83F7-1F4B985BFAA5}"/>
    <dgm:cxn modelId="{F6A86712-2B6F-4B8B-8565-DD68562D661E}" srcId="{DBCD91CC-5BB3-4DBF-B41C-2B6D3FD4EF59}" destId="{57DAC87B-834D-45A5-9CF1-9199AB4E5BFC}" srcOrd="1" destOrd="0" parTransId="{386BA9A0-E896-4DC8-A553-0745AE17B7AE}" sibTransId="{926443B6-FD48-4B94-ACF0-A3AB05D8D9DF}"/>
    <dgm:cxn modelId="{73301013-601F-4A21-8C9D-BD9675B4417B}" srcId="{0A596626-08C4-467E-8A39-EC4849A79319}" destId="{9C247E34-A99C-4573-BD6C-90A7B7807ABB}" srcOrd="0" destOrd="0" parTransId="{9762EBDE-E44C-41DD-89DB-D8078CAFD483}" sibTransId="{6CDE8C3C-9F08-470C-A0D6-57E55386D267}"/>
    <dgm:cxn modelId="{BAAE8318-3D7C-4DF3-9CB4-F2846A6AF648}" srcId="{91A12B8C-1C18-4A80-9E27-1088DC1545DC}" destId="{4FA0D1E1-7078-45BB-93B4-6D69572BCEB3}" srcOrd="0" destOrd="0" parTransId="{092D21B3-F386-42A7-8D53-E83DB9799EE0}" sibTransId="{F8D597CB-4A6C-4C9D-868C-FDB32F107D8F}"/>
    <dgm:cxn modelId="{FFF08E27-65CB-4658-AABF-AFE42F307733}" type="presOf" srcId="{FBAF3AA1-94B9-4733-942C-F1BAAB147112}" destId="{E4EB3D0D-2EAC-47DE-BD8D-D9DDB6D4039D}" srcOrd="0" destOrd="0" presId="urn:microsoft.com/office/officeart/2005/8/layout/vList2"/>
    <dgm:cxn modelId="{B464A535-8718-4291-9E20-D5B3960F5A62}" srcId="{16955346-E84C-4E18-B2AB-ADA087F40D0C}" destId="{61832D8A-31AE-4AAF-9D62-7ADCD6472B4F}" srcOrd="0" destOrd="0" parTransId="{51739C2B-7582-4336-B4CE-327EB53C1C85}" sibTransId="{E3566430-B826-43CF-9EEA-57E5CCFD38B8}"/>
    <dgm:cxn modelId="{3C5D303C-7EC6-4129-B3C1-BDC8F70D00FF}" type="presOf" srcId="{16955346-E84C-4E18-B2AB-ADA087F40D0C}" destId="{F0D4E2EF-7A90-420B-821A-949C3B2FF2A3}" srcOrd="0" destOrd="0" presId="urn:microsoft.com/office/officeart/2005/8/layout/vList2"/>
    <dgm:cxn modelId="{1577C23C-B489-4D58-8154-A4DF8435245D}" srcId="{DBCD91CC-5BB3-4DBF-B41C-2B6D3FD4EF59}" destId="{0A596626-08C4-467E-8A39-EC4849A79319}" srcOrd="4" destOrd="0" parTransId="{F1A8210B-DE4E-4541-8DFC-0DF1DB15B5C0}" sibTransId="{6B8796A4-2E1D-41F7-93BC-64208E869751}"/>
    <dgm:cxn modelId="{6CEC3162-0593-4582-9D1F-CDAD631225FD}" type="presOf" srcId="{91A12B8C-1C18-4A80-9E27-1088DC1545DC}" destId="{EF3EADAA-27B1-4819-85C0-5D75750CBDB9}" srcOrd="0" destOrd="0" presId="urn:microsoft.com/office/officeart/2005/8/layout/vList2"/>
    <dgm:cxn modelId="{36FF494B-D3F9-4E7F-9775-121B755FCF7D}" srcId="{DBCD91CC-5BB3-4DBF-B41C-2B6D3FD4EF59}" destId="{91A12B8C-1C18-4A80-9E27-1088DC1545DC}" srcOrd="5" destOrd="0" parTransId="{ED4E12A3-99B0-41F4-B0C7-BCDF6CCA4C09}" sibTransId="{0FFD22B2-8F3B-40FB-BEFB-18AB33F20270}"/>
    <dgm:cxn modelId="{45D70572-1263-4965-ABA7-F23349A2E31A}" type="presOf" srcId="{E2D67F56-0680-41DB-9E4B-4A3292C3775D}" destId="{9B0ACF64-989F-4A25-BD19-ADEBC619C3FE}" srcOrd="0" destOrd="0" presId="urn:microsoft.com/office/officeart/2005/8/layout/vList2"/>
    <dgm:cxn modelId="{3F8C0075-282D-49E4-8D99-79EDC214A338}" srcId="{DBCD91CC-5BB3-4DBF-B41C-2B6D3FD4EF59}" destId="{D81EBA9C-13BF-4835-877E-731134E2F5E9}" srcOrd="0" destOrd="0" parTransId="{15D6BF88-5F63-4B22-A773-87C3D2FB83A5}" sibTransId="{8CF7B9C4-E27F-4982-B9F9-5274F8B5A008}"/>
    <dgm:cxn modelId="{2CFA0275-ACAF-4093-A6FD-D2ED49B27072}" type="presOf" srcId="{9C247E34-A99C-4573-BD6C-90A7B7807ABB}" destId="{09DFDA9D-0700-419D-B71E-230218470243}" srcOrd="0" destOrd="0" presId="urn:microsoft.com/office/officeart/2005/8/layout/vList2"/>
    <dgm:cxn modelId="{EDD8A181-D18C-4B66-85F1-A1FCDD737128}" srcId="{C521FD6D-E6DE-4DCA-BE6A-778A942D498F}" destId="{FBAF3AA1-94B9-4733-942C-F1BAAB147112}" srcOrd="0" destOrd="0" parTransId="{21FD391D-8E75-4749-BAB6-BC34535694A5}" sibTransId="{DE701BC1-1140-4FA5-9B9C-222EB3E579DD}"/>
    <dgm:cxn modelId="{A8192D84-367E-433E-97AD-757BF01570CE}" type="presOf" srcId="{716F2862-E7E3-4C86-84B0-EC2AB395BA5D}" destId="{6972DC4B-01EF-4CDD-8437-A50B9AF37121}" srcOrd="0" destOrd="0" presId="urn:microsoft.com/office/officeart/2005/8/layout/vList2"/>
    <dgm:cxn modelId="{51B4548E-398C-4E89-877C-0598CA223D56}" srcId="{B08AB951-17AD-4757-B125-9FCFCAEF2387}" destId="{ECA9A056-0D64-41A6-AC6F-C29E5994C0E2}" srcOrd="0" destOrd="0" parTransId="{09656832-9AD4-44DD-9358-661AAD568951}" sibTransId="{87D853DA-E9B1-45FA-BA1E-3DD08A962961}"/>
    <dgm:cxn modelId="{B9360395-B29B-468B-BCF1-94D922836DC8}" srcId="{57DAC87B-834D-45A5-9CF1-9199AB4E5BFC}" destId="{716F2862-E7E3-4C86-84B0-EC2AB395BA5D}" srcOrd="0" destOrd="0" parTransId="{A45BE7D9-6DDD-4BBB-B5AC-66E4513E883C}" sibTransId="{5B0DF6E8-D8ED-4BD6-BB2E-B5B453F58074}"/>
    <dgm:cxn modelId="{136043AB-EA60-4EFE-B020-C2E31DC9C0FD}" srcId="{DBCD91CC-5BB3-4DBF-B41C-2B6D3FD4EF59}" destId="{B08AB951-17AD-4757-B125-9FCFCAEF2387}" srcOrd="2" destOrd="0" parTransId="{C7D962D1-D58D-47FF-93F4-EB97D6A55EA9}" sibTransId="{AFCA1537-1244-467F-A509-47C0A9CD8CB9}"/>
    <dgm:cxn modelId="{A87E15AC-CA35-40B3-84D6-C3BDEF29B59E}" type="presOf" srcId="{ECA9A056-0D64-41A6-AC6F-C29E5994C0E2}" destId="{8B71EFB9-ED00-4374-9E17-A5F0FD6AF84D}" srcOrd="0" destOrd="0" presId="urn:microsoft.com/office/officeart/2005/8/layout/vList2"/>
    <dgm:cxn modelId="{A0335BAF-5B0F-4FDE-B827-E442A923046B}" type="presOf" srcId="{D81EBA9C-13BF-4835-877E-731134E2F5E9}" destId="{6D42D794-87B4-4294-9F17-F699F62EAE08}" srcOrd="0" destOrd="0" presId="urn:microsoft.com/office/officeart/2005/8/layout/vList2"/>
    <dgm:cxn modelId="{5A6FB2AF-CDB9-499B-AFC8-2ED7C09D64D3}" type="presOf" srcId="{C521FD6D-E6DE-4DCA-BE6A-778A942D498F}" destId="{F42EE145-4A46-4DDB-A337-AF6356AF8E96}" srcOrd="0" destOrd="0" presId="urn:microsoft.com/office/officeart/2005/8/layout/vList2"/>
    <dgm:cxn modelId="{A77C69B2-D70A-4FF6-890A-7B83F38EFA0F}" srcId="{DBCD91CC-5BB3-4DBF-B41C-2B6D3FD4EF59}" destId="{16955346-E84C-4E18-B2AB-ADA087F40D0C}" srcOrd="3" destOrd="0" parTransId="{664A47F6-2772-42D9-8A4B-0ED6BFC2F4C7}" sibTransId="{EB43CE06-5DCD-4B5E-A202-2255E3ED644D}"/>
    <dgm:cxn modelId="{7603CEB5-58C2-45F3-8303-A974FC0AA2E1}" type="presOf" srcId="{4FA0D1E1-7078-45BB-93B4-6D69572BCEB3}" destId="{D7737523-50F1-4A81-ACB7-EEF682B5BDC3}" srcOrd="0" destOrd="0" presId="urn:microsoft.com/office/officeart/2005/8/layout/vList2"/>
    <dgm:cxn modelId="{CA8CEFC0-7B5D-4E0A-86CC-D1A168E1BCF8}" srcId="{DBCD91CC-5BB3-4DBF-B41C-2B6D3FD4EF59}" destId="{C521FD6D-E6DE-4DCA-BE6A-778A942D498F}" srcOrd="6" destOrd="0" parTransId="{40069529-B0C6-4618-B85C-2A1144346E52}" sibTransId="{FBAA3DEF-67B4-4CB7-8DE8-6698928211E2}"/>
    <dgm:cxn modelId="{9649DAC5-B88A-4575-9F17-EE27B2341727}" type="presOf" srcId="{57DAC87B-834D-45A5-9CF1-9199AB4E5BFC}" destId="{7630C334-D405-463B-9C7F-8481A9A9550A}" srcOrd="0" destOrd="0" presId="urn:microsoft.com/office/officeart/2005/8/layout/vList2"/>
    <dgm:cxn modelId="{5A02B9C6-AD8F-4FC8-8450-0CF350133936}" type="presOf" srcId="{234F6FCA-435C-4DD7-A94E-FD83F2491730}" destId="{458ABF96-C26E-400C-9F29-871E908BC2FD}" srcOrd="0" destOrd="0" presId="urn:microsoft.com/office/officeart/2005/8/layout/vList2"/>
    <dgm:cxn modelId="{A14E6AC9-8E24-4AE1-B497-0C564DC968CF}" type="presOf" srcId="{D6F65580-A35F-47AE-B45F-2EC0E20F18AA}" destId="{202D2C6E-DAC3-4114-9630-8902254B4E11}" srcOrd="0" destOrd="0" presId="urn:microsoft.com/office/officeart/2005/8/layout/vList2"/>
    <dgm:cxn modelId="{C89BF8CF-547D-4C0F-98FD-8563F4195251}" type="presOf" srcId="{61832D8A-31AE-4AAF-9D62-7ADCD6472B4F}" destId="{078BF860-04A1-4AFE-9950-B336AA5F956B}" srcOrd="0" destOrd="0" presId="urn:microsoft.com/office/officeart/2005/8/layout/vList2"/>
    <dgm:cxn modelId="{912F88D1-E04F-4F5F-8861-0C1654261377}" type="presOf" srcId="{B08AB951-17AD-4757-B125-9FCFCAEF2387}" destId="{FAC1625B-DE6D-4EB7-BCE8-55F3BEA1A729}" srcOrd="0" destOrd="0" presId="urn:microsoft.com/office/officeart/2005/8/layout/vList2"/>
    <dgm:cxn modelId="{B12E36D3-868A-49DB-9819-75355F0BBA99}" srcId="{D81EBA9C-13BF-4835-877E-731134E2F5E9}" destId="{234F6FCA-435C-4DD7-A94E-FD83F2491730}" srcOrd="0" destOrd="0" parTransId="{C3C0F668-9D0A-448F-B6F0-CC629D0A34FF}" sibTransId="{BC783DEE-C417-401B-A45A-6C22BB5ABADA}"/>
    <dgm:cxn modelId="{0DC0EDF3-2A5A-472C-97E8-7CD922E16D6C}" type="presOf" srcId="{0A596626-08C4-467E-8A39-EC4849A79319}" destId="{C257FAB9-6D61-4614-A173-CD0EF09E66B3}" srcOrd="0" destOrd="0" presId="urn:microsoft.com/office/officeart/2005/8/layout/vList2"/>
    <dgm:cxn modelId="{D0E687F7-4D84-4372-A278-2EC2A46F808F}" srcId="{DBCD91CC-5BB3-4DBF-B41C-2B6D3FD4EF59}" destId="{E2D67F56-0680-41DB-9E4B-4A3292C3775D}" srcOrd="7" destOrd="0" parTransId="{E3A498C1-C4E6-4C53-84EC-A1D461EF7B18}" sibTransId="{E2410672-61EC-4E87-B2EC-706966A0B1D8}"/>
    <dgm:cxn modelId="{7BB7BB1B-E7A4-43C7-81DF-8FCC7E6FD72B}" type="presParOf" srcId="{225E4BFE-4856-4B6D-9C0E-79DC14D9FCE4}" destId="{6D42D794-87B4-4294-9F17-F699F62EAE08}" srcOrd="0" destOrd="0" presId="urn:microsoft.com/office/officeart/2005/8/layout/vList2"/>
    <dgm:cxn modelId="{CF9BECCC-954F-4DD0-88EE-3D259EBCCD9A}" type="presParOf" srcId="{225E4BFE-4856-4B6D-9C0E-79DC14D9FCE4}" destId="{458ABF96-C26E-400C-9F29-871E908BC2FD}" srcOrd="1" destOrd="0" presId="urn:microsoft.com/office/officeart/2005/8/layout/vList2"/>
    <dgm:cxn modelId="{206DA2A6-C63F-47E0-81D9-03AB6DAA97D4}" type="presParOf" srcId="{225E4BFE-4856-4B6D-9C0E-79DC14D9FCE4}" destId="{7630C334-D405-463B-9C7F-8481A9A9550A}" srcOrd="2" destOrd="0" presId="urn:microsoft.com/office/officeart/2005/8/layout/vList2"/>
    <dgm:cxn modelId="{1FFF269F-49AD-4BBC-8706-FDE39BB2F398}" type="presParOf" srcId="{225E4BFE-4856-4B6D-9C0E-79DC14D9FCE4}" destId="{6972DC4B-01EF-4CDD-8437-A50B9AF37121}" srcOrd="3" destOrd="0" presId="urn:microsoft.com/office/officeart/2005/8/layout/vList2"/>
    <dgm:cxn modelId="{C5D61C9A-0ABD-417B-B4D7-A0CAD6BAFC2E}" type="presParOf" srcId="{225E4BFE-4856-4B6D-9C0E-79DC14D9FCE4}" destId="{FAC1625B-DE6D-4EB7-BCE8-55F3BEA1A729}" srcOrd="4" destOrd="0" presId="urn:microsoft.com/office/officeart/2005/8/layout/vList2"/>
    <dgm:cxn modelId="{7E9D9A19-D03F-47AC-ABDE-97CA7454AB02}" type="presParOf" srcId="{225E4BFE-4856-4B6D-9C0E-79DC14D9FCE4}" destId="{8B71EFB9-ED00-4374-9E17-A5F0FD6AF84D}" srcOrd="5" destOrd="0" presId="urn:microsoft.com/office/officeart/2005/8/layout/vList2"/>
    <dgm:cxn modelId="{F160EE2E-48DF-45B3-9613-E904FE60F8DD}" type="presParOf" srcId="{225E4BFE-4856-4B6D-9C0E-79DC14D9FCE4}" destId="{F0D4E2EF-7A90-420B-821A-949C3B2FF2A3}" srcOrd="6" destOrd="0" presId="urn:microsoft.com/office/officeart/2005/8/layout/vList2"/>
    <dgm:cxn modelId="{9C0AE167-B131-43F7-A58D-F2EA403BA7AE}" type="presParOf" srcId="{225E4BFE-4856-4B6D-9C0E-79DC14D9FCE4}" destId="{078BF860-04A1-4AFE-9950-B336AA5F956B}" srcOrd="7" destOrd="0" presId="urn:microsoft.com/office/officeart/2005/8/layout/vList2"/>
    <dgm:cxn modelId="{E098366B-3D88-49E9-828E-A8956147668C}" type="presParOf" srcId="{225E4BFE-4856-4B6D-9C0E-79DC14D9FCE4}" destId="{C257FAB9-6D61-4614-A173-CD0EF09E66B3}" srcOrd="8" destOrd="0" presId="urn:microsoft.com/office/officeart/2005/8/layout/vList2"/>
    <dgm:cxn modelId="{9E036FAD-5ED9-48A2-98D2-119870CE271B}" type="presParOf" srcId="{225E4BFE-4856-4B6D-9C0E-79DC14D9FCE4}" destId="{09DFDA9D-0700-419D-B71E-230218470243}" srcOrd="9" destOrd="0" presId="urn:microsoft.com/office/officeart/2005/8/layout/vList2"/>
    <dgm:cxn modelId="{F432C095-7A76-433E-A708-2D08C3E24416}" type="presParOf" srcId="{225E4BFE-4856-4B6D-9C0E-79DC14D9FCE4}" destId="{EF3EADAA-27B1-4819-85C0-5D75750CBDB9}" srcOrd="10" destOrd="0" presId="urn:microsoft.com/office/officeart/2005/8/layout/vList2"/>
    <dgm:cxn modelId="{933AB044-D93B-43CA-9E82-94ED0A9BFDEB}" type="presParOf" srcId="{225E4BFE-4856-4B6D-9C0E-79DC14D9FCE4}" destId="{D7737523-50F1-4A81-ACB7-EEF682B5BDC3}" srcOrd="11" destOrd="0" presId="urn:microsoft.com/office/officeart/2005/8/layout/vList2"/>
    <dgm:cxn modelId="{D25D7945-DD97-4BEB-9A82-27C744C00341}" type="presParOf" srcId="{225E4BFE-4856-4B6D-9C0E-79DC14D9FCE4}" destId="{F42EE145-4A46-4DDB-A337-AF6356AF8E96}" srcOrd="12" destOrd="0" presId="urn:microsoft.com/office/officeart/2005/8/layout/vList2"/>
    <dgm:cxn modelId="{1F5ABF46-1139-4CDA-BAFD-2BD3C7675B47}" type="presParOf" srcId="{225E4BFE-4856-4B6D-9C0E-79DC14D9FCE4}" destId="{E4EB3D0D-2EAC-47DE-BD8D-D9DDB6D4039D}" srcOrd="13" destOrd="0" presId="urn:microsoft.com/office/officeart/2005/8/layout/vList2"/>
    <dgm:cxn modelId="{9AB0ACC2-555B-4C17-A481-6736DDD27E13}" type="presParOf" srcId="{225E4BFE-4856-4B6D-9C0E-79DC14D9FCE4}" destId="{9B0ACF64-989F-4A25-BD19-ADEBC619C3FE}" srcOrd="14" destOrd="0" presId="urn:microsoft.com/office/officeart/2005/8/layout/vList2"/>
    <dgm:cxn modelId="{1D5F1D79-76E0-471B-B360-C5660198700D}" type="presParOf" srcId="{225E4BFE-4856-4B6D-9C0E-79DC14D9FCE4}" destId="{202D2C6E-DAC3-4114-9630-8902254B4E11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65520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UI/UX Design is a One-Time Task:</a:t>
          </a:r>
          <a:endParaRPr lang="fr-FR" sz="4800" kern="1200" dirty="0"/>
        </a:p>
      </dsp:txBody>
      <dsp:txXfrm>
        <a:off x="56201" y="121721"/>
        <a:ext cx="9945997" cy="1038877"/>
      </dsp:txXfrm>
    </dsp:sp>
    <dsp:sp modelId="{34670CFC-F164-4CA0-A8A1-71EA74BF1CCF}">
      <dsp:nvSpPr>
        <dsp:cNvPr id="0" name=""/>
        <dsp:cNvSpPr/>
      </dsp:nvSpPr>
      <dsp:spPr>
        <a:xfrm>
          <a:off x="0" y="1216800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b="0" i="0" kern="1200" dirty="0"/>
            <a:t>It's an ongoing process of improvement.</a:t>
          </a:r>
          <a:endParaRPr lang="fr-FR" sz="3700" kern="1200" dirty="0"/>
        </a:p>
      </dsp:txBody>
      <dsp:txXfrm>
        <a:off x="0" y="1216800"/>
        <a:ext cx="10058399" cy="794880"/>
      </dsp:txXfrm>
    </dsp:sp>
    <dsp:sp modelId="{A30390B1-DA3C-4773-81D1-8EC4F765E7FC}">
      <dsp:nvSpPr>
        <dsp:cNvPr id="0" name=""/>
        <dsp:cNvSpPr/>
      </dsp:nvSpPr>
      <dsp:spPr>
        <a:xfrm>
          <a:off x="0" y="2011680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UI/UX Design is Only Wireframing:</a:t>
          </a:r>
          <a:endParaRPr lang="fr-FR" sz="4800" kern="1200" dirty="0"/>
        </a:p>
      </dsp:txBody>
      <dsp:txXfrm>
        <a:off x="56201" y="2067881"/>
        <a:ext cx="9945997" cy="1038877"/>
      </dsp:txXfrm>
    </dsp:sp>
    <dsp:sp modelId="{A98D6874-E0EA-4AE2-AB1C-FBC8AEFC2983}">
      <dsp:nvSpPr>
        <dsp:cNvPr id="0" name=""/>
        <dsp:cNvSpPr/>
      </dsp:nvSpPr>
      <dsp:spPr>
        <a:xfrm>
          <a:off x="0" y="3162959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b="0" i="0" kern="1200" dirty="0"/>
            <a:t>It involves research, usability testing, and more.</a:t>
          </a:r>
          <a:endParaRPr lang="fr-FR" sz="3700" kern="1200" dirty="0"/>
        </a:p>
      </dsp:txBody>
      <dsp:txXfrm>
        <a:off x="0" y="3162959"/>
        <a:ext cx="10058399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525EE-70B6-455A-ACE3-198D01A8C506}">
      <dsp:nvSpPr>
        <dsp:cNvPr id="0" name=""/>
        <dsp:cNvSpPr/>
      </dsp:nvSpPr>
      <dsp:spPr>
        <a:xfrm>
          <a:off x="0" y="24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User Research Complexity:</a:t>
          </a:r>
          <a:r>
            <a:rPr lang="en-US" sz="1800" b="0" i="0" kern="1200" dirty="0"/>
            <a:t> Time-consuming and resource-intensive.</a:t>
          </a:r>
        </a:p>
      </dsp:txBody>
      <dsp:txXfrm>
        <a:off x="21075" y="23550"/>
        <a:ext cx="10016249" cy="389580"/>
      </dsp:txXfrm>
    </dsp:sp>
    <dsp:sp modelId="{5C683A90-F0C3-498E-9FF8-8922E8124A6F}">
      <dsp:nvSpPr>
        <dsp:cNvPr id="0" name=""/>
        <dsp:cNvSpPr/>
      </dsp:nvSpPr>
      <dsp:spPr>
        <a:xfrm>
          <a:off x="0" y="43420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 dirty="0"/>
            <a:t>Google Forms, UserTesting.com, Google Analytics (checking how users navigate the existing website), </a:t>
          </a:r>
          <a:r>
            <a:rPr lang="en-US" sz="1400" b="0" i="0" kern="1200" dirty="0" err="1"/>
            <a:t>TryMyUI</a:t>
          </a:r>
          <a:endParaRPr lang="en-US" sz="1400" b="0" i="0" kern="1200" dirty="0"/>
        </a:p>
      </dsp:txBody>
      <dsp:txXfrm>
        <a:off x="0" y="434205"/>
        <a:ext cx="10058399" cy="298080"/>
      </dsp:txXfrm>
    </dsp:sp>
    <dsp:sp modelId="{976C2100-8341-46AA-BD6B-6FCF55111F0F}">
      <dsp:nvSpPr>
        <dsp:cNvPr id="0" name=""/>
        <dsp:cNvSpPr/>
      </dsp:nvSpPr>
      <dsp:spPr>
        <a:xfrm>
          <a:off x="0" y="7322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Accessibility:</a:t>
          </a:r>
          <a:r>
            <a:rPr lang="en-US" sz="1800" b="0" i="0" kern="1200" dirty="0"/>
            <a:t> Designing for all, including those with disabilities.</a:t>
          </a:r>
        </a:p>
      </dsp:txBody>
      <dsp:txXfrm>
        <a:off x="21075" y="753360"/>
        <a:ext cx="10016249" cy="389580"/>
      </dsp:txXfrm>
    </dsp:sp>
    <dsp:sp modelId="{B023A008-6AAE-4C5A-AD13-DB6FA5380A61}">
      <dsp:nvSpPr>
        <dsp:cNvPr id="0" name=""/>
        <dsp:cNvSpPr/>
      </dsp:nvSpPr>
      <dsp:spPr>
        <a:xfrm>
          <a:off x="0" y="1164015"/>
          <a:ext cx="10058399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Screen Readers:</a:t>
          </a:r>
          <a:r>
            <a:rPr lang="en-US" sz="1400" b="0" i="0" kern="1200" dirty="0"/>
            <a:t> NVDA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Color Contrast Checkers:</a:t>
          </a:r>
          <a:r>
            <a:rPr lang="en-US" sz="1400" b="0" i="0" kern="1200" dirty="0"/>
            <a:t> </a:t>
          </a:r>
          <a:r>
            <a:rPr lang="en-US" sz="1400" b="0" i="0" kern="1200" dirty="0" err="1"/>
            <a:t>WebAIM's</a:t>
          </a:r>
          <a:r>
            <a:rPr lang="en-US" sz="1400" b="0" i="0" kern="1200" dirty="0"/>
            <a:t> Color Contrast Checker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Accessibility Testing Tools:</a:t>
          </a:r>
          <a:r>
            <a:rPr lang="en-US" sz="1400" b="0" i="0" kern="1200" dirty="0"/>
            <a:t> Axe, </a:t>
          </a:r>
          <a:r>
            <a:rPr lang="en-US" sz="1400" b="0" i="0" kern="1200" dirty="0" err="1"/>
            <a:t>Achecker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i="0" kern="1200" dirty="0" err="1"/>
            <a:t>Accessibility</a:t>
          </a:r>
          <a:r>
            <a:rPr lang="fr-FR" sz="1400" b="1" i="0" kern="1200" dirty="0"/>
            <a:t> Guidelines:</a:t>
          </a:r>
          <a:r>
            <a:rPr lang="fr-FR" sz="1400" b="0" i="0" kern="1200" dirty="0"/>
            <a:t> WCAG </a:t>
          </a:r>
          <a:endParaRPr lang="en-US" sz="1400" b="0" i="0" kern="1200" dirty="0"/>
        </a:p>
      </dsp:txBody>
      <dsp:txXfrm>
        <a:off x="0" y="1164015"/>
        <a:ext cx="10058399" cy="968760"/>
      </dsp:txXfrm>
    </dsp:sp>
    <dsp:sp modelId="{9167BAB3-DC6C-436C-9A70-A6918FAB552B}">
      <dsp:nvSpPr>
        <dsp:cNvPr id="0" name=""/>
        <dsp:cNvSpPr/>
      </dsp:nvSpPr>
      <dsp:spPr>
        <a:xfrm>
          <a:off x="0" y="21327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Stakeholder Management:</a:t>
          </a:r>
          <a:r>
            <a:rPr lang="en-US" sz="1800" b="0" i="0" kern="1200" dirty="0"/>
            <a:t> Justifying design choices.</a:t>
          </a:r>
        </a:p>
      </dsp:txBody>
      <dsp:txXfrm>
        <a:off x="21075" y="2153850"/>
        <a:ext cx="10016249" cy="389580"/>
      </dsp:txXfrm>
    </dsp:sp>
    <dsp:sp modelId="{469B900C-FC7C-4659-9D2D-19E52D4BAD3B}">
      <dsp:nvSpPr>
        <dsp:cNvPr id="0" name=""/>
        <dsp:cNvSpPr/>
      </dsp:nvSpPr>
      <dsp:spPr>
        <a:xfrm>
          <a:off x="0" y="256450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 dirty="0"/>
            <a:t>Emails, Trello, Slack, Google Drive, </a:t>
          </a:r>
          <a:r>
            <a:rPr lang="en-US" sz="1400" b="0" i="0" kern="1200" dirty="0" err="1"/>
            <a:t>Proofhub</a:t>
          </a:r>
          <a:endParaRPr lang="en-US" sz="1400" b="0" i="0" kern="1200" dirty="0"/>
        </a:p>
      </dsp:txBody>
      <dsp:txXfrm>
        <a:off x="0" y="2564505"/>
        <a:ext cx="10058399" cy="298080"/>
      </dsp:txXfrm>
    </dsp:sp>
    <dsp:sp modelId="{84690246-E0D0-40FD-916C-F7EA0A2F8370}">
      <dsp:nvSpPr>
        <dsp:cNvPr id="0" name=""/>
        <dsp:cNvSpPr/>
      </dsp:nvSpPr>
      <dsp:spPr>
        <a:xfrm>
          <a:off x="0" y="28625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Complex User Flows:</a:t>
          </a:r>
          <a:r>
            <a:rPr lang="en-US" sz="1800" b="0" i="0" kern="1200" dirty="0"/>
            <a:t> Navigating intricate user journeys.</a:t>
          </a:r>
        </a:p>
      </dsp:txBody>
      <dsp:txXfrm>
        <a:off x="21075" y="2883660"/>
        <a:ext cx="10016249" cy="389580"/>
      </dsp:txXfrm>
    </dsp:sp>
    <dsp:sp modelId="{1F211F2D-8AA5-485F-90F7-DE302A7EA25F}">
      <dsp:nvSpPr>
        <dsp:cNvPr id="0" name=""/>
        <dsp:cNvSpPr/>
      </dsp:nvSpPr>
      <dsp:spPr>
        <a:xfrm>
          <a:off x="0" y="3294314"/>
          <a:ext cx="100583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Design Software with Flow Features:</a:t>
          </a:r>
          <a:r>
            <a:rPr lang="en-US" sz="1400" b="0" i="0" kern="1200" dirty="0"/>
            <a:t> Adobe XD, Figma, Sketch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Specialized User Flow Software:</a:t>
          </a:r>
          <a:r>
            <a:rPr lang="en-US" sz="1400" b="0" i="0" kern="1200" dirty="0"/>
            <a:t> Overflow.io.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Mind Mapping Apps:</a:t>
          </a:r>
          <a:r>
            <a:rPr lang="en-US" sz="1400" b="0" i="0" kern="1200" dirty="0"/>
            <a:t> </a:t>
          </a:r>
          <a:r>
            <a:rPr lang="en-US" sz="1400" b="0" i="0" kern="1200" dirty="0" err="1"/>
            <a:t>MindNode</a:t>
          </a:r>
          <a:r>
            <a:rPr lang="en-US" sz="1400" b="0" i="0" kern="1200" dirty="0"/>
            <a:t>.</a:t>
          </a:r>
        </a:p>
      </dsp:txBody>
      <dsp:txXfrm>
        <a:off x="0" y="3294314"/>
        <a:ext cx="10058399" cy="726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2D794-87B4-4294-9F17-F699F62EAE08}">
      <dsp:nvSpPr>
        <dsp:cNvPr id="0" name=""/>
        <dsp:cNvSpPr/>
      </dsp:nvSpPr>
      <dsp:spPr>
        <a:xfrm>
          <a:off x="0" y="1115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Resistance to Change:</a:t>
          </a:r>
          <a:endParaRPr lang="en-US" sz="1400" b="0" i="0" kern="1200" dirty="0"/>
        </a:p>
      </dsp:txBody>
      <dsp:txXfrm>
        <a:off x="16392" y="27545"/>
        <a:ext cx="10025615" cy="303006"/>
      </dsp:txXfrm>
    </dsp:sp>
    <dsp:sp modelId="{458ABF96-C26E-400C-9F29-871E908BC2FD}">
      <dsp:nvSpPr>
        <dsp:cNvPr id="0" name=""/>
        <dsp:cNvSpPr/>
      </dsp:nvSpPr>
      <dsp:spPr>
        <a:xfrm>
          <a:off x="0" y="34694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Pushback on design recommendations from clients.</a:t>
          </a:r>
        </a:p>
      </dsp:txBody>
      <dsp:txXfrm>
        <a:off x="0" y="346943"/>
        <a:ext cx="10058399" cy="231840"/>
      </dsp:txXfrm>
    </dsp:sp>
    <dsp:sp modelId="{7630C334-D405-463B-9C7F-8481A9A9550A}">
      <dsp:nvSpPr>
        <dsp:cNvPr id="0" name=""/>
        <dsp:cNvSpPr/>
      </dsp:nvSpPr>
      <dsp:spPr>
        <a:xfrm>
          <a:off x="0" y="57878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Limited Budget:</a:t>
          </a:r>
          <a:endParaRPr lang="en-US" sz="1400" b="0" i="0" kern="1200" dirty="0"/>
        </a:p>
      </dsp:txBody>
      <dsp:txXfrm>
        <a:off x="16392" y="595175"/>
        <a:ext cx="10025615" cy="303006"/>
      </dsp:txXfrm>
    </dsp:sp>
    <dsp:sp modelId="{6972DC4B-01EF-4CDD-8437-A50B9AF37121}">
      <dsp:nvSpPr>
        <dsp:cNvPr id="0" name=""/>
        <dsp:cNvSpPr/>
      </dsp:nvSpPr>
      <dsp:spPr>
        <a:xfrm>
          <a:off x="0" y="91457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Constraints on research and design time.</a:t>
          </a:r>
        </a:p>
      </dsp:txBody>
      <dsp:txXfrm>
        <a:off x="0" y="914573"/>
        <a:ext cx="10058399" cy="231840"/>
      </dsp:txXfrm>
    </dsp:sp>
    <dsp:sp modelId="{FAC1625B-DE6D-4EB7-BCE8-55F3BEA1A729}">
      <dsp:nvSpPr>
        <dsp:cNvPr id="0" name=""/>
        <dsp:cNvSpPr/>
      </dsp:nvSpPr>
      <dsp:spPr>
        <a:xfrm>
          <a:off x="0" y="114641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Inconsistent Feedback:</a:t>
          </a:r>
          <a:endParaRPr lang="en-US" sz="1400" b="0" i="0" kern="1200" dirty="0"/>
        </a:p>
      </dsp:txBody>
      <dsp:txXfrm>
        <a:off x="16392" y="1162805"/>
        <a:ext cx="10025615" cy="303006"/>
      </dsp:txXfrm>
    </dsp:sp>
    <dsp:sp modelId="{8B71EFB9-ED00-4374-9E17-A5F0FD6AF84D}">
      <dsp:nvSpPr>
        <dsp:cNvPr id="0" name=""/>
        <dsp:cNvSpPr/>
      </dsp:nvSpPr>
      <dsp:spPr>
        <a:xfrm>
          <a:off x="0" y="148220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Unclear or varying client input.</a:t>
          </a:r>
        </a:p>
      </dsp:txBody>
      <dsp:txXfrm>
        <a:off x="0" y="1482203"/>
        <a:ext cx="10058399" cy="231840"/>
      </dsp:txXfrm>
    </dsp:sp>
    <dsp:sp modelId="{F0D4E2EF-7A90-420B-821A-949C3B2FF2A3}">
      <dsp:nvSpPr>
        <dsp:cNvPr id="0" name=""/>
        <dsp:cNvSpPr/>
      </dsp:nvSpPr>
      <dsp:spPr>
        <a:xfrm>
          <a:off x="0" y="171404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Lack of User Data:</a:t>
          </a:r>
          <a:endParaRPr lang="en-US" sz="1400" b="0" i="0" kern="1200" dirty="0"/>
        </a:p>
      </dsp:txBody>
      <dsp:txXfrm>
        <a:off x="16392" y="1730435"/>
        <a:ext cx="10025615" cy="303006"/>
      </dsp:txXfrm>
    </dsp:sp>
    <dsp:sp modelId="{078BF860-04A1-4AFE-9950-B336AA5F956B}">
      <dsp:nvSpPr>
        <dsp:cNvPr id="0" name=""/>
        <dsp:cNvSpPr/>
      </dsp:nvSpPr>
      <dsp:spPr>
        <a:xfrm>
          <a:off x="0" y="204983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Insufficient </a:t>
          </a:r>
          <a:r>
            <a:rPr lang="en-US" sz="1100" b="0" i="0" kern="1200" dirty="0"/>
            <a:t>user insights.</a:t>
          </a:r>
        </a:p>
      </dsp:txBody>
      <dsp:txXfrm>
        <a:off x="0" y="2049833"/>
        <a:ext cx="10058399" cy="231840"/>
      </dsp:txXfrm>
    </dsp:sp>
    <dsp:sp modelId="{C257FAB9-6D61-4614-A173-CD0EF09E66B3}">
      <dsp:nvSpPr>
        <dsp:cNvPr id="0" name=""/>
        <dsp:cNvSpPr/>
      </dsp:nvSpPr>
      <dsp:spPr>
        <a:xfrm>
          <a:off x="0" y="228167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Design by Committee:</a:t>
          </a:r>
          <a:endParaRPr lang="en-US" sz="1400" b="0" i="0" kern="1200" dirty="0"/>
        </a:p>
      </dsp:txBody>
      <dsp:txXfrm>
        <a:off x="16392" y="2298065"/>
        <a:ext cx="10025615" cy="303006"/>
      </dsp:txXfrm>
    </dsp:sp>
    <dsp:sp modelId="{09DFDA9D-0700-419D-B71E-230218470243}">
      <dsp:nvSpPr>
        <dsp:cNvPr id="0" name=""/>
        <dsp:cNvSpPr/>
      </dsp:nvSpPr>
      <dsp:spPr>
        <a:xfrm>
          <a:off x="0" y="261746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Multiple </a:t>
          </a:r>
          <a:r>
            <a:rPr lang="en-US" sz="1100" b="0" i="0" kern="1200" dirty="0"/>
            <a:t>stakeholders' opinions.</a:t>
          </a:r>
        </a:p>
      </dsp:txBody>
      <dsp:txXfrm>
        <a:off x="0" y="2617463"/>
        <a:ext cx="10058399" cy="231840"/>
      </dsp:txXfrm>
    </dsp:sp>
    <dsp:sp modelId="{EF3EADAA-27B1-4819-85C0-5D75750CBDB9}">
      <dsp:nvSpPr>
        <dsp:cNvPr id="0" name=""/>
        <dsp:cNvSpPr/>
      </dsp:nvSpPr>
      <dsp:spPr>
        <a:xfrm>
          <a:off x="0" y="284930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Resistance to Accessibility:</a:t>
          </a:r>
          <a:endParaRPr lang="en-US" sz="1400" b="0" i="0" kern="1200" dirty="0"/>
        </a:p>
      </dsp:txBody>
      <dsp:txXfrm>
        <a:off x="16392" y="2865695"/>
        <a:ext cx="10025615" cy="303006"/>
      </dsp:txXfrm>
    </dsp:sp>
    <dsp:sp modelId="{D7737523-50F1-4A81-ACB7-EEF682B5BDC3}">
      <dsp:nvSpPr>
        <dsp:cNvPr id="0" name=""/>
        <dsp:cNvSpPr/>
      </dsp:nvSpPr>
      <dsp:spPr>
        <a:xfrm>
          <a:off x="0" y="318509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Neglecting inclusive design in favor of budget/time.</a:t>
          </a:r>
        </a:p>
      </dsp:txBody>
      <dsp:txXfrm>
        <a:off x="0" y="3185093"/>
        <a:ext cx="10058399" cy="231840"/>
      </dsp:txXfrm>
    </dsp:sp>
    <dsp:sp modelId="{F42EE145-4A46-4DDB-A337-AF6356AF8E96}">
      <dsp:nvSpPr>
        <dsp:cNvPr id="0" name=""/>
        <dsp:cNvSpPr/>
      </dsp:nvSpPr>
      <dsp:spPr>
        <a:xfrm>
          <a:off x="0" y="341693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Sudden Changes:</a:t>
          </a:r>
          <a:endParaRPr lang="en-US" sz="1400" b="0" i="0" kern="1200" dirty="0"/>
        </a:p>
      </dsp:txBody>
      <dsp:txXfrm>
        <a:off x="16392" y="3433325"/>
        <a:ext cx="10025615" cy="303006"/>
      </dsp:txXfrm>
    </dsp:sp>
    <dsp:sp modelId="{E4EB3D0D-2EAC-47DE-BD8D-D9DDB6D4039D}">
      <dsp:nvSpPr>
        <dsp:cNvPr id="0" name=""/>
        <dsp:cNvSpPr/>
      </dsp:nvSpPr>
      <dsp:spPr>
        <a:xfrm>
          <a:off x="0" y="375272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Abrupt project shifts.</a:t>
          </a:r>
        </a:p>
      </dsp:txBody>
      <dsp:txXfrm>
        <a:off x="0" y="3752723"/>
        <a:ext cx="10058399" cy="231840"/>
      </dsp:txXfrm>
    </dsp:sp>
    <dsp:sp modelId="{9B0ACF64-989F-4A25-BD19-ADEBC619C3FE}">
      <dsp:nvSpPr>
        <dsp:cNvPr id="0" name=""/>
        <dsp:cNvSpPr/>
      </dsp:nvSpPr>
      <dsp:spPr>
        <a:xfrm>
          <a:off x="0" y="398456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Limited Design Authority:</a:t>
          </a:r>
          <a:endParaRPr lang="en-US" sz="1400" b="0" i="0" kern="1200" dirty="0"/>
        </a:p>
      </dsp:txBody>
      <dsp:txXfrm>
        <a:off x="16392" y="4000955"/>
        <a:ext cx="10025615" cy="303006"/>
      </dsp:txXfrm>
    </dsp:sp>
    <dsp:sp modelId="{202D2C6E-DAC3-4114-9630-8902254B4E11}">
      <dsp:nvSpPr>
        <dsp:cNvPr id="0" name=""/>
        <dsp:cNvSpPr/>
      </dsp:nvSpPr>
      <dsp:spPr>
        <a:xfrm>
          <a:off x="0" y="432035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Reduced creative input.</a:t>
          </a:r>
        </a:p>
      </dsp:txBody>
      <dsp:txXfrm>
        <a:off x="0" y="4320353"/>
        <a:ext cx="10058399" cy="23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UI/UX Design </a:t>
            </a:r>
            <a:r>
              <a:rPr lang="en-GB" dirty="0" err="1"/>
              <a:t>Mytes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35864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7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UI/UX Design Challenges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5710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Challenges when working with clients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096217"/>
              </p:ext>
            </p:extLst>
          </p:nvPr>
        </p:nvGraphicFramePr>
        <p:xfrm>
          <a:off x="1097280" y="1792725"/>
          <a:ext cx="10058400" cy="456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259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266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UI Session 0</vt:lpstr>
      <vt:lpstr>UI/UX Design Mytes</vt:lpstr>
      <vt:lpstr>UI/UX Design Challenges</vt:lpstr>
      <vt:lpstr>People Challenges when working with clients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204</cp:revision>
  <dcterms:created xsi:type="dcterms:W3CDTF">2023-09-24T07:00:32Z</dcterms:created>
  <dcterms:modified xsi:type="dcterms:W3CDTF">2023-10-18T12:47:02Z</dcterms:modified>
</cp:coreProperties>
</file>