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6" r:id="rId2"/>
    <p:sldId id="277" r:id="rId3"/>
    <p:sldId id="276" r:id="rId4"/>
    <p:sldId id="273" r:id="rId5"/>
    <p:sldId id="275" r:id="rId6"/>
    <p:sldId id="280" r:id="rId7"/>
    <p:sldId id="281" r:id="rId8"/>
    <p:sldId id="282" r:id="rId9"/>
    <p:sldId id="283" r:id="rId10"/>
    <p:sldId id="267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B570C72-ABBA-4C0E-A249-E9E0D8993EC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Pilot program – first few customers</a:t>
          </a:r>
          <a:endParaRPr lang="en-US" b="0" i="0" dirty="0"/>
        </a:p>
      </dgm:t>
    </dgm:pt>
    <dgm:pt modelId="{C9F71EA9-E094-453D-8C94-E6FCA0AA5F5F}" type="parTrans" cxnId="{9E469870-E78C-458F-B4A3-9D4E428FE945}">
      <dgm:prSet/>
      <dgm:spPr/>
      <dgm:t>
        <a:bodyPr/>
        <a:lstStyle/>
        <a:p>
          <a:endParaRPr lang="fr-FR"/>
        </a:p>
      </dgm:t>
    </dgm:pt>
    <dgm:pt modelId="{519B4153-2875-4EC5-BF08-1057CD1316F8}" type="sibTrans" cxnId="{9E469870-E78C-458F-B4A3-9D4E428FE945}">
      <dgm:prSet/>
      <dgm:spPr/>
      <dgm:t>
        <a:bodyPr/>
        <a:lstStyle/>
        <a:p>
          <a:endParaRPr lang="fr-FR"/>
        </a:p>
      </dgm:t>
    </dgm:pt>
    <dgm:pt modelId="{CBE168E8-EFA9-4B4D-AEA2-C490B42BBA2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Half price for first few clients that agree to give me a </a:t>
          </a:r>
          <a:r>
            <a:rPr lang="en-US" b="1" i="0" dirty="0"/>
            <a:t>testimonial</a:t>
          </a:r>
          <a:r>
            <a:rPr lang="en-US" b="0" i="0" dirty="0"/>
            <a:t>/review after they get the service. </a:t>
          </a:r>
        </a:p>
      </dgm:t>
    </dgm:pt>
    <dgm:pt modelId="{3A016219-9194-497D-9F84-08E4B498E429}" type="parTrans" cxnId="{D8D8978C-E8C8-4FD2-AB06-F77AFC185BE4}">
      <dgm:prSet/>
      <dgm:spPr/>
      <dgm:t>
        <a:bodyPr/>
        <a:lstStyle/>
        <a:p>
          <a:endParaRPr lang="fr-FR"/>
        </a:p>
      </dgm:t>
    </dgm:pt>
    <dgm:pt modelId="{45821DDC-41F2-4A97-A3F1-C9E23453F634}" type="sibTrans" cxnId="{D8D8978C-E8C8-4FD2-AB06-F77AFC185BE4}">
      <dgm:prSet/>
      <dgm:spPr/>
      <dgm:t>
        <a:bodyPr/>
        <a:lstStyle/>
        <a:p>
          <a:endParaRPr lang="fr-FR"/>
        </a:p>
      </dgm:t>
    </dgm:pt>
    <dgm:pt modelId="{EB517867-FB8E-4649-BA04-505F1047DD6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The max duration of a pilot program depends on the efforts required, can be up to 1 month of free services. </a:t>
          </a:r>
        </a:p>
      </dgm:t>
    </dgm:pt>
    <dgm:pt modelId="{B62ACE34-468C-4EAB-A816-50BC7A5A2365}" type="parTrans" cxnId="{B0BCB424-2B36-44D0-BF3C-A2EFF887CC4C}">
      <dgm:prSet/>
      <dgm:spPr/>
      <dgm:t>
        <a:bodyPr/>
        <a:lstStyle/>
        <a:p>
          <a:endParaRPr lang="fr-FR"/>
        </a:p>
      </dgm:t>
    </dgm:pt>
    <dgm:pt modelId="{402AF67E-3D8A-4679-90C4-7B2B659B1057}" type="sibTrans" cxnId="{B0BCB424-2B36-44D0-BF3C-A2EFF887CC4C}">
      <dgm:prSet/>
      <dgm:spPr/>
      <dgm:t>
        <a:bodyPr/>
        <a:lstStyle/>
        <a:p>
          <a:endParaRPr lang="fr-FR"/>
        </a:p>
      </dgm:t>
    </dgm:pt>
    <dgm:pt modelId="{3771A7C2-2152-4C00-8D3E-310D7E66BA0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Once pilot program ends, price increases to market price or if the pilot failed, the services ends. </a:t>
          </a:r>
        </a:p>
      </dgm:t>
    </dgm:pt>
    <dgm:pt modelId="{EE9F4F81-8918-46DB-A831-44CC17933413}" type="parTrans" cxnId="{8A6481AE-25B5-423B-B1DF-773E4B8F4791}">
      <dgm:prSet/>
      <dgm:spPr/>
      <dgm:t>
        <a:bodyPr/>
        <a:lstStyle/>
        <a:p>
          <a:endParaRPr lang="fr-FR"/>
        </a:p>
      </dgm:t>
    </dgm:pt>
    <dgm:pt modelId="{88EF0BE8-0CA1-46A9-AC5C-1CBCB55EC144}" type="sibTrans" cxnId="{8A6481AE-25B5-423B-B1DF-773E4B8F4791}">
      <dgm:prSet/>
      <dgm:spPr/>
      <dgm:t>
        <a:bodyPr/>
        <a:lstStyle/>
        <a:p>
          <a:endParaRPr lang="fr-FR"/>
        </a:p>
      </dgm:t>
    </dgm:pt>
    <dgm:pt modelId="{866AB384-D077-4F9A-9933-1431A1BA9AB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Commission Price model</a:t>
          </a:r>
        </a:p>
      </dgm:t>
    </dgm:pt>
    <dgm:pt modelId="{B5CB061A-CC02-4C3B-971D-14C2B0C4004A}" type="parTrans" cxnId="{E953D4E7-F585-4597-AD05-69A8A781B82A}">
      <dgm:prSet/>
      <dgm:spPr/>
      <dgm:t>
        <a:bodyPr/>
        <a:lstStyle/>
        <a:p>
          <a:endParaRPr lang="fr-FR"/>
        </a:p>
      </dgm:t>
    </dgm:pt>
    <dgm:pt modelId="{A20308FA-8ACF-4253-94E3-30A59AFE10DA}" type="sibTrans" cxnId="{E953D4E7-F585-4597-AD05-69A8A781B82A}">
      <dgm:prSet/>
      <dgm:spPr/>
      <dgm:t>
        <a:bodyPr/>
        <a:lstStyle/>
        <a:p>
          <a:endParaRPr lang="fr-FR"/>
        </a:p>
      </dgm:t>
    </dgm:pt>
    <dgm:pt modelId="{F636FF60-3A25-4961-A0E1-C890D8C5DDA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You build the website or give the training for </a:t>
          </a:r>
          <a:r>
            <a:rPr lang="en-US" b="1" i="0" dirty="0"/>
            <a:t>Free</a:t>
          </a:r>
          <a:r>
            <a:rPr lang="en-US" b="0" i="0" dirty="0"/>
            <a:t>.</a:t>
          </a:r>
        </a:p>
      </dgm:t>
    </dgm:pt>
    <dgm:pt modelId="{C8E226E4-C015-4D2D-A61D-27359A9869EA}" type="parTrans" cxnId="{E6963B8C-3B06-44C8-9CD5-A4DD13B62E41}">
      <dgm:prSet/>
      <dgm:spPr/>
      <dgm:t>
        <a:bodyPr/>
        <a:lstStyle/>
        <a:p>
          <a:endParaRPr lang="fr-FR"/>
        </a:p>
      </dgm:t>
    </dgm:pt>
    <dgm:pt modelId="{E34288AE-DB2F-4922-9767-8A241AC33A19}" type="sibTrans" cxnId="{E6963B8C-3B06-44C8-9CD5-A4DD13B62E41}">
      <dgm:prSet/>
      <dgm:spPr/>
      <dgm:t>
        <a:bodyPr/>
        <a:lstStyle/>
        <a:p>
          <a:endParaRPr lang="fr-FR"/>
        </a:p>
      </dgm:t>
    </dgm:pt>
    <dgm:pt modelId="{289B802E-F1E2-4C0D-A275-DEAB7AC6DF2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You get X% </a:t>
          </a:r>
          <a:r>
            <a:rPr lang="en-US" b="1" i="0" dirty="0"/>
            <a:t>lifetime</a:t>
          </a:r>
          <a:r>
            <a:rPr lang="en-US" b="0" i="0" dirty="0"/>
            <a:t> </a:t>
          </a:r>
          <a:r>
            <a:rPr lang="en-US" b="1" i="0" dirty="0"/>
            <a:t>commission</a:t>
          </a:r>
          <a:r>
            <a:rPr lang="en-US" b="0" i="0" dirty="0"/>
            <a:t> on each sale the client makes or X% of the client’s first month salary.</a:t>
          </a:r>
        </a:p>
      </dgm:t>
    </dgm:pt>
    <dgm:pt modelId="{A7EE06B4-1BDA-4F8D-BBA0-E76881388F9E}" type="parTrans" cxnId="{684899AF-9924-44ED-BDD9-E32A3C196F2C}">
      <dgm:prSet/>
      <dgm:spPr/>
      <dgm:t>
        <a:bodyPr/>
        <a:lstStyle/>
        <a:p>
          <a:endParaRPr lang="fr-FR"/>
        </a:p>
      </dgm:t>
    </dgm:pt>
    <dgm:pt modelId="{D3C006BC-8C03-4DB5-AD12-B15DE33B5F50}" type="sibTrans" cxnId="{684899AF-9924-44ED-BDD9-E32A3C196F2C}">
      <dgm:prSet/>
      <dgm:spPr/>
      <dgm:t>
        <a:bodyPr/>
        <a:lstStyle/>
        <a:p>
          <a:endParaRPr lang="fr-FR"/>
        </a:p>
      </dgm:t>
    </dgm:pt>
    <dgm:pt modelId="{3F75F3CC-0943-4942-ADF4-05C8A424A30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Performance guarantee</a:t>
          </a:r>
        </a:p>
      </dgm:t>
    </dgm:pt>
    <dgm:pt modelId="{B7679BB7-47D2-478A-94BD-961D100AA0F0}" type="parTrans" cxnId="{18058802-7D17-4B99-A6F0-C88A33A4A7EB}">
      <dgm:prSet/>
      <dgm:spPr/>
      <dgm:t>
        <a:bodyPr/>
        <a:lstStyle/>
        <a:p>
          <a:endParaRPr lang="fr-FR"/>
        </a:p>
      </dgm:t>
    </dgm:pt>
    <dgm:pt modelId="{33C99A98-6813-4CB0-B238-E0C1FAED9740}" type="sibTrans" cxnId="{18058802-7D17-4B99-A6F0-C88A33A4A7EB}">
      <dgm:prSet/>
      <dgm:spPr/>
      <dgm:t>
        <a:bodyPr/>
        <a:lstStyle/>
        <a:p>
          <a:endParaRPr lang="fr-FR"/>
        </a:p>
      </dgm:t>
    </dgm:pt>
    <dgm:pt modelId="{7DF33805-15A4-4740-B65D-A4EF052CB60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You charge a fix market rate and give guarantee that your service will bring X amount of leads for to the customer or that your coaching service will get the client a job and</a:t>
          </a:r>
        </a:p>
      </dgm:t>
    </dgm:pt>
    <dgm:pt modelId="{CA78C43E-2F89-454D-88A4-54FF49F1C151}" type="parTrans" cxnId="{15F754C8-9F30-4159-9E65-45610B0203C9}">
      <dgm:prSet/>
      <dgm:spPr/>
      <dgm:t>
        <a:bodyPr/>
        <a:lstStyle/>
        <a:p>
          <a:endParaRPr lang="fr-FR"/>
        </a:p>
      </dgm:t>
    </dgm:pt>
    <dgm:pt modelId="{8724FBCD-CD89-4AD1-AB71-9AE938CE62C2}" type="sibTrans" cxnId="{15F754C8-9F30-4159-9E65-45610B0203C9}">
      <dgm:prSet/>
      <dgm:spPr/>
      <dgm:t>
        <a:bodyPr/>
        <a:lstStyle/>
        <a:p>
          <a:endParaRPr lang="fr-FR"/>
        </a:p>
      </dgm:t>
    </dgm:pt>
    <dgm:pt modelId="{72D4C039-C6A9-48EE-850D-FBC56091BC1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you keep working until that </a:t>
          </a:r>
          <a:r>
            <a:rPr lang="en-US" b="1" i="0" dirty="0"/>
            <a:t>performance</a:t>
          </a:r>
          <a:r>
            <a:rPr lang="en-US" b="0" i="0" dirty="0"/>
            <a:t> </a:t>
          </a:r>
          <a:r>
            <a:rPr lang="en-US" b="1" i="0" dirty="0"/>
            <a:t>target</a:t>
          </a:r>
          <a:r>
            <a:rPr lang="en-US" b="0" i="0" dirty="0"/>
            <a:t> is met </a:t>
          </a:r>
          <a:r>
            <a:rPr lang="en-US" b="1" i="0" dirty="0"/>
            <a:t>with no additional fee</a:t>
          </a:r>
          <a:r>
            <a:rPr lang="en-US" b="0" i="0" dirty="0"/>
            <a:t>.   </a:t>
          </a:r>
        </a:p>
      </dgm:t>
    </dgm:pt>
    <dgm:pt modelId="{B3D0B69E-9323-49BF-B959-0F4DC496865A}" type="parTrans" cxnId="{C5A4332D-DEFF-4A55-AF2D-4C0406829C35}">
      <dgm:prSet/>
      <dgm:spPr/>
      <dgm:t>
        <a:bodyPr/>
        <a:lstStyle/>
        <a:p>
          <a:endParaRPr lang="fr-FR"/>
        </a:p>
      </dgm:t>
    </dgm:pt>
    <dgm:pt modelId="{B467BC3A-AF4F-4933-9ED6-A2314ECD3AED}" type="sibTrans" cxnId="{C5A4332D-DEFF-4A55-AF2D-4C0406829C35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B5D7E799-E8DC-4365-AE46-137B31D98B62}" type="pres">
      <dgm:prSet presAssocID="{CB570C72-ABBA-4C0E-A249-E9E0D8993EC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9B41E9B-ABEB-481D-A5F8-604039131F0B}" type="pres">
      <dgm:prSet presAssocID="{CB570C72-ABBA-4C0E-A249-E9E0D8993EC8}" presName="childText" presStyleLbl="revTx" presStyleIdx="0" presStyleCnt="3">
        <dgm:presLayoutVars>
          <dgm:bulletEnabled val="1"/>
        </dgm:presLayoutVars>
      </dgm:prSet>
      <dgm:spPr/>
    </dgm:pt>
    <dgm:pt modelId="{6A767675-1858-4D3A-B613-3F8125690DF1}" type="pres">
      <dgm:prSet presAssocID="{866AB384-D077-4F9A-9933-1431A1BA9AB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85F8691-ADB5-4028-9790-627A0BCE21A9}" type="pres">
      <dgm:prSet presAssocID="{866AB384-D077-4F9A-9933-1431A1BA9ABD}" presName="childText" presStyleLbl="revTx" presStyleIdx="1" presStyleCnt="3">
        <dgm:presLayoutVars>
          <dgm:bulletEnabled val="1"/>
        </dgm:presLayoutVars>
      </dgm:prSet>
      <dgm:spPr/>
    </dgm:pt>
    <dgm:pt modelId="{89183E0A-B114-4894-A78D-39D459B4F9B8}" type="pres">
      <dgm:prSet presAssocID="{3F75F3CC-0943-4942-ADF4-05C8A424A30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8D4387C-FB42-416A-AB83-4072B0C1E8DE}" type="pres">
      <dgm:prSet presAssocID="{3F75F3CC-0943-4942-ADF4-05C8A424A30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8058802-7D17-4B99-A6F0-C88A33A4A7EB}" srcId="{480BFB1A-5604-4D44-9784-3B4A05BAD4FE}" destId="{3F75F3CC-0943-4942-ADF4-05C8A424A30B}" srcOrd="2" destOrd="0" parTransId="{B7679BB7-47D2-478A-94BD-961D100AA0F0}" sibTransId="{33C99A98-6813-4CB0-B238-E0C1FAED9740}"/>
    <dgm:cxn modelId="{71AAF212-55F2-4BAF-903D-FE7D500701B7}" type="presOf" srcId="{EB517867-FB8E-4649-BA04-505F1047DD69}" destId="{D9B41E9B-ABEB-481D-A5F8-604039131F0B}" srcOrd="0" destOrd="1" presId="urn:microsoft.com/office/officeart/2005/8/layout/vList2"/>
    <dgm:cxn modelId="{910A6715-1DD5-4458-93A7-E9A68FB4BEF2}" type="presOf" srcId="{866AB384-D077-4F9A-9933-1431A1BA9ABD}" destId="{6A767675-1858-4D3A-B613-3F8125690DF1}" srcOrd="0" destOrd="0" presId="urn:microsoft.com/office/officeart/2005/8/layout/vList2"/>
    <dgm:cxn modelId="{B0BCB424-2B36-44D0-BF3C-A2EFF887CC4C}" srcId="{CB570C72-ABBA-4C0E-A249-E9E0D8993EC8}" destId="{EB517867-FB8E-4649-BA04-505F1047DD69}" srcOrd="1" destOrd="0" parTransId="{B62ACE34-468C-4EAB-A816-50BC7A5A2365}" sibTransId="{402AF67E-3D8A-4679-90C4-7B2B659B1057}"/>
    <dgm:cxn modelId="{C5A4332D-DEFF-4A55-AF2D-4C0406829C35}" srcId="{7DF33805-15A4-4740-B65D-A4EF052CB606}" destId="{72D4C039-C6A9-48EE-850D-FBC56091BC1E}" srcOrd="0" destOrd="0" parTransId="{B3D0B69E-9323-49BF-B959-0F4DC496865A}" sibTransId="{B467BC3A-AF4F-4933-9ED6-A2314ECD3AED}"/>
    <dgm:cxn modelId="{7AFE7540-EEA5-4116-B42E-DCE379C205F9}" type="presOf" srcId="{289B802E-F1E2-4C0D-A275-DEAB7AC6DF23}" destId="{685F8691-ADB5-4028-9790-627A0BCE21A9}" srcOrd="0" destOrd="1" presId="urn:microsoft.com/office/officeart/2005/8/layout/vList2"/>
    <dgm:cxn modelId="{F97E6C5E-4993-4F32-B846-168A83D94AC3}" type="presOf" srcId="{CBE168E8-EFA9-4B4D-AEA2-C490B42BBA2D}" destId="{D9B41E9B-ABEB-481D-A5F8-604039131F0B}" srcOrd="0" destOrd="0" presId="urn:microsoft.com/office/officeart/2005/8/layout/vList2"/>
    <dgm:cxn modelId="{9E469870-E78C-458F-B4A3-9D4E428FE945}" srcId="{480BFB1A-5604-4D44-9784-3B4A05BAD4FE}" destId="{CB570C72-ABBA-4C0E-A249-E9E0D8993EC8}" srcOrd="0" destOrd="0" parTransId="{C9F71EA9-E094-453D-8C94-E6FCA0AA5F5F}" sibTransId="{519B4153-2875-4EC5-BF08-1057CD1316F8}"/>
    <dgm:cxn modelId="{9E63B879-81BF-4010-A3BB-5BA9D27BB646}" type="presOf" srcId="{CB570C72-ABBA-4C0E-A249-E9E0D8993EC8}" destId="{B5D7E799-E8DC-4365-AE46-137B31D98B62}" srcOrd="0" destOrd="0" presId="urn:microsoft.com/office/officeart/2005/8/layout/vList2"/>
    <dgm:cxn modelId="{E6963B8C-3B06-44C8-9CD5-A4DD13B62E41}" srcId="{866AB384-D077-4F9A-9933-1431A1BA9ABD}" destId="{F636FF60-3A25-4961-A0E1-C890D8C5DDA9}" srcOrd="0" destOrd="0" parTransId="{C8E226E4-C015-4D2D-A61D-27359A9869EA}" sibTransId="{E34288AE-DB2F-4922-9767-8A241AC33A19}"/>
    <dgm:cxn modelId="{D8D8978C-E8C8-4FD2-AB06-F77AFC185BE4}" srcId="{CB570C72-ABBA-4C0E-A249-E9E0D8993EC8}" destId="{CBE168E8-EFA9-4B4D-AEA2-C490B42BBA2D}" srcOrd="0" destOrd="0" parTransId="{3A016219-9194-497D-9F84-08E4B498E429}" sibTransId="{45821DDC-41F2-4A97-A3F1-C9E23453F634}"/>
    <dgm:cxn modelId="{783194A0-75BB-43F8-A16B-88E199286C01}" type="presOf" srcId="{3F75F3CC-0943-4942-ADF4-05C8A424A30B}" destId="{89183E0A-B114-4894-A78D-39D459B4F9B8}" srcOrd="0" destOrd="0" presId="urn:microsoft.com/office/officeart/2005/8/layout/vList2"/>
    <dgm:cxn modelId="{9E4A26A7-AC93-4B53-A5D2-B6A84266710D}" type="presOf" srcId="{F636FF60-3A25-4961-A0E1-C890D8C5DDA9}" destId="{685F8691-ADB5-4028-9790-627A0BCE21A9}" srcOrd="0" destOrd="0" presId="urn:microsoft.com/office/officeart/2005/8/layout/vList2"/>
    <dgm:cxn modelId="{8A6481AE-25B5-423B-B1DF-773E4B8F4791}" srcId="{CB570C72-ABBA-4C0E-A249-E9E0D8993EC8}" destId="{3771A7C2-2152-4C00-8D3E-310D7E66BA08}" srcOrd="2" destOrd="0" parTransId="{EE9F4F81-8918-46DB-A831-44CC17933413}" sibTransId="{88EF0BE8-0CA1-46A9-AC5C-1CBCB55EC144}"/>
    <dgm:cxn modelId="{684899AF-9924-44ED-BDD9-E32A3C196F2C}" srcId="{866AB384-D077-4F9A-9933-1431A1BA9ABD}" destId="{289B802E-F1E2-4C0D-A275-DEAB7AC6DF23}" srcOrd="1" destOrd="0" parTransId="{A7EE06B4-1BDA-4F8D-BBA0-E76881388F9E}" sibTransId="{D3C006BC-8C03-4DB5-AD12-B15DE33B5F50}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B7ACC7B6-446D-4E93-88A3-3BD4E8895390}" type="presOf" srcId="{7DF33805-15A4-4740-B65D-A4EF052CB606}" destId="{C8D4387C-FB42-416A-AB83-4072B0C1E8DE}" srcOrd="0" destOrd="0" presId="urn:microsoft.com/office/officeart/2005/8/layout/vList2"/>
    <dgm:cxn modelId="{F16656C1-CA0C-4BA7-9CAF-4867F1EF307A}" type="presOf" srcId="{3771A7C2-2152-4C00-8D3E-310D7E66BA08}" destId="{D9B41E9B-ABEB-481D-A5F8-604039131F0B}" srcOrd="0" destOrd="2" presId="urn:microsoft.com/office/officeart/2005/8/layout/vList2"/>
    <dgm:cxn modelId="{15F754C8-9F30-4159-9E65-45610B0203C9}" srcId="{3F75F3CC-0943-4942-ADF4-05C8A424A30B}" destId="{7DF33805-15A4-4740-B65D-A4EF052CB606}" srcOrd="0" destOrd="0" parTransId="{CA78C43E-2F89-454D-88A4-54FF49F1C151}" sibTransId="{8724FBCD-CD89-4AD1-AB71-9AE938CE62C2}"/>
    <dgm:cxn modelId="{3E2BF6D3-ECE6-41C8-BF12-93DA6A19DEDE}" type="presOf" srcId="{72D4C039-C6A9-48EE-850D-FBC56091BC1E}" destId="{C8D4387C-FB42-416A-AB83-4072B0C1E8DE}" srcOrd="0" destOrd="1" presId="urn:microsoft.com/office/officeart/2005/8/layout/vList2"/>
    <dgm:cxn modelId="{E953D4E7-F585-4597-AD05-69A8A781B82A}" srcId="{480BFB1A-5604-4D44-9784-3B4A05BAD4FE}" destId="{866AB384-D077-4F9A-9933-1431A1BA9ABD}" srcOrd="1" destOrd="0" parTransId="{B5CB061A-CC02-4C3B-971D-14C2B0C4004A}" sibTransId="{A20308FA-8ACF-4253-94E3-30A59AFE10DA}"/>
    <dgm:cxn modelId="{6D83715A-9E2C-48A3-8D65-B05DF2DA6E69}" type="presParOf" srcId="{CE27D942-1C2B-45A6-B11D-102CB7AC984B}" destId="{B5D7E799-E8DC-4365-AE46-137B31D98B62}" srcOrd="0" destOrd="0" presId="urn:microsoft.com/office/officeart/2005/8/layout/vList2"/>
    <dgm:cxn modelId="{95EABB0B-EFCC-46D2-BB75-27C44BD3F46F}" type="presParOf" srcId="{CE27D942-1C2B-45A6-B11D-102CB7AC984B}" destId="{D9B41E9B-ABEB-481D-A5F8-604039131F0B}" srcOrd="1" destOrd="0" presId="urn:microsoft.com/office/officeart/2005/8/layout/vList2"/>
    <dgm:cxn modelId="{37E580EC-5BC5-47A9-8EE2-D196A8A36E6F}" type="presParOf" srcId="{CE27D942-1C2B-45A6-B11D-102CB7AC984B}" destId="{6A767675-1858-4D3A-B613-3F8125690DF1}" srcOrd="2" destOrd="0" presId="urn:microsoft.com/office/officeart/2005/8/layout/vList2"/>
    <dgm:cxn modelId="{615896A2-4E7F-48F1-8BF7-E44BC54E3C6C}" type="presParOf" srcId="{CE27D942-1C2B-45A6-B11D-102CB7AC984B}" destId="{685F8691-ADB5-4028-9790-627A0BCE21A9}" srcOrd="3" destOrd="0" presId="urn:microsoft.com/office/officeart/2005/8/layout/vList2"/>
    <dgm:cxn modelId="{487893B7-9E56-473B-BA10-236448F84D99}" type="presParOf" srcId="{CE27D942-1C2B-45A6-B11D-102CB7AC984B}" destId="{89183E0A-B114-4894-A78D-39D459B4F9B8}" srcOrd="4" destOrd="0" presId="urn:microsoft.com/office/officeart/2005/8/layout/vList2"/>
    <dgm:cxn modelId="{4E0BEFEC-A747-41C9-9C0C-396110D64108}" type="presParOf" srcId="{CE27D942-1C2B-45A6-B11D-102CB7AC984B}" destId="{C8D4387C-FB42-416A-AB83-4072B0C1E8D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D836180-0211-4BFF-BF37-FCE1B87047FD}">
      <dgm:prSet/>
      <dgm:spPr/>
      <dgm:t>
        <a:bodyPr/>
        <a:lstStyle/>
        <a:p>
          <a:r>
            <a:rPr lang="en-US" b="1" i="0" dirty="0"/>
            <a:t>Lack of Control</a:t>
          </a:r>
          <a:r>
            <a:rPr lang="en-US" b="0" i="0" dirty="0"/>
            <a:t>:</a:t>
          </a:r>
          <a:endParaRPr lang="fr-FR" dirty="0"/>
        </a:p>
      </dgm:t>
    </dgm:pt>
    <dgm:pt modelId="{AD562920-8A2F-4C44-8C34-12645BE38302}" type="parTrans" cxnId="{12CF1D1B-5FB2-4077-82FD-CE552CF50147}">
      <dgm:prSet/>
      <dgm:spPr/>
      <dgm:t>
        <a:bodyPr/>
        <a:lstStyle/>
        <a:p>
          <a:endParaRPr lang="fr-FR"/>
        </a:p>
      </dgm:t>
    </dgm:pt>
    <dgm:pt modelId="{08DADC4B-872F-4B79-AEFD-09A19619CB37}" type="sibTrans" cxnId="{12CF1D1B-5FB2-4077-82FD-CE552CF50147}">
      <dgm:prSet/>
      <dgm:spPr/>
      <dgm:t>
        <a:bodyPr/>
        <a:lstStyle/>
        <a:p>
          <a:endParaRPr lang="fr-FR"/>
        </a:p>
      </dgm:t>
    </dgm:pt>
    <dgm:pt modelId="{968232BB-B7EB-485F-8AF5-FCB82780F4ED}">
      <dgm:prSet/>
      <dgm:spPr/>
      <dgm:t>
        <a:bodyPr/>
        <a:lstStyle/>
        <a:p>
          <a:r>
            <a:rPr lang="en-US" b="0" i="0" dirty="0"/>
            <a:t>You can't directly influence what's said about you. “He is great at computer things… Contact him.” </a:t>
          </a:r>
          <a:endParaRPr lang="fr-FR" dirty="0"/>
        </a:p>
      </dgm:t>
    </dgm:pt>
    <dgm:pt modelId="{D7855F5D-9D32-4F6B-8F3B-ED67690DFC35}" type="parTrans" cxnId="{D3DEC8E8-A986-4A9B-91C6-7833B10AF11F}">
      <dgm:prSet/>
      <dgm:spPr/>
      <dgm:t>
        <a:bodyPr/>
        <a:lstStyle/>
        <a:p>
          <a:endParaRPr lang="fr-FR"/>
        </a:p>
      </dgm:t>
    </dgm:pt>
    <dgm:pt modelId="{7A598976-C61D-4A4F-8D45-B07EC71D9C4C}" type="sibTrans" cxnId="{D3DEC8E8-A986-4A9B-91C6-7833B10AF11F}">
      <dgm:prSet/>
      <dgm:spPr/>
      <dgm:t>
        <a:bodyPr/>
        <a:lstStyle/>
        <a:p>
          <a:endParaRPr lang="fr-FR"/>
        </a:p>
      </dgm:t>
    </dgm:pt>
    <dgm:pt modelId="{EC87D3DD-1C83-4421-94B2-7CA601615300}">
      <dgm:prSet/>
      <dgm:spPr/>
      <dgm:t>
        <a:bodyPr/>
        <a:lstStyle/>
        <a:p>
          <a:r>
            <a:rPr lang="en-US" b="0" i="0" dirty="0"/>
            <a:t> Relying solely on your network can be risky.</a:t>
          </a:r>
          <a:endParaRPr lang="fr-FR" dirty="0"/>
        </a:p>
      </dgm:t>
    </dgm:pt>
    <dgm:pt modelId="{FFB92033-25D8-492C-8278-3831D0E17FA8}" type="parTrans" cxnId="{CCDC2271-2931-457A-A033-C0FB8A2B65DC}">
      <dgm:prSet/>
      <dgm:spPr/>
      <dgm:t>
        <a:bodyPr/>
        <a:lstStyle/>
        <a:p>
          <a:endParaRPr lang="fr-FR"/>
        </a:p>
      </dgm:t>
    </dgm:pt>
    <dgm:pt modelId="{62980AE7-331B-4E09-8E4A-7775CF7E85F9}" type="sibTrans" cxnId="{CCDC2271-2931-457A-A033-C0FB8A2B65DC}">
      <dgm:prSet/>
      <dgm:spPr/>
      <dgm:t>
        <a:bodyPr/>
        <a:lstStyle/>
        <a:p>
          <a:endParaRPr lang="fr-FR"/>
        </a:p>
      </dgm:t>
    </dgm:pt>
    <dgm:pt modelId="{A588DBEE-6A73-4FD9-9B71-1F199B223486}">
      <dgm:prSet/>
      <dgm:spPr/>
      <dgm:t>
        <a:bodyPr/>
        <a:lstStyle/>
        <a:p>
          <a:r>
            <a:rPr lang="en-US" b="1" i="0" dirty="0"/>
            <a:t>Slow Growth</a:t>
          </a:r>
          <a:r>
            <a:rPr lang="en-US" b="0" i="0" dirty="0"/>
            <a:t>:</a:t>
          </a:r>
          <a:endParaRPr lang="fr-FR" dirty="0"/>
        </a:p>
      </dgm:t>
    </dgm:pt>
    <dgm:pt modelId="{EA254417-7CED-4215-9158-519C0079E40A}" type="parTrans" cxnId="{623182DC-B654-46A5-BD07-488DA00DEAFE}">
      <dgm:prSet/>
      <dgm:spPr/>
      <dgm:t>
        <a:bodyPr/>
        <a:lstStyle/>
        <a:p>
          <a:endParaRPr lang="fr-FR"/>
        </a:p>
      </dgm:t>
    </dgm:pt>
    <dgm:pt modelId="{FFC8D819-73ED-47F5-8DC5-39D16D65602A}" type="sibTrans" cxnId="{623182DC-B654-46A5-BD07-488DA00DEAFE}">
      <dgm:prSet/>
      <dgm:spPr/>
      <dgm:t>
        <a:bodyPr/>
        <a:lstStyle/>
        <a:p>
          <a:endParaRPr lang="fr-FR"/>
        </a:p>
      </dgm:t>
    </dgm:pt>
    <dgm:pt modelId="{C18BC9EE-1650-4D14-8B4B-B52109E67A9E}">
      <dgm:prSet/>
      <dgm:spPr/>
      <dgm:t>
        <a:bodyPr/>
        <a:lstStyle/>
        <a:p>
          <a:r>
            <a:rPr lang="en-US" b="0" i="0" dirty="0"/>
            <a:t>Building a strong word of mouth reputation takes time. </a:t>
          </a:r>
          <a:endParaRPr lang="fr-FR" dirty="0"/>
        </a:p>
      </dgm:t>
    </dgm:pt>
    <dgm:pt modelId="{933E77E9-2C3C-42A4-933C-894B021F4836}" type="parTrans" cxnId="{B0E911CD-AC37-4989-AE5D-91CC988C1648}">
      <dgm:prSet/>
      <dgm:spPr/>
      <dgm:t>
        <a:bodyPr/>
        <a:lstStyle/>
        <a:p>
          <a:endParaRPr lang="fr-FR"/>
        </a:p>
      </dgm:t>
    </dgm:pt>
    <dgm:pt modelId="{CF76BD21-58D8-46A6-A5BF-5233DD559E48}" type="sibTrans" cxnId="{B0E911CD-AC37-4989-AE5D-91CC988C1648}">
      <dgm:prSet/>
      <dgm:spPr/>
      <dgm:t>
        <a:bodyPr/>
        <a:lstStyle/>
        <a:p>
          <a:endParaRPr lang="fr-FR"/>
        </a:p>
      </dgm:t>
    </dgm:pt>
    <dgm:pt modelId="{D90F1F88-1AFF-47A6-BB19-D7A770714A13}">
      <dgm:prSet/>
      <dgm:spPr/>
      <dgm:t>
        <a:bodyPr/>
        <a:lstStyle/>
        <a:p>
          <a:r>
            <a:rPr lang="en-US" b="1" i="0" dirty="0"/>
            <a:t>Dependence on a Network</a:t>
          </a:r>
          <a:r>
            <a:rPr lang="en-US" b="0" i="0" dirty="0"/>
            <a:t>:</a:t>
          </a:r>
          <a:endParaRPr lang="fr-FR" dirty="0"/>
        </a:p>
      </dgm:t>
    </dgm:pt>
    <dgm:pt modelId="{E9307DFA-945F-45F6-802E-E652A9041CCE}" type="sibTrans" cxnId="{1596A2E5-41D6-412C-9C41-54D58763EFED}">
      <dgm:prSet/>
      <dgm:spPr/>
      <dgm:t>
        <a:bodyPr/>
        <a:lstStyle/>
        <a:p>
          <a:endParaRPr lang="fr-FR"/>
        </a:p>
      </dgm:t>
    </dgm:pt>
    <dgm:pt modelId="{AA5AF4E0-576B-4BEC-B919-DB3F04C573BC}" type="parTrans" cxnId="{1596A2E5-41D6-412C-9C41-54D58763EFED}">
      <dgm:prSet/>
      <dgm:spPr/>
      <dgm:t>
        <a:bodyPr/>
        <a:lstStyle/>
        <a:p>
          <a:endParaRPr lang="fr-FR"/>
        </a:p>
      </dgm:t>
    </dgm:pt>
    <dgm:pt modelId="{2546091D-D9CA-481C-AA5F-7FD87E4F9C5A}">
      <dgm:prSet/>
      <dgm:spPr/>
      <dgm:t>
        <a:bodyPr/>
        <a:lstStyle/>
        <a:p>
          <a:r>
            <a:rPr lang="en-US" b="1" i="0" dirty="0"/>
            <a:t>Inconsistent Quality</a:t>
          </a:r>
          <a:r>
            <a:rPr lang="en-US" b="0" i="0" dirty="0"/>
            <a:t>:</a:t>
          </a:r>
          <a:endParaRPr lang="fr-FR" dirty="0"/>
        </a:p>
      </dgm:t>
    </dgm:pt>
    <dgm:pt modelId="{E06E769C-279B-44AA-9EC2-91D72140C507}" type="parTrans" cxnId="{A3A2D15F-27FC-43E0-839D-361E7B55BA2F}">
      <dgm:prSet/>
      <dgm:spPr/>
      <dgm:t>
        <a:bodyPr/>
        <a:lstStyle/>
        <a:p>
          <a:endParaRPr lang="fr-FR"/>
        </a:p>
      </dgm:t>
    </dgm:pt>
    <dgm:pt modelId="{03079442-4C5B-4241-A0DE-C9329AC32D6F}" type="sibTrans" cxnId="{A3A2D15F-27FC-43E0-839D-361E7B55BA2F}">
      <dgm:prSet/>
      <dgm:spPr/>
      <dgm:t>
        <a:bodyPr/>
        <a:lstStyle/>
        <a:p>
          <a:endParaRPr lang="fr-FR"/>
        </a:p>
      </dgm:t>
    </dgm:pt>
    <dgm:pt modelId="{D377C52D-EB93-4295-8C13-E9A71F4CF130}">
      <dgm:prSet/>
      <dgm:spPr/>
      <dgm:t>
        <a:bodyPr/>
        <a:lstStyle/>
        <a:p>
          <a:r>
            <a:rPr lang="en-US" b="0" i="0" dirty="0"/>
            <a:t>Referrals may not always align with your ideal clients. </a:t>
          </a:r>
          <a:endParaRPr lang="fr-FR" dirty="0"/>
        </a:p>
      </dgm:t>
    </dgm:pt>
    <dgm:pt modelId="{B237F1EC-CF46-4480-AE03-DC4AC751A42F}" type="parTrans" cxnId="{BE33AE13-870C-4448-9EDE-3EC587A479A4}">
      <dgm:prSet/>
      <dgm:spPr/>
      <dgm:t>
        <a:bodyPr/>
        <a:lstStyle/>
        <a:p>
          <a:endParaRPr lang="fr-FR"/>
        </a:p>
      </dgm:t>
    </dgm:pt>
    <dgm:pt modelId="{F74D6313-A8C6-4718-80D6-165A6438EA70}" type="sibTrans" cxnId="{BE33AE13-870C-4448-9EDE-3EC587A479A4}">
      <dgm:prSet/>
      <dgm:spPr/>
      <dgm:t>
        <a:bodyPr/>
        <a:lstStyle/>
        <a:p>
          <a:endParaRPr lang="fr-FR"/>
        </a:p>
      </dgm:t>
    </dgm:pt>
    <dgm:pt modelId="{89959872-ED94-4579-88B6-F56C4685AA8E}">
      <dgm:prSet/>
      <dgm:spPr/>
      <dgm:t>
        <a:bodyPr/>
        <a:lstStyle/>
        <a:p>
          <a:r>
            <a:rPr lang="en-US" b="0" i="0" dirty="0"/>
            <a:t>For example: You sell websites,</a:t>
          </a:r>
          <a:endParaRPr lang="fr-FR" dirty="0"/>
        </a:p>
      </dgm:t>
    </dgm:pt>
    <dgm:pt modelId="{AB8918DA-46C8-4F29-A70B-CED3EB7DBE61}" type="parTrans" cxnId="{935F4488-85F9-4C32-AB7D-7A3570ECB803}">
      <dgm:prSet/>
      <dgm:spPr/>
      <dgm:t>
        <a:bodyPr/>
        <a:lstStyle/>
        <a:p>
          <a:endParaRPr lang="fr-FR"/>
        </a:p>
      </dgm:t>
    </dgm:pt>
    <dgm:pt modelId="{827F0068-FF03-415E-93D8-68DA468D8494}" type="sibTrans" cxnId="{935F4488-85F9-4C32-AB7D-7A3570ECB803}">
      <dgm:prSet/>
      <dgm:spPr/>
      <dgm:t>
        <a:bodyPr/>
        <a:lstStyle/>
        <a:p>
          <a:endParaRPr lang="fr-FR"/>
        </a:p>
      </dgm:t>
    </dgm:pt>
    <dgm:pt modelId="{B88A6925-D1E8-4D76-B7BC-C4DAF6DFE630}">
      <dgm:prSet/>
      <dgm:spPr/>
      <dgm:t>
        <a:bodyPr/>
        <a:lstStyle/>
        <a:p>
          <a:r>
            <a:rPr lang="en-US" b="0" i="0" dirty="0"/>
            <a:t> 1st client wants RPA service.</a:t>
          </a:r>
          <a:endParaRPr lang="fr-FR" dirty="0"/>
        </a:p>
      </dgm:t>
    </dgm:pt>
    <dgm:pt modelId="{7B8D655F-38F3-46B5-8D9E-7410562376F2}" type="parTrans" cxnId="{5F28B773-7322-4EA2-8D71-91158B56B4A4}">
      <dgm:prSet/>
      <dgm:spPr/>
      <dgm:t>
        <a:bodyPr/>
        <a:lstStyle/>
        <a:p>
          <a:endParaRPr lang="fr-FR"/>
        </a:p>
      </dgm:t>
    </dgm:pt>
    <dgm:pt modelId="{ED18B381-DD1F-4B30-A5EB-BAB2CB6204D9}" type="sibTrans" cxnId="{5F28B773-7322-4EA2-8D71-91158B56B4A4}">
      <dgm:prSet/>
      <dgm:spPr/>
      <dgm:t>
        <a:bodyPr/>
        <a:lstStyle/>
        <a:p>
          <a:endParaRPr lang="fr-FR"/>
        </a:p>
      </dgm:t>
    </dgm:pt>
    <dgm:pt modelId="{A7E2271E-86E9-4476-8F59-989818664FAF}">
      <dgm:prSet/>
      <dgm:spPr/>
      <dgm:t>
        <a:bodyPr/>
        <a:lstStyle/>
        <a:p>
          <a:r>
            <a:rPr lang="en-US" b="0" i="0" dirty="0"/>
            <a:t> 2</a:t>
          </a:r>
          <a:r>
            <a:rPr lang="en-US" b="0" i="0" baseline="30000" dirty="0"/>
            <a:t>nd</a:t>
          </a:r>
          <a:r>
            <a:rPr lang="en-US" b="0" i="0" dirty="0"/>
            <a:t> client wants games,</a:t>
          </a:r>
          <a:endParaRPr lang="fr-FR" dirty="0"/>
        </a:p>
      </dgm:t>
    </dgm:pt>
    <dgm:pt modelId="{73303CB4-A9D2-4AAD-8A52-709B93A1A4F4}" type="parTrans" cxnId="{99DAB44A-679B-4473-8B43-0A2E8C2687BC}">
      <dgm:prSet/>
      <dgm:spPr/>
      <dgm:t>
        <a:bodyPr/>
        <a:lstStyle/>
        <a:p>
          <a:endParaRPr lang="fr-FR"/>
        </a:p>
      </dgm:t>
    </dgm:pt>
    <dgm:pt modelId="{DD841073-DF9C-4110-A429-721C266AECDC}" type="sibTrans" cxnId="{99DAB44A-679B-4473-8B43-0A2E8C2687BC}">
      <dgm:prSet/>
      <dgm:spPr/>
      <dgm:t>
        <a:bodyPr/>
        <a:lstStyle/>
        <a:p>
          <a:endParaRPr lang="fr-FR"/>
        </a:p>
      </dgm:t>
    </dgm:pt>
    <dgm:pt modelId="{301A1045-4A83-4D32-8D15-FBE7452DDE0A}">
      <dgm:prSet/>
      <dgm:spPr/>
      <dgm:t>
        <a:bodyPr/>
        <a:lstStyle/>
        <a:p>
          <a:r>
            <a:rPr lang="en-US" b="0" i="0" dirty="0"/>
            <a:t> 3</a:t>
          </a:r>
          <a:r>
            <a:rPr lang="en-US" b="0" i="0" baseline="30000" dirty="0"/>
            <a:t>rd</a:t>
          </a:r>
          <a:r>
            <a:rPr lang="en-US" b="0" i="0" dirty="0"/>
            <a:t> client wants advertising videos,</a:t>
          </a:r>
          <a:endParaRPr lang="fr-FR" dirty="0"/>
        </a:p>
      </dgm:t>
    </dgm:pt>
    <dgm:pt modelId="{03DD5881-7953-4C15-86FB-32864FAF6F00}" type="parTrans" cxnId="{45520A57-C1D5-4C43-A91E-0ED014D3252E}">
      <dgm:prSet/>
      <dgm:spPr/>
      <dgm:t>
        <a:bodyPr/>
        <a:lstStyle/>
        <a:p>
          <a:endParaRPr lang="fr-FR"/>
        </a:p>
      </dgm:t>
    </dgm:pt>
    <dgm:pt modelId="{D393B889-7E05-40A0-8897-3A7D8F6A91F5}" type="sibTrans" cxnId="{45520A57-C1D5-4C43-A91E-0ED014D3252E}">
      <dgm:prSet/>
      <dgm:spPr/>
      <dgm:t>
        <a:bodyPr/>
        <a:lstStyle/>
        <a:p>
          <a:endParaRPr lang="fr-FR"/>
        </a:p>
      </dgm:t>
    </dgm:pt>
    <dgm:pt modelId="{ECD59581-354E-48B3-91B6-EE4A17C68B39}">
      <dgm:prSet/>
      <dgm:spPr/>
      <dgm:t>
        <a:bodyPr/>
        <a:lstStyle/>
        <a:p>
          <a:r>
            <a:rPr lang="en-US" b="0" i="0" dirty="0"/>
            <a:t> 4</a:t>
          </a:r>
          <a:r>
            <a:rPr lang="en-US" b="0" i="0" baseline="30000" dirty="0"/>
            <a:t>th</a:t>
          </a:r>
          <a:r>
            <a:rPr lang="en-US" b="0" i="0" dirty="0"/>
            <a:t> want something else…</a:t>
          </a:r>
          <a:endParaRPr lang="fr-FR" dirty="0"/>
        </a:p>
      </dgm:t>
    </dgm:pt>
    <dgm:pt modelId="{3E856191-CED6-420D-BA54-6B3162C7C332}" type="parTrans" cxnId="{5996F520-C810-49C4-BF31-7C3744FC1A93}">
      <dgm:prSet/>
      <dgm:spPr/>
      <dgm:t>
        <a:bodyPr/>
        <a:lstStyle/>
        <a:p>
          <a:endParaRPr lang="fr-FR"/>
        </a:p>
      </dgm:t>
    </dgm:pt>
    <dgm:pt modelId="{AAFC7B2B-2F5E-42C9-BAA2-5088C92C0B48}" type="sibTrans" cxnId="{5996F520-C810-49C4-BF31-7C3744FC1A93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9F444D9D-E713-4FA8-B279-A3B2B5173A11}" type="pres">
      <dgm:prSet presAssocID="{2546091D-D9CA-481C-AA5F-7FD87E4F9C5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3C7F153-C17A-4530-80B6-26E8C7D8DE0B}" type="pres">
      <dgm:prSet presAssocID="{2546091D-D9CA-481C-AA5F-7FD87E4F9C5A}" presName="childText" presStyleLbl="revTx" presStyleIdx="0" presStyleCnt="4">
        <dgm:presLayoutVars>
          <dgm:bulletEnabled val="1"/>
        </dgm:presLayoutVars>
      </dgm:prSet>
      <dgm:spPr/>
    </dgm:pt>
    <dgm:pt modelId="{2C55310C-B984-4305-8061-AD8C14B4B6A0}" type="pres">
      <dgm:prSet presAssocID="{1D836180-0211-4BFF-BF37-FCE1B87047F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306B727-EB45-413D-A3B0-95F71B77E025}" type="pres">
      <dgm:prSet presAssocID="{1D836180-0211-4BFF-BF37-FCE1B87047FD}" presName="childText" presStyleLbl="revTx" presStyleIdx="1" presStyleCnt="4">
        <dgm:presLayoutVars>
          <dgm:bulletEnabled val="1"/>
        </dgm:presLayoutVars>
      </dgm:prSet>
      <dgm:spPr/>
    </dgm:pt>
    <dgm:pt modelId="{C8A9C5E2-9AB4-4485-8D1B-1F421BFF4E33}" type="pres">
      <dgm:prSet presAssocID="{D90F1F88-1AFF-47A6-BB19-D7A770714A1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075C903-6BE7-444C-ABCB-520E41562214}" type="pres">
      <dgm:prSet presAssocID="{D90F1F88-1AFF-47A6-BB19-D7A770714A13}" presName="childText" presStyleLbl="revTx" presStyleIdx="2" presStyleCnt="4">
        <dgm:presLayoutVars>
          <dgm:bulletEnabled val="1"/>
        </dgm:presLayoutVars>
      </dgm:prSet>
      <dgm:spPr/>
    </dgm:pt>
    <dgm:pt modelId="{1A80118A-FA94-40E4-A54D-E127FC2F61E2}" type="pres">
      <dgm:prSet presAssocID="{A588DBEE-6A73-4FD9-9B71-1F199B22348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DD40A99-3D3F-4582-8C39-54938769020E}" type="pres">
      <dgm:prSet presAssocID="{A588DBEE-6A73-4FD9-9B71-1F199B223486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BE33AE13-870C-4448-9EDE-3EC587A479A4}" srcId="{2546091D-D9CA-481C-AA5F-7FD87E4F9C5A}" destId="{D377C52D-EB93-4295-8C13-E9A71F4CF130}" srcOrd="0" destOrd="0" parTransId="{B237F1EC-CF46-4480-AE03-DC4AC751A42F}" sibTransId="{F74D6313-A8C6-4718-80D6-165A6438EA70}"/>
    <dgm:cxn modelId="{12CF1D1B-5FB2-4077-82FD-CE552CF50147}" srcId="{480BFB1A-5604-4D44-9784-3B4A05BAD4FE}" destId="{1D836180-0211-4BFF-BF37-FCE1B87047FD}" srcOrd="1" destOrd="0" parTransId="{AD562920-8A2F-4C44-8C34-12645BE38302}" sibTransId="{08DADC4B-872F-4B79-AEFD-09A19619CB37}"/>
    <dgm:cxn modelId="{5996F520-C810-49C4-BF31-7C3744FC1A93}" srcId="{89959872-ED94-4579-88B6-F56C4685AA8E}" destId="{ECD59581-354E-48B3-91B6-EE4A17C68B39}" srcOrd="3" destOrd="0" parTransId="{3E856191-CED6-420D-BA54-6B3162C7C332}" sibTransId="{AAFC7B2B-2F5E-42C9-BAA2-5088C92C0B48}"/>
    <dgm:cxn modelId="{618FAE34-B4D5-48A6-8D2A-FEAE559EFBAD}" type="presOf" srcId="{968232BB-B7EB-485F-8AF5-FCB82780F4ED}" destId="{D306B727-EB45-413D-A3B0-95F71B77E025}" srcOrd="0" destOrd="0" presId="urn:microsoft.com/office/officeart/2005/8/layout/vList2"/>
    <dgm:cxn modelId="{B0D55A38-C37D-43C3-B509-226BD0C2A8EE}" type="presOf" srcId="{D377C52D-EB93-4295-8C13-E9A71F4CF130}" destId="{63C7F153-C17A-4530-80B6-26E8C7D8DE0B}" srcOrd="0" destOrd="0" presId="urn:microsoft.com/office/officeart/2005/8/layout/vList2"/>
    <dgm:cxn modelId="{A3A2D15F-27FC-43E0-839D-361E7B55BA2F}" srcId="{480BFB1A-5604-4D44-9784-3B4A05BAD4FE}" destId="{2546091D-D9CA-481C-AA5F-7FD87E4F9C5A}" srcOrd="0" destOrd="0" parTransId="{E06E769C-279B-44AA-9EC2-91D72140C507}" sibTransId="{03079442-4C5B-4241-A0DE-C9329AC32D6F}"/>
    <dgm:cxn modelId="{99DAB44A-679B-4473-8B43-0A2E8C2687BC}" srcId="{89959872-ED94-4579-88B6-F56C4685AA8E}" destId="{A7E2271E-86E9-4476-8F59-989818664FAF}" srcOrd="1" destOrd="0" parTransId="{73303CB4-A9D2-4AAD-8A52-709B93A1A4F4}" sibTransId="{DD841073-DF9C-4110-A429-721C266AECDC}"/>
    <dgm:cxn modelId="{7B97976E-72F7-424B-85C5-96A956CF7958}" type="presOf" srcId="{C18BC9EE-1650-4D14-8B4B-B52109E67A9E}" destId="{1DD40A99-3D3F-4582-8C39-54938769020E}" srcOrd="0" destOrd="0" presId="urn:microsoft.com/office/officeart/2005/8/layout/vList2"/>
    <dgm:cxn modelId="{315DE56E-D58B-4632-82A7-41D9C71F336D}" type="presOf" srcId="{A7E2271E-86E9-4476-8F59-989818664FAF}" destId="{63C7F153-C17A-4530-80B6-26E8C7D8DE0B}" srcOrd="0" destOrd="3" presId="urn:microsoft.com/office/officeart/2005/8/layout/vList2"/>
    <dgm:cxn modelId="{CCDC2271-2931-457A-A033-C0FB8A2B65DC}" srcId="{D90F1F88-1AFF-47A6-BB19-D7A770714A13}" destId="{EC87D3DD-1C83-4421-94B2-7CA601615300}" srcOrd="0" destOrd="0" parTransId="{FFB92033-25D8-492C-8278-3831D0E17FA8}" sibTransId="{62980AE7-331B-4E09-8E4A-7775CF7E85F9}"/>
    <dgm:cxn modelId="{5F28B773-7322-4EA2-8D71-91158B56B4A4}" srcId="{89959872-ED94-4579-88B6-F56C4685AA8E}" destId="{B88A6925-D1E8-4D76-B7BC-C4DAF6DFE630}" srcOrd="0" destOrd="0" parTransId="{7B8D655F-38F3-46B5-8D9E-7410562376F2}" sibTransId="{ED18B381-DD1F-4B30-A5EB-BAB2CB6204D9}"/>
    <dgm:cxn modelId="{B40ADF76-152F-4AFB-831D-89537CF33B22}" type="presOf" srcId="{ECD59581-354E-48B3-91B6-EE4A17C68B39}" destId="{63C7F153-C17A-4530-80B6-26E8C7D8DE0B}" srcOrd="0" destOrd="5" presId="urn:microsoft.com/office/officeart/2005/8/layout/vList2"/>
    <dgm:cxn modelId="{45520A57-C1D5-4C43-A91E-0ED014D3252E}" srcId="{89959872-ED94-4579-88B6-F56C4685AA8E}" destId="{301A1045-4A83-4D32-8D15-FBE7452DDE0A}" srcOrd="2" destOrd="0" parTransId="{03DD5881-7953-4C15-86FB-32864FAF6F00}" sibTransId="{D393B889-7E05-40A0-8897-3A7D8F6A91F5}"/>
    <dgm:cxn modelId="{25DE6581-15C8-4534-A69D-321A4C43E39F}" type="presOf" srcId="{EC87D3DD-1C83-4421-94B2-7CA601615300}" destId="{7075C903-6BE7-444C-ABCB-520E41562214}" srcOrd="0" destOrd="0" presId="urn:microsoft.com/office/officeart/2005/8/layout/vList2"/>
    <dgm:cxn modelId="{935F4488-85F9-4C32-AB7D-7A3570ECB803}" srcId="{2546091D-D9CA-481C-AA5F-7FD87E4F9C5A}" destId="{89959872-ED94-4579-88B6-F56C4685AA8E}" srcOrd="1" destOrd="0" parTransId="{AB8918DA-46C8-4F29-A70B-CED3EB7DBE61}" sibTransId="{827F0068-FF03-415E-93D8-68DA468D8494}"/>
    <dgm:cxn modelId="{BDD11092-2C65-4E3F-A16C-1CE0FD61B5E7}" type="presOf" srcId="{A588DBEE-6A73-4FD9-9B71-1F199B223486}" destId="{1A80118A-FA94-40E4-A54D-E127FC2F61E2}" srcOrd="0" destOrd="0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D94CFCC2-E622-4736-87D1-C99484EA6D4A}" type="presOf" srcId="{1D836180-0211-4BFF-BF37-FCE1B87047FD}" destId="{2C55310C-B984-4305-8061-AD8C14B4B6A0}" srcOrd="0" destOrd="0" presId="urn:microsoft.com/office/officeart/2005/8/layout/vList2"/>
    <dgm:cxn modelId="{B0E911CD-AC37-4989-AE5D-91CC988C1648}" srcId="{A588DBEE-6A73-4FD9-9B71-1F199B223486}" destId="{C18BC9EE-1650-4D14-8B4B-B52109E67A9E}" srcOrd="0" destOrd="0" parTransId="{933E77E9-2C3C-42A4-933C-894B021F4836}" sibTransId="{CF76BD21-58D8-46A6-A5BF-5233DD559E48}"/>
    <dgm:cxn modelId="{42BCC8CF-95D1-434C-B255-B5D9B2507FF6}" type="presOf" srcId="{2546091D-D9CA-481C-AA5F-7FD87E4F9C5A}" destId="{9F444D9D-E713-4FA8-B279-A3B2B5173A11}" srcOrd="0" destOrd="0" presId="urn:microsoft.com/office/officeart/2005/8/layout/vList2"/>
    <dgm:cxn modelId="{A69F5ED9-7CA1-45B8-843C-AE37D966C827}" type="presOf" srcId="{301A1045-4A83-4D32-8D15-FBE7452DDE0A}" destId="{63C7F153-C17A-4530-80B6-26E8C7D8DE0B}" srcOrd="0" destOrd="4" presId="urn:microsoft.com/office/officeart/2005/8/layout/vList2"/>
    <dgm:cxn modelId="{99B0CEDA-C202-421F-9C6D-2BCA2365A250}" type="presOf" srcId="{B88A6925-D1E8-4D76-B7BC-C4DAF6DFE630}" destId="{63C7F153-C17A-4530-80B6-26E8C7D8DE0B}" srcOrd="0" destOrd="2" presId="urn:microsoft.com/office/officeart/2005/8/layout/vList2"/>
    <dgm:cxn modelId="{623182DC-B654-46A5-BD07-488DA00DEAFE}" srcId="{480BFB1A-5604-4D44-9784-3B4A05BAD4FE}" destId="{A588DBEE-6A73-4FD9-9B71-1F199B223486}" srcOrd="3" destOrd="0" parTransId="{EA254417-7CED-4215-9158-519C0079E40A}" sibTransId="{FFC8D819-73ED-47F5-8DC5-39D16D65602A}"/>
    <dgm:cxn modelId="{1596A2E5-41D6-412C-9C41-54D58763EFED}" srcId="{480BFB1A-5604-4D44-9784-3B4A05BAD4FE}" destId="{D90F1F88-1AFF-47A6-BB19-D7A770714A13}" srcOrd="2" destOrd="0" parTransId="{AA5AF4E0-576B-4BEC-B919-DB3F04C573BC}" sibTransId="{E9307DFA-945F-45F6-802E-E652A9041CCE}"/>
    <dgm:cxn modelId="{D3DEC8E8-A986-4A9B-91C6-7833B10AF11F}" srcId="{1D836180-0211-4BFF-BF37-FCE1B87047FD}" destId="{968232BB-B7EB-485F-8AF5-FCB82780F4ED}" srcOrd="0" destOrd="0" parTransId="{D7855F5D-9D32-4F6B-8F3B-ED67690DFC35}" sibTransId="{7A598976-C61D-4A4F-8D45-B07EC71D9C4C}"/>
    <dgm:cxn modelId="{001DFFED-4550-42D9-A58E-00ED431B9964}" type="presOf" srcId="{D90F1F88-1AFF-47A6-BB19-D7A770714A13}" destId="{C8A9C5E2-9AB4-4485-8D1B-1F421BFF4E33}" srcOrd="0" destOrd="0" presId="urn:microsoft.com/office/officeart/2005/8/layout/vList2"/>
    <dgm:cxn modelId="{91F6F1F5-1836-4AE9-A214-B5C1331692EA}" type="presOf" srcId="{89959872-ED94-4579-88B6-F56C4685AA8E}" destId="{63C7F153-C17A-4530-80B6-26E8C7D8DE0B}" srcOrd="0" destOrd="1" presId="urn:microsoft.com/office/officeart/2005/8/layout/vList2"/>
    <dgm:cxn modelId="{5DAE1F00-6164-49C5-BB66-BB52B1D9AE78}" type="presParOf" srcId="{CE27D942-1C2B-45A6-B11D-102CB7AC984B}" destId="{9F444D9D-E713-4FA8-B279-A3B2B5173A11}" srcOrd="0" destOrd="0" presId="urn:microsoft.com/office/officeart/2005/8/layout/vList2"/>
    <dgm:cxn modelId="{1E1C626F-A408-4DEA-BAA1-DC0202911ADE}" type="presParOf" srcId="{CE27D942-1C2B-45A6-B11D-102CB7AC984B}" destId="{63C7F153-C17A-4530-80B6-26E8C7D8DE0B}" srcOrd="1" destOrd="0" presId="urn:microsoft.com/office/officeart/2005/8/layout/vList2"/>
    <dgm:cxn modelId="{311E5AE1-6999-4913-B6F4-0A0DEB72CF96}" type="presParOf" srcId="{CE27D942-1C2B-45A6-B11D-102CB7AC984B}" destId="{2C55310C-B984-4305-8061-AD8C14B4B6A0}" srcOrd="2" destOrd="0" presId="urn:microsoft.com/office/officeart/2005/8/layout/vList2"/>
    <dgm:cxn modelId="{FBA4D2AD-543A-4B47-B04D-D3E07596C84C}" type="presParOf" srcId="{CE27D942-1C2B-45A6-B11D-102CB7AC984B}" destId="{D306B727-EB45-413D-A3B0-95F71B77E025}" srcOrd="3" destOrd="0" presId="urn:microsoft.com/office/officeart/2005/8/layout/vList2"/>
    <dgm:cxn modelId="{18E654C4-E452-44C6-A364-98A7D76A76AB}" type="presParOf" srcId="{CE27D942-1C2B-45A6-B11D-102CB7AC984B}" destId="{C8A9C5E2-9AB4-4485-8D1B-1F421BFF4E33}" srcOrd="4" destOrd="0" presId="urn:microsoft.com/office/officeart/2005/8/layout/vList2"/>
    <dgm:cxn modelId="{D4F2B48B-89E5-497B-89ED-19D934054800}" type="presParOf" srcId="{CE27D942-1C2B-45A6-B11D-102CB7AC984B}" destId="{7075C903-6BE7-444C-ABCB-520E41562214}" srcOrd="5" destOrd="0" presId="urn:microsoft.com/office/officeart/2005/8/layout/vList2"/>
    <dgm:cxn modelId="{900963EF-B2CF-4D60-87F1-6684556B7A02}" type="presParOf" srcId="{CE27D942-1C2B-45A6-B11D-102CB7AC984B}" destId="{1A80118A-FA94-40E4-A54D-E127FC2F61E2}" srcOrd="6" destOrd="0" presId="urn:microsoft.com/office/officeart/2005/8/layout/vList2"/>
    <dgm:cxn modelId="{E133248D-E23B-47D6-BAA1-198865A0BE2C}" type="presParOf" srcId="{CE27D942-1C2B-45A6-B11D-102CB7AC984B}" destId="{1DD40A99-3D3F-4582-8C39-54938769020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B570C72-ABBA-4C0E-A249-E9E0D8993EC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Unqualified Clients</a:t>
          </a:r>
          <a:r>
            <a:rPr lang="en-US" b="0" i="0" dirty="0"/>
            <a:t>:</a:t>
          </a:r>
        </a:p>
      </dgm:t>
    </dgm:pt>
    <dgm:pt modelId="{C9F71EA9-E094-453D-8C94-E6FCA0AA5F5F}" type="parTrans" cxnId="{9E469870-E78C-458F-B4A3-9D4E428FE945}">
      <dgm:prSet/>
      <dgm:spPr/>
      <dgm:t>
        <a:bodyPr/>
        <a:lstStyle/>
        <a:p>
          <a:endParaRPr lang="fr-FR"/>
        </a:p>
      </dgm:t>
    </dgm:pt>
    <dgm:pt modelId="{519B4153-2875-4EC5-BF08-1057CD1316F8}" type="sibTrans" cxnId="{9E469870-E78C-458F-B4A3-9D4E428FE945}">
      <dgm:prSet/>
      <dgm:spPr/>
      <dgm:t>
        <a:bodyPr/>
        <a:lstStyle/>
        <a:p>
          <a:endParaRPr lang="fr-FR"/>
        </a:p>
      </dgm:t>
    </dgm:pt>
    <dgm:pt modelId="{B2BB32C6-6190-43F1-91B8-16D692EC3EA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Difficult to Transition to Paid Work</a:t>
          </a:r>
          <a:r>
            <a:rPr lang="en-US" b="0" i="0" dirty="0"/>
            <a:t>:</a:t>
          </a:r>
        </a:p>
      </dgm:t>
    </dgm:pt>
    <dgm:pt modelId="{C5156CE2-5754-44C0-9F8D-847A64D0B6CB}" type="parTrans" cxnId="{A0B5FB26-7E50-4E48-ABC1-9579A1BA0B90}">
      <dgm:prSet/>
      <dgm:spPr/>
      <dgm:t>
        <a:bodyPr/>
        <a:lstStyle/>
        <a:p>
          <a:endParaRPr lang="fr-FR"/>
        </a:p>
      </dgm:t>
    </dgm:pt>
    <dgm:pt modelId="{CA052F2F-15CD-4C50-AFA2-6B4F36D60B91}" type="sibTrans" cxnId="{A0B5FB26-7E50-4E48-ABC1-9579A1BA0B90}">
      <dgm:prSet/>
      <dgm:spPr/>
      <dgm:t>
        <a:bodyPr/>
        <a:lstStyle/>
        <a:p>
          <a:endParaRPr lang="fr-FR"/>
        </a:p>
      </dgm:t>
    </dgm:pt>
    <dgm:pt modelId="{46142687-C332-4887-966F-1E1229AA28D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Lack of Commitment</a:t>
          </a:r>
          <a:r>
            <a:rPr lang="en-US" b="0" i="0" dirty="0"/>
            <a:t>:</a:t>
          </a:r>
        </a:p>
      </dgm:t>
    </dgm:pt>
    <dgm:pt modelId="{3BAD9403-250C-4A84-885C-689A0BEE9C90}" type="parTrans" cxnId="{EBC8CC7D-CB0F-4C46-94FB-8284D83D642A}">
      <dgm:prSet/>
      <dgm:spPr/>
      <dgm:t>
        <a:bodyPr/>
        <a:lstStyle/>
        <a:p>
          <a:endParaRPr lang="fr-FR"/>
        </a:p>
      </dgm:t>
    </dgm:pt>
    <dgm:pt modelId="{053C6C16-9578-46B2-BDA0-BF81D1C04B1E}" type="sibTrans" cxnId="{EBC8CC7D-CB0F-4C46-94FB-8284D83D642A}">
      <dgm:prSet/>
      <dgm:spPr/>
      <dgm:t>
        <a:bodyPr/>
        <a:lstStyle/>
        <a:p>
          <a:endParaRPr lang="fr-FR"/>
        </a:p>
      </dgm:t>
    </dgm:pt>
    <dgm:pt modelId="{C1937E7F-ADE7-4D00-BB27-9B59B94966B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Free services may attract clients who are not serious or seeking to exploit your offer.</a:t>
          </a:r>
        </a:p>
      </dgm:t>
    </dgm:pt>
    <dgm:pt modelId="{DFC56D64-D44F-40EE-9D74-3EBF47FA183C}" type="parTrans" cxnId="{6805F3F2-8E8D-4FF8-9433-62FAC0236DDC}">
      <dgm:prSet/>
      <dgm:spPr/>
      <dgm:t>
        <a:bodyPr/>
        <a:lstStyle/>
        <a:p>
          <a:endParaRPr lang="fr-FR"/>
        </a:p>
      </dgm:t>
    </dgm:pt>
    <dgm:pt modelId="{BF608796-6D3D-4BEF-86DF-E52B23AFE318}" type="sibTrans" cxnId="{6805F3F2-8E8D-4FF8-9433-62FAC0236DDC}">
      <dgm:prSet/>
      <dgm:spPr/>
      <dgm:t>
        <a:bodyPr/>
        <a:lstStyle/>
        <a:p>
          <a:endParaRPr lang="fr-FR"/>
        </a:p>
      </dgm:t>
    </dgm:pt>
    <dgm:pt modelId="{F63627FC-A6DA-4CFB-8BAF-F6F84E701F2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Providing free services can devalue your skills and make it harder to charge fair rates later.</a:t>
          </a:r>
        </a:p>
      </dgm:t>
    </dgm:pt>
    <dgm:pt modelId="{3F1366AC-9053-400F-9B97-00506BA061B8}" type="parTrans" cxnId="{F6F50B8B-1414-4B0C-B26A-7EBADEFB94D2}">
      <dgm:prSet/>
      <dgm:spPr/>
      <dgm:t>
        <a:bodyPr/>
        <a:lstStyle/>
        <a:p>
          <a:endParaRPr lang="fr-FR"/>
        </a:p>
      </dgm:t>
    </dgm:pt>
    <dgm:pt modelId="{3B38B59D-08DE-4E2A-8097-3852062FCEEA}" type="sibTrans" cxnId="{F6F50B8B-1414-4B0C-B26A-7EBADEFB94D2}">
      <dgm:prSet/>
      <dgm:spPr/>
      <dgm:t>
        <a:bodyPr/>
        <a:lstStyle/>
        <a:p>
          <a:endParaRPr lang="fr-FR"/>
        </a:p>
      </dgm:t>
    </dgm:pt>
    <dgm:pt modelId="{C462F75F-4983-45F9-84C4-33D8530949A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Converting free clients into paying ones can be difficult.</a:t>
          </a:r>
        </a:p>
      </dgm:t>
    </dgm:pt>
    <dgm:pt modelId="{395D2766-156B-4688-8364-2546541BF556}" type="parTrans" cxnId="{FCD1547E-6423-4784-8A02-6643832EFDEF}">
      <dgm:prSet/>
      <dgm:spPr/>
      <dgm:t>
        <a:bodyPr/>
        <a:lstStyle/>
        <a:p>
          <a:endParaRPr lang="fr-FR"/>
        </a:p>
      </dgm:t>
    </dgm:pt>
    <dgm:pt modelId="{A784B2BD-89D2-4F48-A7A3-571AAA41548C}" type="sibTrans" cxnId="{FCD1547E-6423-4784-8A02-6643832EFDEF}">
      <dgm:prSet/>
      <dgm:spPr/>
      <dgm:t>
        <a:bodyPr/>
        <a:lstStyle/>
        <a:p>
          <a:endParaRPr lang="fr-FR"/>
        </a:p>
      </dgm:t>
    </dgm:pt>
    <dgm:pt modelId="{AE917911-4558-42A6-9F28-6F8054191A4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Competitive Disadvantage</a:t>
          </a:r>
          <a:r>
            <a:rPr lang="en-US" b="0" i="0" dirty="0"/>
            <a:t>:</a:t>
          </a:r>
        </a:p>
      </dgm:t>
    </dgm:pt>
    <dgm:pt modelId="{112AB4E9-6604-478F-81A4-9A5C2B9757C2}" type="sibTrans" cxnId="{904F3488-6341-4605-85C8-110F52F087F9}">
      <dgm:prSet/>
      <dgm:spPr/>
      <dgm:t>
        <a:bodyPr/>
        <a:lstStyle/>
        <a:p>
          <a:endParaRPr lang="fr-FR"/>
        </a:p>
      </dgm:t>
    </dgm:pt>
    <dgm:pt modelId="{FF427BCB-E96F-47FE-B60C-29B76D13A68D}" type="parTrans" cxnId="{904F3488-6341-4605-85C8-110F52F087F9}">
      <dgm:prSet/>
      <dgm:spPr/>
      <dgm:t>
        <a:bodyPr/>
        <a:lstStyle/>
        <a:p>
          <a:endParaRPr lang="fr-FR"/>
        </a:p>
      </dgm:t>
    </dgm:pt>
    <dgm:pt modelId="{3B8DDDA4-70F3-4B94-800B-524562A8716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Competing with paid freelancers becomes challenging because they get money to more invest into ads and reach more people.</a:t>
          </a:r>
        </a:p>
      </dgm:t>
    </dgm:pt>
    <dgm:pt modelId="{FF03D7C9-EAF6-4B83-8A38-EB7747E8A3E9}" type="parTrans" cxnId="{86D26583-A6A7-4770-8A92-1DD3225979BE}">
      <dgm:prSet/>
      <dgm:spPr/>
      <dgm:t>
        <a:bodyPr/>
        <a:lstStyle/>
        <a:p>
          <a:endParaRPr lang="fr-FR"/>
        </a:p>
      </dgm:t>
    </dgm:pt>
    <dgm:pt modelId="{DCF1712A-0725-49D0-BD4C-AE7D77FF905A}" type="sibTrans" cxnId="{86D26583-A6A7-4770-8A92-1DD3225979BE}">
      <dgm:prSet/>
      <dgm:spPr/>
      <dgm:t>
        <a:bodyPr/>
        <a:lstStyle/>
        <a:p>
          <a:endParaRPr lang="fr-FR"/>
        </a:p>
      </dgm:t>
    </dgm:pt>
    <dgm:pt modelId="{9EBBB0EB-26BD-4F94-82D7-E8A66AE4724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Free clients may not be as committed to the project.</a:t>
          </a:r>
        </a:p>
      </dgm:t>
    </dgm:pt>
    <dgm:pt modelId="{4B628E53-C1CF-4EC7-A2BD-ECCCAC6A1B2F}" type="parTrans" cxnId="{554B0299-F153-4FAD-B861-5D79C64BDBD8}">
      <dgm:prSet/>
      <dgm:spPr/>
      <dgm:t>
        <a:bodyPr/>
        <a:lstStyle/>
        <a:p>
          <a:endParaRPr lang="fr-FR"/>
        </a:p>
      </dgm:t>
    </dgm:pt>
    <dgm:pt modelId="{3F06B20A-EB28-4781-9E38-8F22935B81E0}" type="sibTrans" cxnId="{554B0299-F153-4FAD-B861-5D79C64BDBD8}">
      <dgm:prSet/>
      <dgm:spPr/>
      <dgm:t>
        <a:bodyPr/>
        <a:lstStyle/>
        <a:p>
          <a:endParaRPr lang="fr-FR"/>
        </a:p>
      </dgm:t>
    </dgm:pt>
    <dgm:pt modelId="{1A01DF6B-CA64-43FD-A4E7-72B0DAF8B1F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/>
            <a:t>Devaluation of Your Work</a:t>
          </a:r>
          <a:r>
            <a:rPr lang="en-US" b="0" i="0"/>
            <a:t>:</a:t>
          </a:r>
          <a:endParaRPr lang="en-US" b="0" i="0" dirty="0"/>
        </a:p>
      </dgm:t>
    </dgm:pt>
    <dgm:pt modelId="{D7B6A159-C2E4-48F5-ACB8-E6A3F349C87B}" type="parTrans" cxnId="{2272FD5D-0D3D-4A5B-96A7-EB95CFD2B414}">
      <dgm:prSet/>
      <dgm:spPr/>
      <dgm:t>
        <a:bodyPr/>
        <a:lstStyle/>
        <a:p>
          <a:endParaRPr lang="fr-FR"/>
        </a:p>
      </dgm:t>
    </dgm:pt>
    <dgm:pt modelId="{3121A2F8-9FBA-45A6-BD99-CF846676B2A0}" type="sibTrans" cxnId="{2272FD5D-0D3D-4A5B-96A7-EB95CFD2B414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B5D7E799-E8DC-4365-AE46-137B31D98B62}" type="pres">
      <dgm:prSet presAssocID="{CB570C72-ABBA-4C0E-A249-E9E0D8993EC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2BB2DF7-5D52-4530-A6E6-5C2217A9316E}" type="pres">
      <dgm:prSet presAssocID="{CB570C72-ABBA-4C0E-A249-E9E0D8993EC8}" presName="childText" presStyleLbl="revTx" presStyleIdx="0" presStyleCnt="5">
        <dgm:presLayoutVars>
          <dgm:bulletEnabled val="1"/>
        </dgm:presLayoutVars>
      </dgm:prSet>
      <dgm:spPr/>
    </dgm:pt>
    <dgm:pt modelId="{D9442D60-DE11-4ED1-8059-F26DD91531DF}" type="pres">
      <dgm:prSet presAssocID="{1A01DF6B-CA64-43FD-A4E7-72B0DAF8B1F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CA79C92-8E6D-4F26-910C-AF72A9E84E26}" type="pres">
      <dgm:prSet presAssocID="{1A01DF6B-CA64-43FD-A4E7-72B0DAF8B1F1}" presName="childText" presStyleLbl="revTx" presStyleIdx="1" presStyleCnt="5">
        <dgm:presLayoutVars>
          <dgm:bulletEnabled val="1"/>
        </dgm:presLayoutVars>
      </dgm:prSet>
      <dgm:spPr/>
    </dgm:pt>
    <dgm:pt modelId="{1253BB71-EC88-4B73-BBE2-FCCE4AEDB647}" type="pres">
      <dgm:prSet presAssocID="{B2BB32C6-6190-43F1-91B8-16D692EC3EA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338E71C-D802-4E50-A60A-132541C684F5}" type="pres">
      <dgm:prSet presAssocID="{B2BB32C6-6190-43F1-91B8-16D692EC3EAC}" presName="childText" presStyleLbl="revTx" presStyleIdx="2" presStyleCnt="5">
        <dgm:presLayoutVars>
          <dgm:bulletEnabled val="1"/>
        </dgm:presLayoutVars>
      </dgm:prSet>
      <dgm:spPr/>
    </dgm:pt>
    <dgm:pt modelId="{85E1F5C1-2CBA-4980-A616-624E8438D3C7}" type="pres">
      <dgm:prSet presAssocID="{AE917911-4558-42A6-9F28-6F8054191A4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C12635D-82DC-4CCC-A26B-7FC995706BC3}" type="pres">
      <dgm:prSet presAssocID="{AE917911-4558-42A6-9F28-6F8054191A48}" presName="childText" presStyleLbl="revTx" presStyleIdx="3" presStyleCnt="5">
        <dgm:presLayoutVars>
          <dgm:bulletEnabled val="1"/>
        </dgm:presLayoutVars>
      </dgm:prSet>
      <dgm:spPr/>
    </dgm:pt>
    <dgm:pt modelId="{7E4AE844-782B-464D-973C-224047CD72D1}" type="pres">
      <dgm:prSet presAssocID="{46142687-C332-4887-966F-1E1229AA28D6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EEB60FC-0E90-4C59-B571-911AD5AFCE81}" type="pres">
      <dgm:prSet presAssocID="{46142687-C332-4887-966F-1E1229AA28D6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54CC7C1F-580C-4FDC-B37D-8061CF13E4A7}" type="presOf" srcId="{3B8DDDA4-70F3-4B94-800B-524562A87169}" destId="{0C12635D-82DC-4CCC-A26B-7FC995706BC3}" srcOrd="0" destOrd="0" presId="urn:microsoft.com/office/officeart/2005/8/layout/vList2"/>
    <dgm:cxn modelId="{A0B5FB26-7E50-4E48-ABC1-9579A1BA0B90}" srcId="{480BFB1A-5604-4D44-9784-3B4A05BAD4FE}" destId="{B2BB32C6-6190-43F1-91B8-16D692EC3EAC}" srcOrd="2" destOrd="0" parTransId="{C5156CE2-5754-44C0-9F8D-847A64D0B6CB}" sibTransId="{CA052F2F-15CD-4C50-AFA2-6B4F36D60B91}"/>
    <dgm:cxn modelId="{EDF8152D-5A23-4E85-8F19-E7A2BA3E7411}" type="presOf" srcId="{C462F75F-4983-45F9-84C4-33D8530949A2}" destId="{2338E71C-D802-4E50-A60A-132541C684F5}" srcOrd="0" destOrd="0" presId="urn:microsoft.com/office/officeart/2005/8/layout/vList2"/>
    <dgm:cxn modelId="{2272FD5D-0D3D-4A5B-96A7-EB95CFD2B414}" srcId="{480BFB1A-5604-4D44-9784-3B4A05BAD4FE}" destId="{1A01DF6B-CA64-43FD-A4E7-72B0DAF8B1F1}" srcOrd="1" destOrd="0" parTransId="{D7B6A159-C2E4-48F5-ACB8-E6A3F349C87B}" sibTransId="{3121A2F8-9FBA-45A6-BD99-CF846676B2A0}"/>
    <dgm:cxn modelId="{A7741D6C-BD95-4D6E-82C7-7E5E7BB21BC9}" type="presOf" srcId="{B2BB32C6-6190-43F1-91B8-16D692EC3EAC}" destId="{1253BB71-EC88-4B73-BBE2-FCCE4AEDB647}" srcOrd="0" destOrd="0" presId="urn:microsoft.com/office/officeart/2005/8/layout/vList2"/>
    <dgm:cxn modelId="{A94D464D-2F5B-4EF9-AD43-0B184728F4A8}" type="presOf" srcId="{9EBBB0EB-26BD-4F94-82D7-E8A66AE47244}" destId="{0EEB60FC-0E90-4C59-B571-911AD5AFCE81}" srcOrd="0" destOrd="0" presId="urn:microsoft.com/office/officeart/2005/8/layout/vList2"/>
    <dgm:cxn modelId="{9E469870-E78C-458F-B4A3-9D4E428FE945}" srcId="{480BFB1A-5604-4D44-9784-3B4A05BAD4FE}" destId="{CB570C72-ABBA-4C0E-A249-E9E0D8993EC8}" srcOrd="0" destOrd="0" parTransId="{C9F71EA9-E094-453D-8C94-E6FCA0AA5F5F}" sibTransId="{519B4153-2875-4EC5-BF08-1057CD1316F8}"/>
    <dgm:cxn modelId="{9E63B879-81BF-4010-A3BB-5BA9D27BB646}" type="presOf" srcId="{CB570C72-ABBA-4C0E-A249-E9E0D8993EC8}" destId="{B5D7E799-E8DC-4365-AE46-137B31D98B62}" srcOrd="0" destOrd="0" presId="urn:microsoft.com/office/officeart/2005/8/layout/vList2"/>
    <dgm:cxn modelId="{EBC8CC7D-CB0F-4C46-94FB-8284D83D642A}" srcId="{480BFB1A-5604-4D44-9784-3B4A05BAD4FE}" destId="{46142687-C332-4887-966F-1E1229AA28D6}" srcOrd="4" destOrd="0" parTransId="{3BAD9403-250C-4A84-885C-689A0BEE9C90}" sibTransId="{053C6C16-9578-46B2-BDA0-BF81D1C04B1E}"/>
    <dgm:cxn modelId="{0250317E-C24E-4871-BE62-A26E24E62B97}" type="presOf" srcId="{46142687-C332-4887-966F-1E1229AA28D6}" destId="{7E4AE844-782B-464D-973C-224047CD72D1}" srcOrd="0" destOrd="0" presId="urn:microsoft.com/office/officeart/2005/8/layout/vList2"/>
    <dgm:cxn modelId="{FCD1547E-6423-4784-8A02-6643832EFDEF}" srcId="{B2BB32C6-6190-43F1-91B8-16D692EC3EAC}" destId="{C462F75F-4983-45F9-84C4-33D8530949A2}" srcOrd="0" destOrd="0" parTransId="{395D2766-156B-4688-8364-2546541BF556}" sibTransId="{A784B2BD-89D2-4F48-A7A3-571AAA41548C}"/>
    <dgm:cxn modelId="{86D26583-A6A7-4770-8A92-1DD3225979BE}" srcId="{AE917911-4558-42A6-9F28-6F8054191A48}" destId="{3B8DDDA4-70F3-4B94-800B-524562A87169}" srcOrd="0" destOrd="0" parTransId="{FF03D7C9-EAF6-4B83-8A38-EB7747E8A3E9}" sibTransId="{DCF1712A-0725-49D0-BD4C-AE7D77FF905A}"/>
    <dgm:cxn modelId="{904F3488-6341-4605-85C8-110F52F087F9}" srcId="{480BFB1A-5604-4D44-9784-3B4A05BAD4FE}" destId="{AE917911-4558-42A6-9F28-6F8054191A48}" srcOrd="3" destOrd="0" parTransId="{FF427BCB-E96F-47FE-B60C-29B76D13A68D}" sibTransId="{112AB4E9-6604-478F-81A4-9A5C2B9757C2}"/>
    <dgm:cxn modelId="{F6F50B8B-1414-4B0C-B26A-7EBADEFB94D2}" srcId="{1A01DF6B-CA64-43FD-A4E7-72B0DAF8B1F1}" destId="{F63627FC-A6DA-4CFB-8BAF-F6F84E701F25}" srcOrd="0" destOrd="0" parTransId="{3F1366AC-9053-400F-9B97-00506BA061B8}" sibTransId="{3B38B59D-08DE-4E2A-8097-3852062FCEEA}"/>
    <dgm:cxn modelId="{5DEB2297-720F-40B4-8FF9-B34A43BA195E}" type="presOf" srcId="{F63627FC-A6DA-4CFB-8BAF-F6F84E701F25}" destId="{ACA79C92-8E6D-4F26-910C-AF72A9E84E26}" srcOrd="0" destOrd="0" presId="urn:microsoft.com/office/officeart/2005/8/layout/vList2"/>
    <dgm:cxn modelId="{554B0299-F153-4FAD-B861-5D79C64BDBD8}" srcId="{46142687-C332-4887-966F-1E1229AA28D6}" destId="{9EBBB0EB-26BD-4F94-82D7-E8A66AE47244}" srcOrd="0" destOrd="0" parTransId="{4B628E53-C1CF-4EC7-A2BD-ECCCAC6A1B2F}" sibTransId="{3F06B20A-EB28-4781-9E38-8F22935B81E0}"/>
    <dgm:cxn modelId="{6DBC5EA2-506F-4C1C-9D49-E75D3F76CBF4}" type="presOf" srcId="{AE917911-4558-42A6-9F28-6F8054191A48}" destId="{85E1F5C1-2CBA-4980-A616-624E8438D3C7}" srcOrd="0" destOrd="0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070D9DCF-9936-4534-B60A-D5C83EFBC722}" type="presOf" srcId="{1A01DF6B-CA64-43FD-A4E7-72B0DAF8B1F1}" destId="{D9442D60-DE11-4ED1-8059-F26DD91531DF}" srcOrd="0" destOrd="0" presId="urn:microsoft.com/office/officeart/2005/8/layout/vList2"/>
    <dgm:cxn modelId="{1AB1B3D7-D4C8-4570-89FF-B9DA13A039CB}" type="presOf" srcId="{C1937E7F-ADE7-4D00-BB27-9B59B94966B5}" destId="{82BB2DF7-5D52-4530-A6E6-5C2217A9316E}" srcOrd="0" destOrd="0" presId="urn:microsoft.com/office/officeart/2005/8/layout/vList2"/>
    <dgm:cxn modelId="{6805F3F2-8E8D-4FF8-9433-62FAC0236DDC}" srcId="{CB570C72-ABBA-4C0E-A249-E9E0D8993EC8}" destId="{C1937E7F-ADE7-4D00-BB27-9B59B94966B5}" srcOrd="0" destOrd="0" parTransId="{DFC56D64-D44F-40EE-9D74-3EBF47FA183C}" sibTransId="{BF608796-6D3D-4BEF-86DF-E52B23AFE318}"/>
    <dgm:cxn modelId="{6D83715A-9E2C-48A3-8D65-B05DF2DA6E69}" type="presParOf" srcId="{CE27D942-1C2B-45A6-B11D-102CB7AC984B}" destId="{B5D7E799-E8DC-4365-AE46-137B31D98B62}" srcOrd="0" destOrd="0" presId="urn:microsoft.com/office/officeart/2005/8/layout/vList2"/>
    <dgm:cxn modelId="{5D1C8438-0B70-466D-8C4F-103DA464D839}" type="presParOf" srcId="{CE27D942-1C2B-45A6-B11D-102CB7AC984B}" destId="{82BB2DF7-5D52-4530-A6E6-5C2217A9316E}" srcOrd="1" destOrd="0" presId="urn:microsoft.com/office/officeart/2005/8/layout/vList2"/>
    <dgm:cxn modelId="{1F95091A-0E9B-4081-9D95-A7ACCEEE20F9}" type="presParOf" srcId="{CE27D942-1C2B-45A6-B11D-102CB7AC984B}" destId="{D9442D60-DE11-4ED1-8059-F26DD91531DF}" srcOrd="2" destOrd="0" presId="urn:microsoft.com/office/officeart/2005/8/layout/vList2"/>
    <dgm:cxn modelId="{315AA8B9-D1BB-48C4-A367-28B77140DDD8}" type="presParOf" srcId="{CE27D942-1C2B-45A6-B11D-102CB7AC984B}" destId="{ACA79C92-8E6D-4F26-910C-AF72A9E84E26}" srcOrd="3" destOrd="0" presId="urn:microsoft.com/office/officeart/2005/8/layout/vList2"/>
    <dgm:cxn modelId="{B9E390B9-5CC9-4A71-A0D7-22F37101F924}" type="presParOf" srcId="{CE27D942-1C2B-45A6-B11D-102CB7AC984B}" destId="{1253BB71-EC88-4B73-BBE2-FCCE4AEDB647}" srcOrd="4" destOrd="0" presId="urn:microsoft.com/office/officeart/2005/8/layout/vList2"/>
    <dgm:cxn modelId="{7993C47E-845D-4CBA-BDD8-0438EB649165}" type="presParOf" srcId="{CE27D942-1C2B-45A6-B11D-102CB7AC984B}" destId="{2338E71C-D802-4E50-A60A-132541C684F5}" srcOrd="5" destOrd="0" presId="urn:microsoft.com/office/officeart/2005/8/layout/vList2"/>
    <dgm:cxn modelId="{5D323230-6741-491E-A1DA-00DF40950098}" type="presParOf" srcId="{CE27D942-1C2B-45A6-B11D-102CB7AC984B}" destId="{85E1F5C1-2CBA-4980-A616-624E8438D3C7}" srcOrd="6" destOrd="0" presId="urn:microsoft.com/office/officeart/2005/8/layout/vList2"/>
    <dgm:cxn modelId="{B15BABAE-2321-4323-B280-0155F7F7C530}" type="presParOf" srcId="{CE27D942-1C2B-45A6-B11D-102CB7AC984B}" destId="{0C12635D-82DC-4CCC-A26B-7FC995706BC3}" srcOrd="7" destOrd="0" presId="urn:microsoft.com/office/officeart/2005/8/layout/vList2"/>
    <dgm:cxn modelId="{3D86C674-096F-46D4-8E8B-9B36748A9F68}" type="presParOf" srcId="{CE27D942-1C2B-45A6-B11D-102CB7AC984B}" destId="{7E4AE844-782B-464D-973C-224047CD72D1}" srcOrd="8" destOrd="0" presId="urn:microsoft.com/office/officeart/2005/8/layout/vList2"/>
    <dgm:cxn modelId="{0C7B330E-01D3-413D-B99F-66831368C0FC}" type="presParOf" srcId="{CE27D942-1C2B-45A6-B11D-102CB7AC984B}" destId="{0EEB60FC-0E90-4C59-B571-911AD5AFCE81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F8C74B1-D478-4888-A784-E86E72EE08FC}" type="presOf" srcId="{480BFB1A-5604-4D44-9784-3B4A05BAD4FE}" destId="{CE27D942-1C2B-45A6-B11D-102CB7AC98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546091D-D9CA-481C-AA5F-7FD87E4F9C5A}">
      <dgm:prSet/>
      <dgm:spPr/>
      <dgm:t>
        <a:bodyPr/>
        <a:lstStyle/>
        <a:p>
          <a:r>
            <a:rPr lang="en-US" b="1" i="0" dirty="0"/>
            <a:t>Open Communication</a:t>
          </a:r>
          <a:r>
            <a:rPr lang="en-US" b="0" i="0" dirty="0"/>
            <a:t>:</a:t>
          </a:r>
          <a:endParaRPr lang="fr-FR" dirty="0"/>
        </a:p>
      </dgm:t>
    </dgm:pt>
    <dgm:pt modelId="{E06E769C-279B-44AA-9EC2-91D72140C507}" type="parTrans" cxnId="{A3A2D15F-27FC-43E0-839D-361E7B55BA2F}">
      <dgm:prSet/>
      <dgm:spPr/>
      <dgm:t>
        <a:bodyPr/>
        <a:lstStyle/>
        <a:p>
          <a:endParaRPr lang="fr-FR"/>
        </a:p>
      </dgm:t>
    </dgm:pt>
    <dgm:pt modelId="{03079442-4C5B-4241-A0DE-C9329AC32D6F}" type="sibTrans" cxnId="{A3A2D15F-27FC-43E0-839D-361E7B55BA2F}">
      <dgm:prSet/>
      <dgm:spPr/>
      <dgm:t>
        <a:bodyPr/>
        <a:lstStyle/>
        <a:p>
          <a:endParaRPr lang="fr-FR"/>
        </a:p>
      </dgm:t>
    </dgm:pt>
    <dgm:pt modelId="{655FE77D-16D7-4200-8617-B7F16C864A5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Clarify Expectations</a:t>
          </a:r>
          <a:r>
            <a:rPr lang="en-US" b="0" i="0" dirty="0"/>
            <a:t>:</a:t>
          </a:r>
        </a:p>
      </dgm:t>
    </dgm:pt>
    <dgm:pt modelId="{AA39280B-D7AA-475D-88C5-1D8BAC63CE1A}" type="parTrans" cxnId="{75EE4303-25D1-4E33-9716-1E694EA6B826}">
      <dgm:prSet/>
      <dgm:spPr/>
      <dgm:t>
        <a:bodyPr/>
        <a:lstStyle/>
        <a:p>
          <a:endParaRPr lang="fr-FR"/>
        </a:p>
      </dgm:t>
    </dgm:pt>
    <dgm:pt modelId="{160220EF-DED6-4775-B43C-9EE4B98D4F49}" type="sibTrans" cxnId="{75EE4303-25D1-4E33-9716-1E694EA6B826}">
      <dgm:prSet/>
      <dgm:spPr/>
      <dgm:t>
        <a:bodyPr/>
        <a:lstStyle/>
        <a:p>
          <a:endParaRPr lang="fr-FR"/>
        </a:p>
      </dgm:t>
    </dgm:pt>
    <dgm:pt modelId="{5B0D5291-CB28-4348-955C-DC6210EECA1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Regular Updates</a:t>
          </a:r>
          <a:r>
            <a:rPr lang="en-US" b="0" i="0" dirty="0"/>
            <a:t>:</a:t>
          </a:r>
        </a:p>
      </dgm:t>
    </dgm:pt>
    <dgm:pt modelId="{3400F953-0391-443A-AB85-7A85852C51EA}" type="parTrans" cxnId="{36753E40-6F07-4916-A910-8CE1C434900A}">
      <dgm:prSet/>
      <dgm:spPr/>
      <dgm:t>
        <a:bodyPr/>
        <a:lstStyle/>
        <a:p>
          <a:endParaRPr lang="fr-FR"/>
        </a:p>
      </dgm:t>
    </dgm:pt>
    <dgm:pt modelId="{C693282C-68CA-4AFA-961D-F35E3652732B}" type="sibTrans" cxnId="{36753E40-6F07-4916-A910-8CE1C434900A}">
      <dgm:prSet/>
      <dgm:spPr/>
      <dgm:t>
        <a:bodyPr/>
        <a:lstStyle/>
        <a:p>
          <a:endParaRPr lang="fr-FR"/>
        </a:p>
      </dgm:t>
    </dgm:pt>
    <dgm:pt modelId="{485A9301-8AAC-43B1-8DE7-480F7BCBBFD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Document Everything</a:t>
          </a:r>
          <a:r>
            <a:rPr lang="en-US" b="0" i="0" dirty="0"/>
            <a:t>:</a:t>
          </a:r>
        </a:p>
      </dgm:t>
    </dgm:pt>
    <dgm:pt modelId="{8D180615-61E7-4EF5-9812-7AC728BD31DE}" type="parTrans" cxnId="{A64B8AE1-2DB5-451A-AB33-2371F1426AC3}">
      <dgm:prSet/>
      <dgm:spPr/>
      <dgm:t>
        <a:bodyPr/>
        <a:lstStyle/>
        <a:p>
          <a:endParaRPr lang="fr-FR"/>
        </a:p>
      </dgm:t>
    </dgm:pt>
    <dgm:pt modelId="{65860326-EA4C-49B1-9C03-543B24473446}" type="sibTrans" cxnId="{A64B8AE1-2DB5-451A-AB33-2371F1426AC3}">
      <dgm:prSet/>
      <dgm:spPr/>
      <dgm:t>
        <a:bodyPr/>
        <a:lstStyle/>
        <a:p>
          <a:endParaRPr lang="fr-FR"/>
        </a:p>
      </dgm:t>
    </dgm:pt>
    <dgm:pt modelId="{544218AE-9328-4F5D-A46E-C3689AFB9A8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Evaluate Relationship</a:t>
          </a:r>
          <a:r>
            <a:rPr lang="en-US" b="0" i="0" dirty="0"/>
            <a:t>:</a:t>
          </a:r>
        </a:p>
      </dgm:t>
    </dgm:pt>
    <dgm:pt modelId="{222D7236-5EE2-4BF3-AED9-ACC51A7E854A}" type="parTrans" cxnId="{63826E6D-1B6D-4AB8-9E07-A1BC062EACBC}">
      <dgm:prSet/>
      <dgm:spPr/>
      <dgm:t>
        <a:bodyPr/>
        <a:lstStyle/>
        <a:p>
          <a:endParaRPr lang="fr-FR"/>
        </a:p>
      </dgm:t>
    </dgm:pt>
    <dgm:pt modelId="{159C8D9D-6D9D-4790-B9EA-40E1F7511901}" type="sibTrans" cxnId="{63826E6D-1B6D-4AB8-9E07-A1BC062EACBC}">
      <dgm:prSet/>
      <dgm:spPr/>
      <dgm:t>
        <a:bodyPr/>
        <a:lstStyle/>
        <a:p>
          <a:endParaRPr lang="fr-FR"/>
        </a:p>
      </dgm:t>
    </dgm:pt>
    <dgm:pt modelId="{B36351A1-9990-4E84-B54D-DC2CBE2A101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Contract Updates</a:t>
          </a:r>
          <a:r>
            <a:rPr lang="en-US" b="0" i="0" dirty="0"/>
            <a:t>:</a:t>
          </a:r>
        </a:p>
      </dgm:t>
    </dgm:pt>
    <dgm:pt modelId="{DE9EF88A-179D-445F-A0B0-0BB48718768F}" type="parTrans" cxnId="{E1D28138-B3F7-4D0C-91D4-7CE63A72C9EF}">
      <dgm:prSet/>
      <dgm:spPr/>
      <dgm:t>
        <a:bodyPr/>
        <a:lstStyle/>
        <a:p>
          <a:endParaRPr lang="fr-FR"/>
        </a:p>
      </dgm:t>
    </dgm:pt>
    <dgm:pt modelId="{8BFD260E-E7FA-4D06-9D9D-D5152B7348BF}" type="sibTrans" cxnId="{E1D28138-B3F7-4D0C-91D4-7CE63A72C9EF}">
      <dgm:prSet/>
      <dgm:spPr/>
      <dgm:t>
        <a:bodyPr/>
        <a:lstStyle/>
        <a:p>
          <a:endParaRPr lang="fr-FR"/>
        </a:p>
      </dgm:t>
    </dgm:pt>
    <dgm:pt modelId="{AC76876F-596F-4EEF-8C1B-3313AF1FE35C}">
      <dgm:prSet/>
      <dgm:spPr/>
      <dgm:t>
        <a:bodyPr/>
        <a:lstStyle/>
        <a:p>
          <a:r>
            <a:rPr lang="en-US" b="0" i="0" dirty="0"/>
            <a:t>Initiate honest discussions and listen to their feedback.</a:t>
          </a:r>
          <a:endParaRPr lang="fr-FR" dirty="0"/>
        </a:p>
      </dgm:t>
    </dgm:pt>
    <dgm:pt modelId="{DDB03966-48F1-4447-BFEA-4D1B3D4482DF}" type="parTrans" cxnId="{A903DC18-124B-4846-82DE-A41DD327FF13}">
      <dgm:prSet/>
      <dgm:spPr/>
      <dgm:t>
        <a:bodyPr/>
        <a:lstStyle/>
        <a:p>
          <a:endParaRPr lang="fr-FR"/>
        </a:p>
      </dgm:t>
    </dgm:pt>
    <dgm:pt modelId="{7B568499-93BD-4D8F-9E01-46EA84050F03}" type="sibTrans" cxnId="{A903DC18-124B-4846-82DE-A41DD327FF13}">
      <dgm:prSet/>
      <dgm:spPr/>
      <dgm:t>
        <a:bodyPr/>
        <a:lstStyle/>
        <a:p>
          <a:endParaRPr lang="fr-FR"/>
        </a:p>
      </dgm:t>
    </dgm:pt>
    <dgm:pt modelId="{75DCDC97-5948-49AC-B9E4-67A80C5F388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Define project details and boundaries clearly.</a:t>
          </a:r>
        </a:p>
      </dgm:t>
    </dgm:pt>
    <dgm:pt modelId="{6986C62D-0C28-4607-9CEC-5990F262080D}" type="parTrans" cxnId="{D47CCE15-3976-42B6-9E3A-663CED95DEC8}">
      <dgm:prSet/>
      <dgm:spPr/>
      <dgm:t>
        <a:bodyPr/>
        <a:lstStyle/>
        <a:p>
          <a:endParaRPr lang="fr-FR"/>
        </a:p>
      </dgm:t>
    </dgm:pt>
    <dgm:pt modelId="{496588A9-58C7-4ABF-AC8C-EFA26BC9A81B}" type="sibTrans" cxnId="{D47CCE15-3976-42B6-9E3A-663CED95DEC8}">
      <dgm:prSet/>
      <dgm:spPr/>
      <dgm:t>
        <a:bodyPr/>
        <a:lstStyle/>
        <a:p>
          <a:endParaRPr lang="fr-FR"/>
        </a:p>
      </dgm:t>
    </dgm:pt>
    <dgm:pt modelId="{5757AD6B-FEC8-4AAF-8FA6-FCBCE7F23DD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Keep </a:t>
          </a:r>
          <a:r>
            <a:rPr lang="en-US" b="0" i="0" dirty="0"/>
            <a:t>them informed with project progress.</a:t>
          </a:r>
        </a:p>
      </dgm:t>
    </dgm:pt>
    <dgm:pt modelId="{D9784FC7-3D88-46B1-8166-3EE5F1F6278E}" type="parTrans" cxnId="{3076836F-C0FC-472B-B9BA-EE83C09D3DAE}">
      <dgm:prSet/>
      <dgm:spPr/>
      <dgm:t>
        <a:bodyPr/>
        <a:lstStyle/>
        <a:p>
          <a:endParaRPr lang="fr-FR"/>
        </a:p>
      </dgm:t>
    </dgm:pt>
    <dgm:pt modelId="{A2D32D64-C4AE-469A-8F03-0C9CE9C1712A}" type="sibTrans" cxnId="{3076836F-C0FC-472B-B9BA-EE83C09D3DAE}">
      <dgm:prSet/>
      <dgm:spPr/>
      <dgm:t>
        <a:bodyPr/>
        <a:lstStyle/>
        <a:p>
          <a:endParaRPr lang="fr-FR"/>
        </a:p>
      </dgm:t>
    </dgm:pt>
    <dgm:pt modelId="{4C6BB720-B92E-4E58-93DA-224ACE45B7C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Keep records of all project-related communication.</a:t>
          </a:r>
        </a:p>
      </dgm:t>
    </dgm:pt>
    <dgm:pt modelId="{34C03A99-5DF9-4F35-8EF0-A38E835B5D7F}" type="parTrans" cxnId="{435E32B4-1061-4F85-990B-4A4758B1A9A3}">
      <dgm:prSet/>
      <dgm:spPr/>
      <dgm:t>
        <a:bodyPr/>
        <a:lstStyle/>
        <a:p>
          <a:endParaRPr lang="fr-FR"/>
        </a:p>
      </dgm:t>
    </dgm:pt>
    <dgm:pt modelId="{5775B38C-3B7C-41C8-88E3-4915EFB0EF1C}" type="sibTrans" cxnId="{435E32B4-1061-4F85-990B-4A4758B1A9A3}">
      <dgm:prSet/>
      <dgm:spPr/>
      <dgm:t>
        <a:bodyPr/>
        <a:lstStyle/>
        <a:p>
          <a:endParaRPr lang="fr-FR"/>
        </a:p>
      </dgm:t>
    </dgm:pt>
    <dgm:pt modelId="{AA3FE8F4-26E6-47E1-B270-99CC80F1B8C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Periodically assess if the conversion efforts are worth it.</a:t>
          </a:r>
        </a:p>
      </dgm:t>
    </dgm:pt>
    <dgm:pt modelId="{2852B1A1-3E75-4109-9F90-4F84620DD167}" type="parTrans" cxnId="{22BA991F-A766-4C74-A2F4-47E2A37920AA}">
      <dgm:prSet/>
      <dgm:spPr/>
      <dgm:t>
        <a:bodyPr/>
        <a:lstStyle/>
        <a:p>
          <a:endParaRPr lang="fr-FR"/>
        </a:p>
      </dgm:t>
    </dgm:pt>
    <dgm:pt modelId="{90038466-FB33-4F33-A261-6C7DEA5C83BD}" type="sibTrans" cxnId="{22BA991F-A766-4C74-A2F4-47E2A37920AA}">
      <dgm:prSet/>
      <dgm:spPr/>
      <dgm:t>
        <a:bodyPr/>
        <a:lstStyle/>
        <a:p>
          <a:endParaRPr lang="fr-FR"/>
        </a:p>
      </dgm:t>
    </dgm:pt>
    <dgm:pt modelId="{944DDF9E-0FBD-4F6A-B809-5E7309FF5CB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Consider contract updates to reflect changes.</a:t>
          </a:r>
        </a:p>
      </dgm:t>
    </dgm:pt>
    <dgm:pt modelId="{2D3127A2-4D9E-4582-BF7F-FF7BFAAF961B}" type="parTrans" cxnId="{B9090882-3594-4C91-9967-6331B2C06DE2}">
      <dgm:prSet/>
      <dgm:spPr/>
      <dgm:t>
        <a:bodyPr/>
        <a:lstStyle/>
        <a:p>
          <a:endParaRPr lang="fr-FR"/>
        </a:p>
      </dgm:t>
    </dgm:pt>
    <dgm:pt modelId="{27195973-F3AF-4C63-B4BA-7F5837396C63}" type="sibTrans" cxnId="{B9090882-3594-4C91-9967-6331B2C06DE2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9F444D9D-E713-4FA8-B279-A3B2B5173A11}" type="pres">
      <dgm:prSet presAssocID="{2546091D-D9CA-481C-AA5F-7FD87E4F9C5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446E5E1-E916-4C61-A723-FB74C386C132}" type="pres">
      <dgm:prSet presAssocID="{2546091D-D9CA-481C-AA5F-7FD87E4F9C5A}" presName="childText" presStyleLbl="revTx" presStyleIdx="0" presStyleCnt="6">
        <dgm:presLayoutVars>
          <dgm:bulletEnabled val="1"/>
        </dgm:presLayoutVars>
      </dgm:prSet>
      <dgm:spPr/>
    </dgm:pt>
    <dgm:pt modelId="{799C852F-5301-4097-A3B4-E109548F87A4}" type="pres">
      <dgm:prSet presAssocID="{655FE77D-16D7-4200-8617-B7F16C864A5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8D60E58-D8B5-4366-B444-52FFC7B905B5}" type="pres">
      <dgm:prSet presAssocID="{655FE77D-16D7-4200-8617-B7F16C864A5D}" presName="childText" presStyleLbl="revTx" presStyleIdx="1" presStyleCnt="6">
        <dgm:presLayoutVars>
          <dgm:bulletEnabled val="1"/>
        </dgm:presLayoutVars>
      </dgm:prSet>
      <dgm:spPr/>
    </dgm:pt>
    <dgm:pt modelId="{822786D3-D9DC-4DFB-B005-742CF091FAAD}" type="pres">
      <dgm:prSet presAssocID="{5B0D5291-CB28-4348-955C-DC6210EECA1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8819C7B-0BA3-4E63-A289-14B3EB2BCABC}" type="pres">
      <dgm:prSet presAssocID="{5B0D5291-CB28-4348-955C-DC6210EECA1B}" presName="childText" presStyleLbl="revTx" presStyleIdx="2" presStyleCnt="6">
        <dgm:presLayoutVars>
          <dgm:bulletEnabled val="1"/>
        </dgm:presLayoutVars>
      </dgm:prSet>
      <dgm:spPr/>
    </dgm:pt>
    <dgm:pt modelId="{D2798DDE-A58B-42EF-B411-6B337DA3B1C0}" type="pres">
      <dgm:prSet presAssocID="{485A9301-8AAC-43B1-8DE7-480F7BCBBFD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6C10550-9856-461C-A6E0-DEBABEAB4573}" type="pres">
      <dgm:prSet presAssocID="{485A9301-8AAC-43B1-8DE7-480F7BCBBFD9}" presName="childText" presStyleLbl="revTx" presStyleIdx="3" presStyleCnt="6">
        <dgm:presLayoutVars>
          <dgm:bulletEnabled val="1"/>
        </dgm:presLayoutVars>
      </dgm:prSet>
      <dgm:spPr/>
    </dgm:pt>
    <dgm:pt modelId="{8A58BD7D-69B7-432E-8B5E-A7CB21E94083}" type="pres">
      <dgm:prSet presAssocID="{544218AE-9328-4F5D-A46E-C3689AFB9A8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80B9312-9C00-4C46-B21A-F71C0F317278}" type="pres">
      <dgm:prSet presAssocID="{544218AE-9328-4F5D-A46E-C3689AFB9A8D}" presName="childText" presStyleLbl="revTx" presStyleIdx="4" presStyleCnt="6">
        <dgm:presLayoutVars>
          <dgm:bulletEnabled val="1"/>
        </dgm:presLayoutVars>
      </dgm:prSet>
      <dgm:spPr/>
    </dgm:pt>
    <dgm:pt modelId="{7D2BAB51-2A14-4F4F-AF0E-AAE90ADD1D68}" type="pres">
      <dgm:prSet presAssocID="{B36351A1-9990-4E84-B54D-DC2CBE2A101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73E77108-9186-4A70-9A46-E42D60F22159}" type="pres">
      <dgm:prSet presAssocID="{B36351A1-9990-4E84-B54D-DC2CBE2A1015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75EE4303-25D1-4E33-9716-1E694EA6B826}" srcId="{480BFB1A-5604-4D44-9784-3B4A05BAD4FE}" destId="{655FE77D-16D7-4200-8617-B7F16C864A5D}" srcOrd="1" destOrd="0" parTransId="{AA39280B-D7AA-475D-88C5-1D8BAC63CE1A}" sibTransId="{160220EF-DED6-4775-B43C-9EE4B98D4F49}"/>
    <dgm:cxn modelId="{D47CCE15-3976-42B6-9E3A-663CED95DEC8}" srcId="{655FE77D-16D7-4200-8617-B7F16C864A5D}" destId="{75DCDC97-5948-49AC-B9E4-67A80C5F388F}" srcOrd="0" destOrd="0" parTransId="{6986C62D-0C28-4607-9CEC-5990F262080D}" sibTransId="{496588A9-58C7-4ABF-AC8C-EFA26BC9A81B}"/>
    <dgm:cxn modelId="{A903DC18-124B-4846-82DE-A41DD327FF13}" srcId="{2546091D-D9CA-481C-AA5F-7FD87E4F9C5A}" destId="{AC76876F-596F-4EEF-8C1B-3313AF1FE35C}" srcOrd="0" destOrd="0" parTransId="{DDB03966-48F1-4447-BFEA-4D1B3D4482DF}" sibTransId="{7B568499-93BD-4D8F-9E01-46EA84050F03}"/>
    <dgm:cxn modelId="{22BA991F-A766-4C74-A2F4-47E2A37920AA}" srcId="{544218AE-9328-4F5D-A46E-C3689AFB9A8D}" destId="{AA3FE8F4-26E6-47E1-B270-99CC80F1B8C1}" srcOrd="0" destOrd="0" parTransId="{2852B1A1-3E75-4109-9F90-4F84620DD167}" sibTransId="{90038466-FB33-4F33-A261-6C7DEA5C83BD}"/>
    <dgm:cxn modelId="{B0FC6725-9ED9-4F64-96D1-D87D0DDB2829}" type="presOf" srcId="{B36351A1-9990-4E84-B54D-DC2CBE2A1015}" destId="{7D2BAB51-2A14-4F4F-AF0E-AAE90ADD1D68}" srcOrd="0" destOrd="0" presId="urn:microsoft.com/office/officeart/2005/8/layout/vList2"/>
    <dgm:cxn modelId="{E1D28138-B3F7-4D0C-91D4-7CE63A72C9EF}" srcId="{480BFB1A-5604-4D44-9784-3B4A05BAD4FE}" destId="{B36351A1-9990-4E84-B54D-DC2CBE2A1015}" srcOrd="5" destOrd="0" parTransId="{DE9EF88A-179D-445F-A0B0-0BB48718768F}" sibTransId="{8BFD260E-E7FA-4D06-9D9D-D5152B7348BF}"/>
    <dgm:cxn modelId="{205F8C3B-1482-4B78-86E1-ACC87BBDA5B9}" type="presOf" srcId="{5B0D5291-CB28-4348-955C-DC6210EECA1B}" destId="{822786D3-D9DC-4DFB-B005-742CF091FAAD}" srcOrd="0" destOrd="0" presId="urn:microsoft.com/office/officeart/2005/8/layout/vList2"/>
    <dgm:cxn modelId="{36753E40-6F07-4916-A910-8CE1C434900A}" srcId="{480BFB1A-5604-4D44-9784-3B4A05BAD4FE}" destId="{5B0D5291-CB28-4348-955C-DC6210EECA1B}" srcOrd="2" destOrd="0" parTransId="{3400F953-0391-443A-AB85-7A85852C51EA}" sibTransId="{C693282C-68CA-4AFA-961D-F35E3652732B}"/>
    <dgm:cxn modelId="{A3A2D15F-27FC-43E0-839D-361E7B55BA2F}" srcId="{480BFB1A-5604-4D44-9784-3B4A05BAD4FE}" destId="{2546091D-D9CA-481C-AA5F-7FD87E4F9C5A}" srcOrd="0" destOrd="0" parTransId="{E06E769C-279B-44AA-9EC2-91D72140C507}" sibTransId="{03079442-4C5B-4241-A0DE-C9329AC32D6F}"/>
    <dgm:cxn modelId="{31C47660-A2B0-490D-B9D7-475E1E6413D0}" type="presOf" srcId="{75DCDC97-5948-49AC-B9E4-67A80C5F388F}" destId="{D8D60E58-D8B5-4366-B444-52FFC7B905B5}" srcOrd="0" destOrd="0" presId="urn:microsoft.com/office/officeart/2005/8/layout/vList2"/>
    <dgm:cxn modelId="{438B2D6D-2CE4-41D6-ACA9-C629D10079D3}" type="presOf" srcId="{655FE77D-16D7-4200-8617-B7F16C864A5D}" destId="{799C852F-5301-4097-A3B4-E109548F87A4}" srcOrd="0" destOrd="0" presId="urn:microsoft.com/office/officeart/2005/8/layout/vList2"/>
    <dgm:cxn modelId="{63826E6D-1B6D-4AB8-9E07-A1BC062EACBC}" srcId="{480BFB1A-5604-4D44-9784-3B4A05BAD4FE}" destId="{544218AE-9328-4F5D-A46E-C3689AFB9A8D}" srcOrd="4" destOrd="0" parTransId="{222D7236-5EE2-4BF3-AED9-ACC51A7E854A}" sibTransId="{159C8D9D-6D9D-4790-B9EA-40E1F7511901}"/>
    <dgm:cxn modelId="{3076836F-C0FC-472B-B9BA-EE83C09D3DAE}" srcId="{5B0D5291-CB28-4348-955C-DC6210EECA1B}" destId="{5757AD6B-FEC8-4AAF-8FA6-FCBCE7F23DD1}" srcOrd="0" destOrd="0" parTransId="{D9784FC7-3D88-46B1-8166-3EE5F1F6278E}" sibTransId="{A2D32D64-C4AE-469A-8F03-0C9CE9C1712A}"/>
    <dgm:cxn modelId="{B9090882-3594-4C91-9967-6331B2C06DE2}" srcId="{B36351A1-9990-4E84-B54D-DC2CBE2A1015}" destId="{944DDF9E-0FBD-4F6A-B809-5E7309FF5CB7}" srcOrd="0" destOrd="0" parTransId="{2D3127A2-4D9E-4582-BF7F-FF7BFAAF961B}" sibTransId="{27195973-F3AF-4C63-B4BA-7F5837396C63}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106662B3-06AE-49F1-984C-D50EF666658B}" type="presOf" srcId="{944DDF9E-0FBD-4F6A-B809-5E7309FF5CB7}" destId="{73E77108-9186-4A70-9A46-E42D60F22159}" srcOrd="0" destOrd="0" presId="urn:microsoft.com/office/officeart/2005/8/layout/vList2"/>
    <dgm:cxn modelId="{435E32B4-1061-4F85-990B-4A4758B1A9A3}" srcId="{485A9301-8AAC-43B1-8DE7-480F7BCBBFD9}" destId="{4C6BB720-B92E-4E58-93DA-224ACE45B7C1}" srcOrd="0" destOrd="0" parTransId="{34C03A99-5DF9-4F35-8EF0-A38E835B5D7F}" sibTransId="{5775B38C-3B7C-41C8-88E3-4915EFB0EF1C}"/>
    <dgm:cxn modelId="{FFA3A6C3-5CDA-427F-89E1-74EC2A10DC85}" type="presOf" srcId="{4C6BB720-B92E-4E58-93DA-224ACE45B7C1}" destId="{26C10550-9856-461C-A6E0-DEBABEAB4573}" srcOrd="0" destOrd="0" presId="urn:microsoft.com/office/officeart/2005/8/layout/vList2"/>
    <dgm:cxn modelId="{30E8A8C4-70D7-427C-BEEF-505C879E8B80}" type="presOf" srcId="{AC76876F-596F-4EEF-8C1B-3313AF1FE35C}" destId="{0446E5E1-E916-4C61-A723-FB74C386C132}" srcOrd="0" destOrd="0" presId="urn:microsoft.com/office/officeart/2005/8/layout/vList2"/>
    <dgm:cxn modelId="{42BCC8CF-95D1-434C-B255-B5D9B2507FF6}" type="presOf" srcId="{2546091D-D9CA-481C-AA5F-7FD87E4F9C5A}" destId="{9F444D9D-E713-4FA8-B279-A3B2B5173A11}" srcOrd="0" destOrd="0" presId="urn:microsoft.com/office/officeart/2005/8/layout/vList2"/>
    <dgm:cxn modelId="{76E184D0-724E-4B61-8F8F-14778A45D9B5}" type="presOf" srcId="{5757AD6B-FEC8-4AAF-8FA6-FCBCE7F23DD1}" destId="{18819C7B-0BA3-4E63-A289-14B3EB2BCABC}" srcOrd="0" destOrd="0" presId="urn:microsoft.com/office/officeart/2005/8/layout/vList2"/>
    <dgm:cxn modelId="{A64B8AE1-2DB5-451A-AB33-2371F1426AC3}" srcId="{480BFB1A-5604-4D44-9784-3B4A05BAD4FE}" destId="{485A9301-8AAC-43B1-8DE7-480F7BCBBFD9}" srcOrd="3" destOrd="0" parTransId="{8D180615-61E7-4EF5-9812-7AC728BD31DE}" sibTransId="{65860326-EA4C-49B1-9C03-543B24473446}"/>
    <dgm:cxn modelId="{51B4F6EF-423F-47E7-98A4-BDCBDCF4B399}" type="presOf" srcId="{544218AE-9328-4F5D-A46E-C3689AFB9A8D}" destId="{8A58BD7D-69B7-432E-8B5E-A7CB21E94083}" srcOrd="0" destOrd="0" presId="urn:microsoft.com/office/officeart/2005/8/layout/vList2"/>
    <dgm:cxn modelId="{A87035F0-447E-4996-BFFD-8DBCE8AC3E22}" type="presOf" srcId="{485A9301-8AAC-43B1-8DE7-480F7BCBBFD9}" destId="{D2798DDE-A58B-42EF-B411-6B337DA3B1C0}" srcOrd="0" destOrd="0" presId="urn:microsoft.com/office/officeart/2005/8/layout/vList2"/>
    <dgm:cxn modelId="{C4AF82F6-DEC5-4376-8266-72CF7B63406A}" type="presOf" srcId="{AA3FE8F4-26E6-47E1-B270-99CC80F1B8C1}" destId="{480B9312-9C00-4C46-B21A-F71C0F317278}" srcOrd="0" destOrd="0" presId="urn:microsoft.com/office/officeart/2005/8/layout/vList2"/>
    <dgm:cxn modelId="{5DAE1F00-6164-49C5-BB66-BB52B1D9AE78}" type="presParOf" srcId="{CE27D942-1C2B-45A6-B11D-102CB7AC984B}" destId="{9F444D9D-E713-4FA8-B279-A3B2B5173A11}" srcOrd="0" destOrd="0" presId="urn:microsoft.com/office/officeart/2005/8/layout/vList2"/>
    <dgm:cxn modelId="{64423C21-F44F-4B39-BDB2-028CD9A5840F}" type="presParOf" srcId="{CE27D942-1C2B-45A6-B11D-102CB7AC984B}" destId="{0446E5E1-E916-4C61-A723-FB74C386C132}" srcOrd="1" destOrd="0" presId="urn:microsoft.com/office/officeart/2005/8/layout/vList2"/>
    <dgm:cxn modelId="{40AC72EA-5C07-423B-910D-83BEAB8BFF28}" type="presParOf" srcId="{CE27D942-1C2B-45A6-B11D-102CB7AC984B}" destId="{799C852F-5301-4097-A3B4-E109548F87A4}" srcOrd="2" destOrd="0" presId="urn:microsoft.com/office/officeart/2005/8/layout/vList2"/>
    <dgm:cxn modelId="{DDC73ED5-D98E-4270-A066-44FB22164FA5}" type="presParOf" srcId="{CE27D942-1C2B-45A6-B11D-102CB7AC984B}" destId="{D8D60E58-D8B5-4366-B444-52FFC7B905B5}" srcOrd="3" destOrd="0" presId="urn:microsoft.com/office/officeart/2005/8/layout/vList2"/>
    <dgm:cxn modelId="{206D228E-1E20-4544-A906-7BF7A3041A02}" type="presParOf" srcId="{CE27D942-1C2B-45A6-B11D-102CB7AC984B}" destId="{822786D3-D9DC-4DFB-B005-742CF091FAAD}" srcOrd="4" destOrd="0" presId="urn:microsoft.com/office/officeart/2005/8/layout/vList2"/>
    <dgm:cxn modelId="{9087CE13-4DF4-4F33-8EC9-C6893B575DB4}" type="presParOf" srcId="{CE27D942-1C2B-45A6-B11D-102CB7AC984B}" destId="{18819C7B-0BA3-4E63-A289-14B3EB2BCABC}" srcOrd="5" destOrd="0" presId="urn:microsoft.com/office/officeart/2005/8/layout/vList2"/>
    <dgm:cxn modelId="{1E73BA36-D7C6-4177-93FC-D53E76EB82C2}" type="presParOf" srcId="{CE27D942-1C2B-45A6-B11D-102CB7AC984B}" destId="{D2798DDE-A58B-42EF-B411-6B337DA3B1C0}" srcOrd="6" destOrd="0" presId="urn:microsoft.com/office/officeart/2005/8/layout/vList2"/>
    <dgm:cxn modelId="{3EC0C771-A2BF-4442-8A03-18A527CC4153}" type="presParOf" srcId="{CE27D942-1C2B-45A6-B11D-102CB7AC984B}" destId="{26C10550-9856-461C-A6E0-DEBABEAB4573}" srcOrd="7" destOrd="0" presId="urn:microsoft.com/office/officeart/2005/8/layout/vList2"/>
    <dgm:cxn modelId="{97359BCE-5C1F-4D2A-A9CE-393B37A0263D}" type="presParOf" srcId="{CE27D942-1C2B-45A6-B11D-102CB7AC984B}" destId="{8A58BD7D-69B7-432E-8B5E-A7CB21E94083}" srcOrd="8" destOrd="0" presId="urn:microsoft.com/office/officeart/2005/8/layout/vList2"/>
    <dgm:cxn modelId="{184C8690-9C84-416B-963E-7CB97171C6CF}" type="presParOf" srcId="{CE27D942-1C2B-45A6-B11D-102CB7AC984B}" destId="{480B9312-9C00-4C46-B21A-F71C0F317278}" srcOrd="9" destOrd="0" presId="urn:microsoft.com/office/officeart/2005/8/layout/vList2"/>
    <dgm:cxn modelId="{18FFECFA-EE7F-4975-AA51-6FB65C144797}" type="presParOf" srcId="{CE27D942-1C2B-45A6-B11D-102CB7AC984B}" destId="{7D2BAB51-2A14-4F4F-AF0E-AAE90ADD1D68}" srcOrd="10" destOrd="0" presId="urn:microsoft.com/office/officeart/2005/8/layout/vList2"/>
    <dgm:cxn modelId="{82C54D91-C717-4D24-8EB8-A9D0FECEA1DE}" type="presParOf" srcId="{CE27D942-1C2B-45A6-B11D-102CB7AC984B}" destId="{73E77108-9186-4A70-9A46-E42D60F22159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B74B327-2A21-470C-A9CE-4A00AE1AAED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Engaging Storytelling</a:t>
          </a:r>
          <a:r>
            <a:rPr lang="en-US" b="0" i="0" dirty="0"/>
            <a:t>:</a:t>
          </a:r>
        </a:p>
      </dgm:t>
    </dgm:pt>
    <dgm:pt modelId="{241A3317-432D-4AA2-8E15-99C483004C81}" type="parTrans" cxnId="{9FED5B65-7C38-47CE-BFEC-0BECD8C5AFD1}">
      <dgm:prSet/>
      <dgm:spPr/>
      <dgm:t>
        <a:bodyPr/>
        <a:lstStyle/>
        <a:p>
          <a:endParaRPr lang="fr-FR"/>
        </a:p>
      </dgm:t>
    </dgm:pt>
    <dgm:pt modelId="{438BA6C0-44EE-4679-97F3-949E1CBA5692}" type="sibTrans" cxnId="{9FED5B65-7C38-47CE-BFEC-0BECD8C5AFD1}">
      <dgm:prSet/>
      <dgm:spPr/>
      <dgm:t>
        <a:bodyPr/>
        <a:lstStyle/>
        <a:p>
          <a:endParaRPr lang="fr-FR"/>
        </a:p>
      </dgm:t>
    </dgm:pt>
    <dgm:pt modelId="{774B4794-16E0-4703-A9D5-E0ACA698159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Value Demonstration</a:t>
          </a:r>
          <a:r>
            <a:rPr lang="en-US" b="0" i="0" dirty="0"/>
            <a:t>:</a:t>
          </a:r>
        </a:p>
      </dgm:t>
    </dgm:pt>
    <dgm:pt modelId="{DE89BB58-C5E6-49AF-BA8C-2B85B468EC3E}" type="parTrans" cxnId="{0C986C1A-8B7F-481B-94EF-D8986148B602}">
      <dgm:prSet/>
      <dgm:spPr/>
      <dgm:t>
        <a:bodyPr/>
        <a:lstStyle/>
        <a:p>
          <a:endParaRPr lang="fr-FR"/>
        </a:p>
      </dgm:t>
    </dgm:pt>
    <dgm:pt modelId="{87446BC0-D562-437C-B431-3E4E67D24591}" type="sibTrans" cxnId="{0C986C1A-8B7F-481B-94EF-D8986148B602}">
      <dgm:prSet/>
      <dgm:spPr/>
      <dgm:t>
        <a:bodyPr/>
        <a:lstStyle/>
        <a:p>
          <a:endParaRPr lang="fr-FR"/>
        </a:p>
      </dgm:t>
    </dgm:pt>
    <dgm:pt modelId="{241B591E-3260-48F5-B388-9A19BA52F37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Problem-Solution Alignment</a:t>
          </a:r>
          <a:r>
            <a:rPr lang="en-US" b="0" i="0" dirty="0"/>
            <a:t>:</a:t>
          </a:r>
        </a:p>
      </dgm:t>
    </dgm:pt>
    <dgm:pt modelId="{ABB80FB4-CEAD-45C4-8644-5FDF483FAF08}" type="parTrans" cxnId="{92A3462A-1666-4C58-888A-9D508FCD0410}">
      <dgm:prSet/>
      <dgm:spPr/>
      <dgm:t>
        <a:bodyPr/>
        <a:lstStyle/>
        <a:p>
          <a:endParaRPr lang="fr-FR"/>
        </a:p>
      </dgm:t>
    </dgm:pt>
    <dgm:pt modelId="{BE5EE3A0-A7A1-47EA-BDAA-50519824CF36}" type="sibTrans" cxnId="{92A3462A-1666-4C58-888A-9D508FCD0410}">
      <dgm:prSet/>
      <dgm:spPr/>
      <dgm:t>
        <a:bodyPr/>
        <a:lstStyle/>
        <a:p>
          <a:endParaRPr lang="fr-FR"/>
        </a:p>
      </dgm:t>
    </dgm:pt>
    <dgm:pt modelId="{36DD5E1F-6C7D-4732-8409-DB3B21F92FB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Trust Building</a:t>
          </a:r>
          <a:r>
            <a:rPr lang="en-US" b="0" i="0" dirty="0"/>
            <a:t>:</a:t>
          </a:r>
        </a:p>
      </dgm:t>
    </dgm:pt>
    <dgm:pt modelId="{BE411EAF-B713-45CA-A6F9-34B6E8E223F6}" type="parTrans" cxnId="{C3874F88-9C4B-410D-BEF3-036F06CED3C3}">
      <dgm:prSet/>
      <dgm:spPr/>
      <dgm:t>
        <a:bodyPr/>
        <a:lstStyle/>
        <a:p>
          <a:endParaRPr lang="fr-FR"/>
        </a:p>
      </dgm:t>
    </dgm:pt>
    <dgm:pt modelId="{8123CFCA-F15F-4D62-A1E2-01A05E8859D6}" type="sibTrans" cxnId="{C3874F88-9C4B-410D-BEF3-036F06CED3C3}">
      <dgm:prSet/>
      <dgm:spPr/>
      <dgm:t>
        <a:bodyPr/>
        <a:lstStyle/>
        <a:p>
          <a:endParaRPr lang="fr-FR"/>
        </a:p>
      </dgm:t>
    </dgm:pt>
    <dgm:pt modelId="{50459159-9301-4933-955A-16E37130609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Targeted Marketing</a:t>
          </a:r>
          <a:r>
            <a:rPr lang="en-US" b="0" i="0" dirty="0"/>
            <a:t>:</a:t>
          </a:r>
        </a:p>
      </dgm:t>
    </dgm:pt>
    <dgm:pt modelId="{EC771244-38A9-4911-8C86-3CD76D0FB785}" type="parTrans" cxnId="{662C5D12-7A73-4A13-9842-BC5E8C989F93}">
      <dgm:prSet/>
      <dgm:spPr/>
      <dgm:t>
        <a:bodyPr/>
        <a:lstStyle/>
        <a:p>
          <a:endParaRPr lang="fr-FR"/>
        </a:p>
      </dgm:t>
    </dgm:pt>
    <dgm:pt modelId="{D46975CC-F76D-41D4-B32A-8D3F2063B8BF}" type="sibTrans" cxnId="{662C5D12-7A73-4A13-9842-BC5E8C989F93}">
      <dgm:prSet/>
      <dgm:spPr/>
      <dgm:t>
        <a:bodyPr/>
        <a:lstStyle/>
        <a:p>
          <a:endParaRPr lang="fr-FR"/>
        </a:p>
      </dgm:t>
    </dgm:pt>
    <dgm:pt modelId="{56614826-BB31-423A-87EE-8A1CD6FF619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Competitive Advantage</a:t>
          </a:r>
          <a:r>
            <a:rPr lang="en-US" b="0" i="0" dirty="0"/>
            <a:t>:</a:t>
          </a:r>
        </a:p>
      </dgm:t>
    </dgm:pt>
    <dgm:pt modelId="{F8CA580B-6BDD-4ABC-829F-0568A449060E}" type="parTrans" cxnId="{67C7F9E1-5D48-41D1-B1AA-6425480877DC}">
      <dgm:prSet/>
      <dgm:spPr/>
      <dgm:t>
        <a:bodyPr/>
        <a:lstStyle/>
        <a:p>
          <a:endParaRPr lang="fr-FR"/>
        </a:p>
      </dgm:t>
    </dgm:pt>
    <dgm:pt modelId="{4E60FB4A-934C-499E-9DCC-FAEBFF1FD287}" type="sibTrans" cxnId="{67C7F9E1-5D48-41D1-B1AA-6425480877DC}">
      <dgm:prSet/>
      <dgm:spPr/>
      <dgm:t>
        <a:bodyPr/>
        <a:lstStyle/>
        <a:p>
          <a:endParaRPr lang="fr-FR"/>
        </a:p>
      </dgm:t>
    </dgm:pt>
    <dgm:pt modelId="{CB7D9644-E24B-4A57-938C-734183316CA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Use cases make marketing more engaging and relatable by presenting real-world scenarios.</a:t>
          </a:r>
        </a:p>
      </dgm:t>
    </dgm:pt>
    <dgm:pt modelId="{7ABE5EE6-A3C7-4AEC-BC5A-B883BB330432}" type="parTrans" cxnId="{FC4625EB-96B6-454F-98AC-3DB2850D8740}">
      <dgm:prSet/>
      <dgm:spPr/>
      <dgm:t>
        <a:bodyPr/>
        <a:lstStyle/>
        <a:p>
          <a:endParaRPr lang="fr-FR"/>
        </a:p>
      </dgm:t>
    </dgm:pt>
    <dgm:pt modelId="{4F8D9E48-B88F-48F0-B0A2-B1FEE057E9AE}" type="sibTrans" cxnId="{FC4625EB-96B6-454F-98AC-3DB2850D8740}">
      <dgm:prSet/>
      <dgm:spPr/>
      <dgm:t>
        <a:bodyPr/>
        <a:lstStyle/>
        <a:p>
          <a:endParaRPr lang="fr-FR"/>
        </a:p>
      </dgm:t>
    </dgm:pt>
    <dgm:pt modelId="{57CD24EA-82E1-464C-97DC-EA3DB19D03E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Use cases showcase real-world value, helping customers see the benefits.</a:t>
          </a:r>
        </a:p>
      </dgm:t>
    </dgm:pt>
    <dgm:pt modelId="{8FC28E00-6EE3-447C-9ECB-B4CF44F3014F}" type="parTrans" cxnId="{353F2C62-3EEA-4826-9383-539B3B6F35BD}">
      <dgm:prSet/>
      <dgm:spPr/>
      <dgm:t>
        <a:bodyPr/>
        <a:lstStyle/>
        <a:p>
          <a:endParaRPr lang="fr-FR"/>
        </a:p>
      </dgm:t>
    </dgm:pt>
    <dgm:pt modelId="{FD1CED9F-3628-4424-A9F2-802AEA6AF4B2}" type="sibTrans" cxnId="{353F2C62-3EEA-4826-9383-539B3B6F35BD}">
      <dgm:prSet/>
      <dgm:spPr/>
      <dgm:t>
        <a:bodyPr/>
        <a:lstStyle/>
        <a:p>
          <a:endParaRPr lang="fr-FR"/>
        </a:p>
      </dgm:t>
    </dgm:pt>
    <dgm:pt modelId="{EB1E2807-1A31-464D-81FE-0C93592AF07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 Align your offering with the problems your audience faces.</a:t>
          </a:r>
        </a:p>
      </dgm:t>
    </dgm:pt>
    <dgm:pt modelId="{2A7F7C48-7BD5-4C9F-B8EB-728239537960}" type="parTrans" cxnId="{C735FBF9-E455-4BE4-8186-0351249536B6}">
      <dgm:prSet/>
      <dgm:spPr/>
      <dgm:t>
        <a:bodyPr/>
        <a:lstStyle/>
        <a:p>
          <a:endParaRPr lang="fr-FR"/>
        </a:p>
      </dgm:t>
    </dgm:pt>
    <dgm:pt modelId="{75B3C548-CA3B-41CA-ADDF-CCE09C7FB1DF}" type="sibTrans" cxnId="{C735FBF9-E455-4BE4-8186-0351249536B6}">
      <dgm:prSet/>
      <dgm:spPr/>
      <dgm:t>
        <a:bodyPr/>
        <a:lstStyle/>
        <a:p>
          <a:endParaRPr lang="fr-FR"/>
        </a:p>
      </dgm:t>
    </dgm:pt>
    <dgm:pt modelId="{8B50C7E4-7590-436E-8DE3-490637BDF22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Use cases build trust by sharing success stories and showing your solution works.</a:t>
          </a:r>
        </a:p>
      </dgm:t>
    </dgm:pt>
    <dgm:pt modelId="{159E53A5-1990-473D-B5B4-EEDB2F916709}" type="parTrans" cxnId="{67B2CE05-5544-458C-9D7C-807835A181A2}">
      <dgm:prSet/>
      <dgm:spPr/>
      <dgm:t>
        <a:bodyPr/>
        <a:lstStyle/>
        <a:p>
          <a:endParaRPr lang="fr-FR"/>
        </a:p>
      </dgm:t>
    </dgm:pt>
    <dgm:pt modelId="{4AD6D032-A31A-47C1-B92E-2AF911BE5991}" type="sibTrans" cxnId="{67B2CE05-5544-458C-9D7C-807835A181A2}">
      <dgm:prSet/>
      <dgm:spPr/>
      <dgm:t>
        <a:bodyPr/>
        <a:lstStyle/>
        <a:p>
          <a:endParaRPr lang="fr-FR"/>
        </a:p>
      </dgm:t>
    </dgm:pt>
    <dgm:pt modelId="{DC3BD7D8-A6A4-42B5-9C99-9E38770E80E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Tailor </a:t>
          </a:r>
          <a:r>
            <a:rPr lang="en-US" b="0" i="0" dirty="0"/>
            <a:t>your message to specific customer segments or industries.</a:t>
          </a:r>
        </a:p>
      </dgm:t>
    </dgm:pt>
    <dgm:pt modelId="{1F32DA6F-E243-4545-A775-AD030D734B1B}" type="parTrans" cxnId="{60767F15-564F-4B47-9A65-4DEB97B28AF6}">
      <dgm:prSet/>
      <dgm:spPr/>
      <dgm:t>
        <a:bodyPr/>
        <a:lstStyle/>
        <a:p>
          <a:endParaRPr lang="fr-FR"/>
        </a:p>
      </dgm:t>
    </dgm:pt>
    <dgm:pt modelId="{3DA7ADF2-D007-4849-8D80-E51442794DE8}" type="sibTrans" cxnId="{60767F15-564F-4B47-9A65-4DEB97B28AF6}">
      <dgm:prSet/>
      <dgm:spPr/>
      <dgm:t>
        <a:bodyPr/>
        <a:lstStyle/>
        <a:p>
          <a:endParaRPr lang="fr-FR"/>
        </a:p>
      </dgm:t>
    </dgm:pt>
    <dgm:pt modelId="{DF5714D1-3FB6-4BDB-85C7-FA6DB0EA69B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Stand out by demonstrating a deep understanding of your customers' needs.</a:t>
          </a:r>
        </a:p>
      </dgm:t>
    </dgm:pt>
    <dgm:pt modelId="{9B2C516A-06E7-4F97-9A27-F36FFD849A8C}" type="parTrans" cxnId="{2C8172D2-B635-4C4D-B02B-AD627B3EB4D7}">
      <dgm:prSet/>
      <dgm:spPr/>
      <dgm:t>
        <a:bodyPr/>
        <a:lstStyle/>
        <a:p>
          <a:endParaRPr lang="fr-FR"/>
        </a:p>
      </dgm:t>
    </dgm:pt>
    <dgm:pt modelId="{FE807515-33DA-44AA-B351-7F853655C361}" type="sibTrans" cxnId="{2C8172D2-B635-4C4D-B02B-AD627B3EB4D7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5FB45380-D95F-47F2-879F-F1DCD00BEB76}" type="pres">
      <dgm:prSet presAssocID="{AB74B327-2A21-470C-A9CE-4A00AE1AAED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CF946B8-4369-44CA-8D40-08CC52A94839}" type="pres">
      <dgm:prSet presAssocID="{AB74B327-2A21-470C-A9CE-4A00AE1AAED1}" presName="childText" presStyleLbl="revTx" presStyleIdx="0" presStyleCnt="6">
        <dgm:presLayoutVars>
          <dgm:bulletEnabled val="1"/>
        </dgm:presLayoutVars>
      </dgm:prSet>
      <dgm:spPr/>
    </dgm:pt>
    <dgm:pt modelId="{C46AFCDB-7B96-4F41-B3D9-BC439D7148A9}" type="pres">
      <dgm:prSet presAssocID="{774B4794-16E0-4703-A9D5-E0ACA698159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930BC20-D7E3-4945-8620-0F733DBF39D2}" type="pres">
      <dgm:prSet presAssocID="{774B4794-16E0-4703-A9D5-E0ACA698159F}" presName="childText" presStyleLbl="revTx" presStyleIdx="1" presStyleCnt="6">
        <dgm:presLayoutVars>
          <dgm:bulletEnabled val="1"/>
        </dgm:presLayoutVars>
      </dgm:prSet>
      <dgm:spPr/>
    </dgm:pt>
    <dgm:pt modelId="{04E19140-D5E9-4472-A5FB-16C1B66AE7C1}" type="pres">
      <dgm:prSet presAssocID="{241B591E-3260-48F5-B388-9A19BA52F37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7DB2016-68F7-4186-97AE-C69094E27CF0}" type="pres">
      <dgm:prSet presAssocID="{241B591E-3260-48F5-B388-9A19BA52F373}" presName="childText" presStyleLbl="revTx" presStyleIdx="2" presStyleCnt="6">
        <dgm:presLayoutVars>
          <dgm:bulletEnabled val="1"/>
        </dgm:presLayoutVars>
      </dgm:prSet>
      <dgm:spPr/>
    </dgm:pt>
    <dgm:pt modelId="{30BC16F2-E77E-4D42-94D5-0D23ADCAD1C8}" type="pres">
      <dgm:prSet presAssocID="{36DD5E1F-6C7D-4732-8409-DB3B21F92FB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8D41D3D-FEBD-464F-985D-341E9C76A00B}" type="pres">
      <dgm:prSet presAssocID="{36DD5E1F-6C7D-4732-8409-DB3B21F92FB8}" presName="childText" presStyleLbl="revTx" presStyleIdx="3" presStyleCnt="6">
        <dgm:presLayoutVars>
          <dgm:bulletEnabled val="1"/>
        </dgm:presLayoutVars>
      </dgm:prSet>
      <dgm:spPr/>
    </dgm:pt>
    <dgm:pt modelId="{F8EED269-B1F4-4922-8DA5-84295E1E5B23}" type="pres">
      <dgm:prSet presAssocID="{50459159-9301-4933-955A-16E37130609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2CB8A20-DEC6-4091-AFD7-CCF01EA24DD3}" type="pres">
      <dgm:prSet presAssocID="{50459159-9301-4933-955A-16E37130609E}" presName="childText" presStyleLbl="revTx" presStyleIdx="4" presStyleCnt="6">
        <dgm:presLayoutVars>
          <dgm:bulletEnabled val="1"/>
        </dgm:presLayoutVars>
      </dgm:prSet>
      <dgm:spPr/>
    </dgm:pt>
    <dgm:pt modelId="{141A9401-90CE-4F42-B60A-1BE22CDEBF6E}" type="pres">
      <dgm:prSet presAssocID="{56614826-BB31-423A-87EE-8A1CD6FF619C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B9888BB5-322C-41A5-8150-819E0138B12E}" type="pres">
      <dgm:prSet presAssocID="{56614826-BB31-423A-87EE-8A1CD6FF619C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67B2CE05-5544-458C-9D7C-807835A181A2}" srcId="{36DD5E1F-6C7D-4732-8409-DB3B21F92FB8}" destId="{8B50C7E4-7590-436E-8DE3-490637BDF22F}" srcOrd="0" destOrd="0" parTransId="{159E53A5-1990-473D-B5B4-EEDB2F916709}" sibTransId="{4AD6D032-A31A-47C1-B92E-2AF911BE5991}"/>
    <dgm:cxn modelId="{34B52B12-BF6B-4AB0-A91C-658D2E9E0536}" type="presOf" srcId="{36DD5E1F-6C7D-4732-8409-DB3B21F92FB8}" destId="{30BC16F2-E77E-4D42-94D5-0D23ADCAD1C8}" srcOrd="0" destOrd="0" presId="urn:microsoft.com/office/officeart/2005/8/layout/vList2"/>
    <dgm:cxn modelId="{662C5D12-7A73-4A13-9842-BC5E8C989F93}" srcId="{480BFB1A-5604-4D44-9784-3B4A05BAD4FE}" destId="{50459159-9301-4933-955A-16E37130609E}" srcOrd="4" destOrd="0" parTransId="{EC771244-38A9-4911-8C86-3CD76D0FB785}" sibTransId="{D46975CC-F76D-41D4-B32A-8D3F2063B8BF}"/>
    <dgm:cxn modelId="{9B563413-C2A6-4E0C-93D9-7E857CF6AA47}" type="presOf" srcId="{50459159-9301-4933-955A-16E37130609E}" destId="{F8EED269-B1F4-4922-8DA5-84295E1E5B23}" srcOrd="0" destOrd="0" presId="urn:microsoft.com/office/officeart/2005/8/layout/vList2"/>
    <dgm:cxn modelId="{170F1214-5432-4E13-A9AA-8354FD896CC6}" type="presOf" srcId="{DC3BD7D8-A6A4-42B5-9C99-9E38770E80EE}" destId="{62CB8A20-DEC6-4091-AFD7-CCF01EA24DD3}" srcOrd="0" destOrd="0" presId="urn:microsoft.com/office/officeart/2005/8/layout/vList2"/>
    <dgm:cxn modelId="{410FFD14-1363-46F1-A475-CFD999E8D16D}" type="presOf" srcId="{8B50C7E4-7590-436E-8DE3-490637BDF22F}" destId="{18D41D3D-FEBD-464F-985D-341E9C76A00B}" srcOrd="0" destOrd="0" presId="urn:microsoft.com/office/officeart/2005/8/layout/vList2"/>
    <dgm:cxn modelId="{60767F15-564F-4B47-9A65-4DEB97B28AF6}" srcId="{50459159-9301-4933-955A-16E37130609E}" destId="{DC3BD7D8-A6A4-42B5-9C99-9E38770E80EE}" srcOrd="0" destOrd="0" parTransId="{1F32DA6F-E243-4545-A775-AD030D734B1B}" sibTransId="{3DA7ADF2-D007-4849-8D80-E51442794DE8}"/>
    <dgm:cxn modelId="{0C986C1A-8B7F-481B-94EF-D8986148B602}" srcId="{480BFB1A-5604-4D44-9784-3B4A05BAD4FE}" destId="{774B4794-16E0-4703-A9D5-E0ACA698159F}" srcOrd="1" destOrd="0" parTransId="{DE89BB58-C5E6-49AF-BA8C-2B85B468EC3E}" sibTransId="{87446BC0-D562-437C-B431-3E4E67D24591}"/>
    <dgm:cxn modelId="{69FDFE25-8094-4AC3-942C-FE8F44503EC6}" type="presOf" srcId="{57CD24EA-82E1-464C-97DC-EA3DB19D03E0}" destId="{F930BC20-D7E3-4945-8620-0F733DBF39D2}" srcOrd="0" destOrd="0" presId="urn:microsoft.com/office/officeart/2005/8/layout/vList2"/>
    <dgm:cxn modelId="{56923D2A-6D77-4983-ACB6-5D2455D2175E}" type="presOf" srcId="{DF5714D1-3FB6-4BDB-85C7-FA6DB0EA69BE}" destId="{B9888BB5-322C-41A5-8150-819E0138B12E}" srcOrd="0" destOrd="0" presId="urn:microsoft.com/office/officeart/2005/8/layout/vList2"/>
    <dgm:cxn modelId="{92A3462A-1666-4C58-888A-9D508FCD0410}" srcId="{480BFB1A-5604-4D44-9784-3B4A05BAD4FE}" destId="{241B591E-3260-48F5-B388-9A19BA52F373}" srcOrd="2" destOrd="0" parTransId="{ABB80FB4-CEAD-45C4-8644-5FDF483FAF08}" sibTransId="{BE5EE3A0-A7A1-47EA-BDAA-50519824CF36}"/>
    <dgm:cxn modelId="{80D9F02D-160F-4847-855E-2BF20CED0F0B}" type="presOf" srcId="{EB1E2807-1A31-464D-81FE-0C93592AF072}" destId="{A7DB2016-68F7-4186-97AE-C69094E27CF0}" srcOrd="0" destOrd="0" presId="urn:microsoft.com/office/officeart/2005/8/layout/vList2"/>
    <dgm:cxn modelId="{0BAD2F3D-68B1-47D6-BC10-5AA2AFB0506C}" type="presOf" srcId="{56614826-BB31-423A-87EE-8A1CD6FF619C}" destId="{141A9401-90CE-4F42-B60A-1BE22CDEBF6E}" srcOrd="0" destOrd="0" presId="urn:microsoft.com/office/officeart/2005/8/layout/vList2"/>
    <dgm:cxn modelId="{353F2C62-3EEA-4826-9383-539B3B6F35BD}" srcId="{774B4794-16E0-4703-A9D5-E0ACA698159F}" destId="{57CD24EA-82E1-464C-97DC-EA3DB19D03E0}" srcOrd="0" destOrd="0" parTransId="{8FC28E00-6EE3-447C-9ECB-B4CF44F3014F}" sibTransId="{FD1CED9F-3628-4424-A9F2-802AEA6AF4B2}"/>
    <dgm:cxn modelId="{9FED5B65-7C38-47CE-BFEC-0BECD8C5AFD1}" srcId="{480BFB1A-5604-4D44-9784-3B4A05BAD4FE}" destId="{AB74B327-2A21-470C-A9CE-4A00AE1AAED1}" srcOrd="0" destOrd="0" parTransId="{241A3317-432D-4AA2-8E15-99C483004C81}" sibTransId="{438BA6C0-44EE-4679-97F3-949E1CBA5692}"/>
    <dgm:cxn modelId="{E60BEC67-0E5D-46BC-82CB-DAA48D08A8B5}" type="presOf" srcId="{774B4794-16E0-4703-A9D5-E0ACA698159F}" destId="{C46AFCDB-7B96-4F41-B3D9-BC439D7148A9}" srcOrd="0" destOrd="0" presId="urn:microsoft.com/office/officeart/2005/8/layout/vList2"/>
    <dgm:cxn modelId="{4C2D384F-34AB-41BF-A268-6B885A004AE4}" type="presOf" srcId="{241B591E-3260-48F5-B388-9A19BA52F373}" destId="{04E19140-D5E9-4472-A5FB-16C1B66AE7C1}" srcOrd="0" destOrd="0" presId="urn:microsoft.com/office/officeart/2005/8/layout/vList2"/>
    <dgm:cxn modelId="{CC8E0F74-65EB-495C-A040-6354D208237F}" type="presOf" srcId="{CB7D9644-E24B-4A57-938C-734183316CA6}" destId="{5CF946B8-4369-44CA-8D40-08CC52A94839}" srcOrd="0" destOrd="0" presId="urn:microsoft.com/office/officeart/2005/8/layout/vList2"/>
    <dgm:cxn modelId="{C3874F88-9C4B-410D-BEF3-036F06CED3C3}" srcId="{480BFB1A-5604-4D44-9784-3B4A05BAD4FE}" destId="{36DD5E1F-6C7D-4732-8409-DB3B21F92FB8}" srcOrd="3" destOrd="0" parTransId="{BE411EAF-B713-45CA-A6F9-34B6E8E223F6}" sibTransId="{8123CFCA-F15F-4D62-A1E2-01A05E8859D6}"/>
    <dgm:cxn modelId="{84E1E695-D942-47E7-A802-2794B8B34793}" type="presOf" srcId="{AB74B327-2A21-470C-A9CE-4A00AE1AAED1}" destId="{5FB45380-D95F-47F2-879F-F1DCD00BEB76}" srcOrd="0" destOrd="0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2C8172D2-B635-4C4D-B02B-AD627B3EB4D7}" srcId="{56614826-BB31-423A-87EE-8A1CD6FF619C}" destId="{DF5714D1-3FB6-4BDB-85C7-FA6DB0EA69BE}" srcOrd="0" destOrd="0" parTransId="{9B2C516A-06E7-4F97-9A27-F36FFD849A8C}" sibTransId="{FE807515-33DA-44AA-B351-7F853655C361}"/>
    <dgm:cxn modelId="{67C7F9E1-5D48-41D1-B1AA-6425480877DC}" srcId="{480BFB1A-5604-4D44-9784-3B4A05BAD4FE}" destId="{56614826-BB31-423A-87EE-8A1CD6FF619C}" srcOrd="5" destOrd="0" parTransId="{F8CA580B-6BDD-4ABC-829F-0568A449060E}" sibTransId="{4E60FB4A-934C-499E-9DCC-FAEBFF1FD287}"/>
    <dgm:cxn modelId="{FC4625EB-96B6-454F-98AC-3DB2850D8740}" srcId="{AB74B327-2A21-470C-A9CE-4A00AE1AAED1}" destId="{CB7D9644-E24B-4A57-938C-734183316CA6}" srcOrd="0" destOrd="0" parTransId="{7ABE5EE6-A3C7-4AEC-BC5A-B883BB330432}" sibTransId="{4F8D9E48-B88F-48F0-B0A2-B1FEE057E9AE}"/>
    <dgm:cxn modelId="{C735FBF9-E455-4BE4-8186-0351249536B6}" srcId="{241B591E-3260-48F5-B388-9A19BA52F373}" destId="{EB1E2807-1A31-464D-81FE-0C93592AF072}" srcOrd="0" destOrd="0" parTransId="{2A7F7C48-7BD5-4C9F-B8EB-728239537960}" sibTransId="{75B3C548-CA3B-41CA-ADDF-CCE09C7FB1DF}"/>
    <dgm:cxn modelId="{28FF1F8F-7E44-4286-9119-222337061C7C}" type="presParOf" srcId="{CE27D942-1C2B-45A6-B11D-102CB7AC984B}" destId="{5FB45380-D95F-47F2-879F-F1DCD00BEB76}" srcOrd="0" destOrd="0" presId="urn:microsoft.com/office/officeart/2005/8/layout/vList2"/>
    <dgm:cxn modelId="{7C6EC2B2-3106-4A5C-998E-C23795290EBD}" type="presParOf" srcId="{CE27D942-1C2B-45A6-B11D-102CB7AC984B}" destId="{5CF946B8-4369-44CA-8D40-08CC52A94839}" srcOrd="1" destOrd="0" presId="urn:microsoft.com/office/officeart/2005/8/layout/vList2"/>
    <dgm:cxn modelId="{618D6F2C-B660-43AE-A4BC-253533935EDD}" type="presParOf" srcId="{CE27D942-1C2B-45A6-B11D-102CB7AC984B}" destId="{C46AFCDB-7B96-4F41-B3D9-BC439D7148A9}" srcOrd="2" destOrd="0" presId="urn:microsoft.com/office/officeart/2005/8/layout/vList2"/>
    <dgm:cxn modelId="{CF1E880D-E250-4546-801E-BD4B65D3F791}" type="presParOf" srcId="{CE27D942-1C2B-45A6-B11D-102CB7AC984B}" destId="{F930BC20-D7E3-4945-8620-0F733DBF39D2}" srcOrd="3" destOrd="0" presId="urn:microsoft.com/office/officeart/2005/8/layout/vList2"/>
    <dgm:cxn modelId="{A31CE552-8D2C-4297-8169-0176FC8A0035}" type="presParOf" srcId="{CE27D942-1C2B-45A6-B11D-102CB7AC984B}" destId="{04E19140-D5E9-4472-A5FB-16C1B66AE7C1}" srcOrd="4" destOrd="0" presId="urn:microsoft.com/office/officeart/2005/8/layout/vList2"/>
    <dgm:cxn modelId="{B9768731-FAF0-48AF-8BE7-176F35467EF1}" type="presParOf" srcId="{CE27D942-1C2B-45A6-B11D-102CB7AC984B}" destId="{A7DB2016-68F7-4186-97AE-C69094E27CF0}" srcOrd="5" destOrd="0" presId="urn:microsoft.com/office/officeart/2005/8/layout/vList2"/>
    <dgm:cxn modelId="{58750909-DB1E-427A-A8D9-3DB3EBB78F14}" type="presParOf" srcId="{CE27D942-1C2B-45A6-B11D-102CB7AC984B}" destId="{30BC16F2-E77E-4D42-94D5-0D23ADCAD1C8}" srcOrd="6" destOrd="0" presId="urn:microsoft.com/office/officeart/2005/8/layout/vList2"/>
    <dgm:cxn modelId="{DEFE9893-C097-4A47-B19F-5CB9DE288321}" type="presParOf" srcId="{CE27D942-1C2B-45A6-B11D-102CB7AC984B}" destId="{18D41D3D-FEBD-464F-985D-341E9C76A00B}" srcOrd="7" destOrd="0" presId="urn:microsoft.com/office/officeart/2005/8/layout/vList2"/>
    <dgm:cxn modelId="{EECD36E8-395B-4BA1-BB36-282CE2EDC103}" type="presParOf" srcId="{CE27D942-1C2B-45A6-B11D-102CB7AC984B}" destId="{F8EED269-B1F4-4922-8DA5-84295E1E5B23}" srcOrd="8" destOrd="0" presId="urn:microsoft.com/office/officeart/2005/8/layout/vList2"/>
    <dgm:cxn modelId="{1C6B815B-76EE-4DD2-BF96-523667E304D1}" type="presParOf" srcId="{CE27D942-1C2B-45A6-B11D-102CB7AC984B}" destId="{62CB8A20-DEC6-4091-AFD7-CCF01EA24DD3}" srcOrd="9" destOrd="0" presId="urn:microsoft.com/office/officeart/2005/8/layout/vList2"/>
    <dgm:cxn modelId="{63B96992-6282-43B4-A785-3D81504FC6B5}" type="presParOf" srcId="{CE27D942-1C2B-45A6-B11D-102CB7AC984B}" destId="{141A9401-90CE-4F42-B60A-1BE22CDEBF6E}" srcOrd="10" destOrd="0" presId="urn:microsoft.com/office/officeart/2005/8/layout/vList2"/>
    <dgm:cxn modelId="{BA016F0C-94EE-4D3C-9D15-203B3BF58DE5}" type="presParOf" srcId="{CE27D942-1C2B-45A6-B11D-102CB7AC984B}" destId="{B9888BB5-322C-41A5-8150-819E0138B12E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44FCE14-D268-4E67-8ACB-29B83B5E596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Narrow Branding</a:t>
          </a:r>
          <a:r>
            <a:rPr lang="en-US" b="0" i="0" dirty="0"/>
            <a:t>: Your branding might not effectively communicate your niche expertise.</a:t>
          </a:r>
        </a:p>
      </dgm:t>
    </dgm:pt>
    <dgm:pt modelId="{E628B232-94CB-4228-980B-DE0C6690EAC7}" type="parTrans" cxnId="{0F7F4EF7-5459-4472-B024-F187970DD58D}">
      <dgm:prSet/>
      <dgm:spPr/>
      <dgm:t>
        <a:bodyPr/>
        <a:lstStyle/>
        <a:p>
          <a:endParaRPr lang="fr-FR"/>
        </a:p>
      </dgm:t>
    </dgm:pt>
    <dgm:pt modelId="{1D0677DB-987C-4086-8A19-0C00D0DE3B78}" type="sibTrans" cxnId="{0F7F4EF7-5459-4472-B024-F187970DD58D}">
      <dgm:prSet/>
      <dgm:spPr/>
      <dgm:t>
        <a:bodyPr/>
        <a:lstStyle/>
        <a:p>
          <a:endParaRPr lang="fr-FR"/>
        </a:p>
      </dgm:t>
    </dgm:pt>
    <dgm:pt modelId="{D6AA6597-E31C-4154-945C-6766D9A5E7D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Reduced Credibility</a:t>
          </a:r>
          <a:r>
            <a:rPr lang="en-US" b="0" i="0" dirty="0"/>
            <a:t>: Some may question your depth of knowledge with a generic brand.</a:t>
          </a:r>
        </a:p>
      </dgm:t>
    </dgm:pt>
    <dgm:pt modelId="{8320C508-3D0C-4823-B73F-8AAA0B53ECB6}" type="parTrans" cxnId="{B9FFE6E5-59BC-4900-8B20-9788A1AE9EBF}">
      <dgm:prSet/>
      <dgm:spPr/>
      <dgm:t>
        <a:bodyPr/>
        <a:lstStyle/>
        <a:p>
          <a:endParaRPr lang="fr-FR"/>
        </a:p>
      </dgm:t>
    </dgm:pt>
    <dgm:pt modelId="{7ED5C648-DE6C-4863-BFB7-AED45A475AC7}" type="sibTrans" cxnId="{B9FFE6E5-59BC-4900-8B20-9788A1AE9EBF}">
      <dgm:prSet/>
      <dgm:spPr/>
      <dgm:t>
        <a:bodyPr/>
        <a:lstStyle/>
        <a:p>
          <a:endParaRPr lang="fr-FR"/>
        </a:p>
      </dgm:t>
    </dgm:pt>
    <dgm:pt modelId="{B9C5086B-0C65-48CE-B10B-C6B62B62E4B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Confusion</a:t>
          </a:r>
          <a:r>
            <a:rPr lang="en-US" b="0" i="0" dirty="0"/>
            <a:t>: Customers may not grasp your specific niche services.</a:t>
          </a:r>
        </a:p>
      </dgm:t>
    </dgm:pt>
    <dgm:pt modelId="{1237E64F-10E3-4E0B-90F9-EAF25C3184CD}" type="parTrans" cxnId="{50C4CB66-B9E7-4A9E-9DDB-498363065299}">
      <dgm:prSet/>
      <dgm:spPr/>
      <dgm:t>
        <a:bodyPr/>
        <a:lstStyle/>
        <a:p>
          <a:endParaRPr lang="fr-FR"/>
        </a:p>
      </dgm:t>
    </dgm:pt>
    <dgm:pt modelId="{1B7D2999-BC0C-44FD-B446-DBA906C7078C}" type="sibTrans" cxnId="{50C4CB66-B9E7-4A9E-9DDB-498363065299}">
      <dgm:prSet/>
      <dgm:spPr/>
      <dgm:t>
        <a:bodyPr/>
        <a:lstStyle/>
        <a:p>
          <a:endParaRPr lang="fr-FR"/>
        </a:p>
      </dgm:t>
    </dgm:pt>
    <dgm:pt modelId="{BEF04B04-4E0C-4A82-9442-E7E0D8D1215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Scalability Challenges</a:t>
          </a:r>
          <a:r>
            <a:rPr lang="en-US" b="0" i="0" dirty="0"/>
            <a:t>: Expanding into other areas could be hindered by overly narrow branding.</a:t>
          </a:r>
        </a:p>
      </dgm:t>
    </dgm:pt>
    <dgm:pt modelId="{B0C9AF98-EAB9-4713-B5CD-6F7E91213E04}" type="parTrans" cxnId="{3031C8CA-5D6B-4F24-B499-111315DAEA06}">
      <dgm:prSet/>
      <dgm:spPr/>
      <dgm:t>
        <a:bodyPr/>
        <a:lstStyle/>
        <a:p>
          <a:endParaRPr lang="fr-FR"/>
        </a:p>
      </dgm:t>
    </dgm:pt>
    <dgm:pt modelId="{BF908183-A6BB-48FD-BA6D-92978780549A}" type="sibTrans" cxnId="{3031C8CA-5D6B-4F24-B499-111315DAEA06}">
      <dgm:prSet/>
      <dgm:spPr/>
      <dgm:t>
        <a:bodyPr/>
        <a:lstStyle/>
        <a:p>
          <a:endParaRPr lang="fr-FR"/>
        </a:p>
      </dgm:t>
    </dgm:pt>
    <dgm:pt modelId="{93C8F34A-0D6D-4CA5-AC61-955108B5933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Overlooking Niche Needs</a:t>
          </a:r>
          <a:r>
            <a:rPr lang="en-US" b="0" i="0" dirty="0"/>
            <a:t>: Generic branding might not address niche-specific challenges.</a:t>
          </a:r>
        </a:p>
      </dgm:t>
    </dgm:pt>
    <dgm:pt modelId="{A80AB99D-B19A-49A3-B6C4-4342AFC63677}" type="parTrans" cxnId="{3600ABB8-B11F-499A-BDC9-6895660C24EF}">
      <dgm:prSet/>
      <dgm:spPr/>
      <dgm:t>
        <a:bodyPr/>
        <a:lstStyle/>
        <a:p>
          <a:endParaRPr lang="fr-FR"/>
        </a:p>
      </dgm:t>
    </dgm:pt>
    <dgm:pt modelId="{7DEDA277-854F-4A0C-B2FC-1B37C6777E1A}" type="sibTrans" cxnId="{3600ABB8-B11F-499A-BDC9-6895660C24EF}">
      <dgm:prSet/>
      <dgm:spPr/>
      <dgm:t>
        <a:bodyPr/>
        <a:lstStyle/>
        <a:p>
          <a:endParaRPr lang="fr-FR"/>
        </a:p>
      </dgm:t>
    </dgm:pt>
    <dgm:pt modelId="{33B87E2E-F7AC-4228-9644-F6978CED172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Perceived Skill Set</a:t>
          </a:r>
          <a:r>
            <a:rPr lang="en-US" b="0" i="0" dirty="0"/>
            <a:t>: Clients may assume you only offer web development, missing your broader value.</a:t>
          </a:r>
        </a:p>
      </dgm:t>
    </dgm:pt>
    <dgm:pt modelId="{A3003895-8968-4D23-8FDA-638F8FF74945}" type="parTrans" cxnId="{4FA1C583-F2CD-43D2-8972-B693A537A77C}">
      <dgm:prSet/>
      <dgm:spPr/>
      <dgm:t>
        <a:bodyPr/>
        <a:lstStyle/>
        <a:p>
          <a:endParaRPr lang="fr-FR"/>
        </a:p>
      </dgm:t>
    </dgm:pt>
    <dgm:pt modelId="{98998BA2-8519-45F5-90E6-01134678FFB0}" type="sibTrans" cxnId="{4FA1C583-F2CD-43D2-8972-B693A537A77C}">
      <dgm:prSet/>
      <dgm:spPr/>
      <dgm:t>
        <a:bodyPr/>
        <a:lstStyle/>
        <a:p>
          <a:endParaRPr lang="fr-FR"/>
        </a:p>
      </dgm:t>
    </dgm:pt>
    <dgm:pt modelId="{1D836180-0211-4BFF-BF37-FCE1B87047FD}">
      <dgm:prSet/>
      <dgm:spPr/>
      <dgm:t>
        <a:bodyPr/>
        <a:lstStyle/>
        <a:p>
          <a:r>
            <a:rPr lang="en-US" b="1" i="0" dirty="0"/>
            <a:t>Limited Perception</a:t>
          </a:r>
          <a:r>
            <a:rPr lang="en-US" b="0" i="0" dirty="0"/>
            <a:t>: It may narrow your image and limit market understanding.</a:t>
          </a:r>
          <a:endParaRPr lang="fr-FR" dirty="0"/>
        </a:p>
      </dgm:t>
    </dgm:pt>
    <dgm:pt modelId="{08DADC4B-872F-4B79-AEFD-09A19619CB37}" type="sibTrans" cxnId="{12CF1D1B-5FB2-4077-82FD-CE552CF50147}">
      <dgm:prSet/>
      <dgm:spPr/>
      <dgm:t>
        <a:bodyPr/>
        <a:lstStyle/>
        <a:p>
          <a:endParaRPr lang="fr-FR"/>
        </a:p>
      </dgm:t>
    </dgm:pt>
    <dgm:pt modelId="{AD562920-8A2F-4C44-8C34-12645BE38302}" type="parTrans" cxnId="{12CF1D1B-5FB2-4077-82FD-CE552CF50147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2C55310C-B984-4305-8061-AD8C14B4B6A0}" type="pres">
      <dgm:prSet presAssocID="{1D836180-0211-4BFF-BF37-FCE1B87047F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88875BF-194A-48CA-8C6C-D8F532BDC5C4}" type="pres">
      <dgm:prSet presAssocID="{08DADC4B-872F-4B79-AEFD-09A19619CB37}" presName="spacer" presStyleCnt="0"/>
      <dgm:spPr/>
    </dgm:pt>
    <dgm:pt modelId="{7481113C-8EFB-4251-B590-F257CCDFF22D}" type="pres">
      <dgm:prSet presAssocID="{044FCE14-D268-4E67-8ACB-29B83B5E596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5E4D7D5-3293-493B-9B2B-DD9609DE7168}" type="pres">
      <dgm:prSet presAssocID="{1D0677DB-987C-4086-8A19-0C00D0DE3B78}" presName="spacer" presStyleCnt="0"/>
      <dgm:spPr/>
    </dgm:pt>
    <dgm:pt modelId="{0557553D-6D06-4C2C-A4B3-8E97D0E03ADA}" type="pres">
      <dgm:prSet presAssocID="{D6AA6597-E31C-4154-945C-6766D9A5E7D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BAB560FD-B6C8-4BA2-A080-170537B2A9B9}" type="pres">
      <dgm:prSet presAssocID="{7ED5C648-DE6C-4863-BFB7-AED45A475AC7}" presName="spacer" presStyleCnt="0"/>
      <dgm:spPr/>
    </dgm:pt>
    <dgm:pt modelId="{C67C0DA2-EED9-4F78-AC63-3A9CA36BF885}" type="pres">
      <dgm:prSet presAssocID="{B9C5086B-0C65-48CE-B10B-C6B62B62E4B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194CE49-9B19-4424-9D37-33581778C7F6}" type="pres">
      <dgm:prSet presAssocID="{1B7D2999-BC0C-44FD-B446-DBA906C7078C}" presName="spacer" presStyleCnt="0"/>
      <dgm:spPr/>
    </dgm:pt>
    <dgm:pt modelId="{CF4CD5AC-238E-4148-87B0-4189D4E83930}" type="pres">
      <dgm:prSet presAssocID="{BEF04B04-4E0C-4A82-9442-E7E0D8D1215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59BEE3C-1A1E-41E6-BEED-2B5AFE86C089}" type="pres">
      <dgm:prSet presAssocID="{BF908183-A6BB-48FD-BA6D-92978780549A}" presName="spacer" presStyleCnt="0"/>
      <dgm:spPr/>
    </dgm:pt>
    <dgm:pt modelId="{A6370ACD-022E-432E-8092-23183006E8FE}" type="pres">
      <dgm:prSet presAssocID="{93C8F34A-0D6D-4CA5-AC61-955108B5933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9376076-90F2-47FB-A46D-6A67D9323EFE}" type="pres">
      <dgm:prSet presAssocID="{7DEDA277-854F-4A0C-B2FC-1B37C6777E1A}" presName="spacer" presStyleCnt="0"/>
      <dgm:spPr/>
    </dgm:pt>
    <dgm:pt modelId="{7C527D6B-97C5-47B7-97FF-19DB015B0A9E}" type="pres">
      <dgm:prSet presAssocID="{33B87E2E-F7AC-4228-9644-F6978CED1720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2CF1D1B-5FB2-4077-82FD-CE552CF50147}" srcId="{480BFB1A-5604-4D44-9784-3B4A05BAD4FE}" destId="{1D836180-0211-4BFF-BF37-FCE1B87047FD}" srcOrd="0" destOrd="0" parTransId="{AD562920-8A2F-4C44-8C34-12645BE38302}" sibTransId="{08DADC4B-872F-4B79-AEFD-09A19619CB37}"/>
    <dgm:cxn modelId="{4F28D723-C150-4514-B02F-FDD9749A8225}" type="presOf" srcId="{33B87E2E-F7AC-4228-9644-F6978CED1720}" destId="{7C527D6B-97C5-47B7-97FF-19DB015B0A9E}" srcOrd="0" destOrd="0" presId="urn:microsoft.com/office/officeart/2005/8/layout/vList2"/>
    <dgm:cxn modelId="{D83BD740-B439-45D9-B602-07F38555DF7F}" type="presOf" srcId="{044FCE14-D268-4E67-8ACB-29B83B5E5963}" destId="{7481113C-8EFB-4251-B590-F257CCDFF22D}" srcOrd="0" destOrd="0" presId="urn:microsoft.com/office/officeart/2005/8/layout/vList2"/>
    <dgm:cxn modelId="{C9322E61-2957-456A-9B91-0D63157A3F5B}" type="presOf" srcId="{93C8F34A-0D6D-4CA5-AC61-955108B5933B}" destId="{A6370ACD-022E-432E-8092-23183006E8FE}" srcOrd="0" destOrd="0" presId="urn:microsoft.com/office/officeart/2005/8/layout/vList2"/>
    <dgm:cxn modelId="{50C4CB66-B9E7-4A9E-9DDB-498363065299}" srcId="{480BFB1A-5604-4D44-9784-3B4A05BAD4FE}" destId="{B9C5086B-0C65-48CE-B10B-C6B62B62E4B4}" srcOrd="3" destOrd="0" parTransId="{1237E64F-10E3-4E0B-90F9-EAF25C3184CD}" sibTransId="{1B7D2999-BC0C-44FD-B446-DBA906C7078C}"/>
    <dgm:cxn modelId="{0845B469-BD7D-4565-91FE-5CB2297C7B4E}" type="presOf" srcId="{B9C5086B-0C65-48CE-B10B-C6B62B62E4B4}" destId="{C67C0DA2-EED9-4F78-AC63-3A9CA36BF885}" srcOrd="0" destOrd="0" presId="urn:microsoft.com/office/officeart/2005/8/layout/vList2"/>
    <dgm:cxn modelId="{D757C680-CF01-4200-B33B-14CF8E9040B4}" type="presOf" srcId="{D6AA6597-E31C-4154-945C-6766D9A5E7DB}" destId="{0557553D-6D06-4C2C-A4B3-8E97D0E03ADA}" srcOrd="0" destOrd="0" presId="urn:microsoft.com/office/officeart/2005/8/layout/vList2"/>
    <dgm:cxn modelId="{4FA1C583-F2CD-43D2-8972-B693A537A77C}" srcId="{480BFB1A-5604-4D44-9784-3B4A05BAD4FE}" destId="{33B87E2E-F7AC-4228-9644-F6978CED1720}" srcOrd="6" destOrd="0" parTransId="{A3003895-8968-4D23-8FDA-638F8FF74945}" sibTransId="{98998BA2-8519-45F5-90E6-01134678FFB0}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3600ABB8-B11F-499A-BDC9-6895660C24EF}" srcId="{480BFB1A-5604-4D44-9784-3B4A05BAD4FE}" destId="{93C8F34A-0D6D-4CA5-AC61-955108B5933B}" srcOrd="5" destOrd="0" parTransId="{A80AB99D-B19A-49A3-B6C4-4342AFC63677}" sibTransId="{7DEDA277-854F-4A0C-B2FC-1B37C6777E1A}"/>
    <dgm:cxn modelId="{D94CFCC2-E622-4736-87D1-C99484EA6D4A}" type="presOf" srcId="{1D836180-0211-4BFF-BF37-FCE1B87047FD}" destId="{2C55310C-B984-4305-8061-AD8C14B4B6A0}" srcOrd="0" destOrd="0" presId="urn:microsoft.com/office/officeart/2005/8/layout/vList2"/>
    <dgm:cxn modelId="{3031C8CA-5D6B-4F24-B499-111315DAEA06}" srcId="{480BFB1A-5604-4D44-9784-3B4A05BAD4FE}" destId="{BEF04B04-4E0C-4A82-9442-E7E0D8D12151}" srcOrd="4" destOrd="0" parTransId="{B0C9AF98-EAB9-4713-B5CD-6F7E91213E04}" sibTransId="{BF908183-A6BB-48FD-BA6D-92978780549A}"/>
    <dgm:cxn modelId="{EA0336DB-753E-4989-8817-256C1F9F0981}" type="presOf" srcId="{BEF04B04-4E0C-4A82-9442-E7E0D8D12151}" destId="{CF4CD5AC-238E-4148-87B0-4189D4E83930}" srcOrd="0" destOrd="0" presId="urn:microsoft.com/office/officeart/2005/8/layout/vList2"/>
    <dgm:cxn modelId="{B9FFE6E5-59BC-4900-8B20-9788A1AE9EBF}" srcId="{480BFB1A-5604-4D44-9784-3B4A05BAD4FE}" destId="{D6AA6597-E31C-4154-945C-6766D9A5E7DB}" srcOrd="2" destOrd="0" parTransId="{8320C508-3D0C-4823-B73F-8AAA0B53ECB6}" sibTransId="{7ED5C648-DE6C-4863-BFB7-AED45A475AC7}"/>
    <dgm:cxn modelId="{0F7F4EF7-5459-4472-B024-F187970DD58D}" srcId="{480BFB1A-5604-4D44-9784-3B4A05BAD4FE}" destId="{044FCE14-D268-4E67-8ACB-29B83B5E5963}" srcOrd="1" destOrd="0" parTransId="{E628B232-94CB-4228-980B-DE0C6690EAC7}" sibTransId="{1D0677DB-987C-4086-8A19-0C00D0DE3B78}"/>
    <dgm:cxn modelId="{311E5AE1-6999-4913-B6F4-0A0DEB72CF96}" type="presParOf" srcId="{CE27D942-1C2B-45A6-B11D-102CB7AC984B}" destId="{2C55310C-B984-4305-8061-AD8C14B4B6A0}" srcOrd="0" destOrd="0" presId="urn:microsoft.com/office/officeart/2005/8/layout/vList2"/>
    <dgm:cxn modelId="{9CBA3AAE-26CD-4237-8AC4-B579CA28260E}" type="presParOf" srcId="{CE27D942-1C2B-45A6-B11D-102CB7AC984B}" destId="{F88875BF-194A-48CA-8C6C-D8F532BDC5C4}" srcOrd="1" destOrd="0" presId="urn:microsoft.com/office/officeart/2005/8/layout/vList2"/>
    <dgm:cxn modelId="{79050811-E1A7-4CFC-9AF5-5945341BE3D0}" type="presParOf" srcId="{CE27D942-1C2B-45A6-B11D-102CB7AC984B}" destId="{7481113C-8EFB-4251-B590-F257CCDFF22D}" srcOrd="2" destOrd="0" presId="urn:microsoft.com/office/officeart/2005/8/layout/vList2"/>
    <dgm:cxn modelId="{7BFA5650-D3CF-4BB8-B0C5-043B9E0A91A4}" type="presParOf" srcId="{CE27D942-1C2B-45A6-B11D-102CB7AC984B}" destId="{15E4D7D5-3293-493B-9B2B-DD9609DE7168}" srcOrd="3" destOrd="0" presId="urn:microsoft.com/office/officeart/2005/8/layout/vList2"/>
    <dgm:cxn modelId="{14F82A7C-EB5A-4949-81AF-9DCB92EBDB01}" type="presParOf" srcId="{CE27D942-1C2B-45A6-B11D-102CB7AC984B}" destId="{0557553D-6D06-4C2C-A4B3-8E97D0E03ADA}" srcOrd="4" destOrd="0" presId="urn:microsoft.com/office/officeart/2005/8/layout/vList2"/>
    <dgm:cxn modelId="{3CD70494-6673-4588-A0EC-1AEAB0903718}" type="presParOf" srcId="{CE27D942-1C2B-45A6-B11D-102CB7AC984B}" destId="{BAB560FD-B6C8-4BA2-A080-170537B2A9B9}" srcOrd="5" destOrd="0" presId="urn:microsoft.com/office/officeart/2005/8/layout/vList2"/>
    <dgm:cxn modelId="{F9EFC968-A640-4062-ABAA-BCD38257F351}" type="presParOf" srcId="{CE27D942-1C2B-45A6-B11D-102CB7AC984B}" destId="{C67C0DA2-EED9-4F78-AC63-3A9CA36BF885}" srcOrd="6" destOrd="0" presId="urn:microsoft.com/office/officeart/2005/8/layout/vList2"/>
    <dgm:cxn modelId="{25533462-1264-4FAB-9AFE-A6015182F8EF}" type="presParOf" srcId="{CE27D942-1C2B-45A6-B11D-102CB7AC984B}" destId="{2194CE49-9B19-4424-9D37-33581778C7F6}" srcOrd="7" destOrd="0" presId="urn:microsoft.com/office/officeart/2005/8/layout/vList2"/>
    <dgm:cxn modelId="{AF8B1BFF-8930-43E6-AC78-AAF87D42023B}" type="presParOf" srcId="{CE27D942-1C2B-45A6-B11D-102CB7AC984B}" destId="{CF4CD5AC-238E-4148-87B0-4189D4E83930}" srcOrd="8" destOrd="0" presId="urn:microsoft.com/office/officeart/2005/8/layout/vList2"/>
    <dgm:cxn modelId="{47580340-4FF5-43C9-A976-F3352D2D9754}" type="presParOf" srcId="{CE27D942-1C2B-45A6-B11D-102CB7AC984B}" destId="{A59BEE3C-1A1E-41E6-BEED-2B5AFE86C089}" srcOrd="9" destOrd="0" presId="urn:microsoft.com/office/officeart/2005/8/layout/vList2"/>
    <dgm:cxn modelId="{D19387CE-C24A-4891-AFFE-F92A29A2FF53}" type="presParOf" srcId="{CE27D942-1C2B-45A6-B11D-102CB7AC984B}" destId="{A6370ACD-022E-432E-8092-23183006E8FE}" srcOrd="10" destOrd="0" presId="urn:microsoft.com/office/officeart/2005/8/layout/vList2"/>
    <dgm:cxn modelId="{9A58406E-3C24-4490-8EAB-C70EB3FEBDF1}" type="presParOf" srcId="{CE27D942-1C2B-45A6-B11D-102CB7AC984B}" destId="{99376076-90F2-47FB-A46D-6A67D9323EFE}" srcOrd="11" destOrd="0" presId="urn:microsoft.com/office/officeart/2005/8/layout/vList2"/>
    <dgm:cxn modelId="{F89AF686-8A87-4951-8E58-CFA85F190886}" type="presParOf" srcId="{CE27D942-1C2B-45A6-B11D-102CB7AC984B}" destId="{7C527D6B-97C5-47B7-97FF-19DB015B0A9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D836180-0211-4BFF-BF37-FCE1B87047FD}">
      <dgm:prSet/>
      <dgm:spPr/>
      <dgm:t>
        <a:bodyPr/>
        <a:lstStyle/>
        <a:p>
          <a:r>
            <a:rPr lang="en-US" b="0" i="0" dirty="0"/>
            <a:t>Consider specializing in specific local industries.</a:t>
          </a:r>
          <a:endParaRPr lang="fr-FR" dirty="0"/>
        </a:p>
      </dgm:t>
    </dgm:pt>
    <dgm:pt modelId="{AD562920-8A2F-4C44-8C34-12645BE38302}" type="parTrans" cxnId="{12CF1D1B-5FB2-4077-82FD-CE552CF50147}">
      <dgm:prSet/>
      <dgm:spPr/>
      <dgm:t>
        <a:bodyPr/>
        <a:lstStyle/>
        <a:p>
          <a:endParaRPr lang="fr-FR"/>
        </a:p>
      </dgm:t>
    </dgm:pt>
    <dgm:pt modelId="{08DADC4B-872F-4B79-AEFD-09A19619CB37}" type="sibTrans" cxnId="{12CF1D1B-5FB2-4077-82FD-CE552CF50147}">
      <dgm:prSet/>
      <dgm:spPr/>
      <dgm:t>
        <a:bodyPr/>
        <a:lstStyle/>
        <a:p>
          <a:endParaRPr lang="fr-FR"/>
        </a:p>
      </dgm:t>
    </dgm:pt>
    <dgm:pt modelId="{9C6E33FC-9EAB-46ED-8375-422160F1541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Tailor your services to meet the unique needs of these niches.</a:t>
          </a:r>
        </a:p>
      </dgm:t>
    </dgm:pt>
    <dgm:pt modelId="{1D7C9B88-63D1-4DA0-8B42-7840CDF79475}" type="parTrans" cxnId="{EFB901A3-A19F-4215-9528-9F70675FA0A8}">
      <dgm:prSet/>
      <dgm:spPr/>
      <dgm:t>
        <a:bodyPr/>
        <a:lstStyle/>
        <a:p>
          <a:endParaRPr lang="fr-FR"/>
        </a:p>
      </dgm:t>
    </dgm:pt>
    <dgm:pt modelId="{A4E4B2E5-E9F9-4830-ABDA-1BFDB2F98001}" type="sibTrans" cxnId="{EFB901A3-A19F-4215-9528-9F70675FA0A8}">
      <dgm:prSet/>
      <dgm:spPr/>
      <dgm:t>
        <a:bodyPr/>
        <a:lstStyle/>
        <a:p>
          <a:endParaRPr lang="fr-FR"/>
        </a:p>
      </dgm:t>
    </dgm:pt>
    <dgm:pt modelId="{18779E9D-DC83-4239-B13E-E151C89AC95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Brand your services based on keywords used in that target niche, </a:t>
          </a:r>
        </a:p>
      </dgm:t>
    </dgm:pt>
    <dgm:pt modelId="{1A0C1AFF-E822-424E-A7DB-4124EAE2D9ED}" type="parTrans" cxnId="{8FB00DA8-5B65-4ADD-82E7-E983170401A2}">
      <dgm:prSet/>
      <dgm:spPr/>
      <dgm:t>
        <a:bodyPr/>
        <a:lstStyle/>
        <a:p>
          <a:endParaRPr lang="fr-FR"/>
        </a:p>
      </dgm:t>
    </dgm:pt>
    <dgm:pt modelId="{75951F00-BD47-44BA-807E-CCD327158C44}" type="sibTrans" cxnId="{8FB00DA8-5B65-4ADD-82E7-E983170401A2}">
      <dgm:prSet/>
      <dgm:spPr/>
      <dgm:t>
        <a:bodyPr/>
        <a:lstStyle/>
        <a:p>
          <a:endParaRPr lang="fr-FR"/>
        </a:p>
      </dgm:t>
    </dgm:pt>
    <dgm:pt modelId="{145D6E09-C821-4803-BD48-4E750EB0F31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A website by itself means nothing to the customer unless it do something for their business.</a:t>
          </a:r>
        </a:p>
      </dgm:t>
    </dgm:pt>
    <dgm:pt modelId="{E27C30C7-375A-4B1B-B574-25F208F0B387}" type="parTrans" cxnId="{A64B525B-D63E-492D-AC06-223EF4EA9EF2}">
      <dgm:prSet/>
      <dgm:spPr/>
      <dgm:t>
        <a:bodyPr/>
        <a:lstStyle/>
        <a:p>
          <a:endParaRPr lang="fr-FR"/>
        </a:p>
      </dgm:t>
    </dgm:pt>
    <dgm:pt modelId="{BD56CF74-A925-46D4-BFBD-10831BD0567B}" type="sibTrans" cxnId="{A64B525B-D63E-492D-AC06-223EF4EA9EF2}">
      <dgm:prSet/>
      <dgm:spPr/>
      <dgm:t>
        <a:bodyPr/>
        <a:lstStyle/>
        <a:p>
          <a:endParaRPr lang="fr-FR"/>
        </a:p>
      </dgm:t>
    </dgm:pt>
    <dgm:pt modelId="{8C08A456-1353-468A-B6DA-4329FB5AB8D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sell lead potential if you are selling web design, </a:t>
          </a:r>
        </a:p>
      </dgm:t>
    </dgm:pt>
    <dgm:pt modelId="{21014042-9D2E-498C-A3B1-3B1937A67F24}" type="parTrans" cxnId="{50058742-34C8-4876-A222-D55617897452}">
      <dgm:prSet/>
      <dgm:spPr/>
      <dgm:t>
        <a:bodyPr/>
        <a:lstStyle/>
        <a:p>
          <a:endParaRPr lang="fr-FR"/>
        </a:p>
      </dgm:t>
    </dgm:pt>
    <dgm:pt modelId="{BE2FE1A7-59DD-4CF5-8CDC-A9D06D997436}" type="sibTrans" cxnId="{50058742-34C8-4876-A222-D55617897452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2C55310C-B984-4305-8061-AD8C14B4B6A0}" type="pres">
      <dgm:prSet presAssocID="{1D836180-0211-4BFF-BF37-FCE1B87047F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AEB0216-3D24-4C27-9013-8796B2FD3D09}" type="pres">
      <dgm:prSet presAssocID="{08DADC4B-872F-4B79-AEFD-09A19619CB37}" presName="spacer" presStyleCnt="0"/>
      <dgm:spPr/>
    </dgm:pt>
    <dgm:pt modelId="{65A4A073-4453-4B2D-8AA1-8D01E441C1CB}" type="pres">
      <dgm:prSet presAssocID="{9C6E33FC-9EAB-46ED-8375-422160F1541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50AE8B9-CC58-4C43-AC04-D73205451ED5}" type="pres">
      <dgm:prSet presAssocID="{A4E4B2E5-E9F9-4830-ABDA-1BFDB2F98001}" presName="spacer" presStyleCnt="0"/>
      <dgm:spPr/>
    </dgm:pt>
    <dgm:pt modelId="{87CC982B-C07E-4161-B751-D543D3BAE6BF}" type="pres">
      <dgm:prSet presAssocID="{18779E9D-DC83-4239-B13E-E151C89AC95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C8DF49B-58C3-42EC-BF8D-BC592C1EE76F}" type="pres">
      <dgm:prSet presAssocID="{18779E9D-DC83-4239-B13E-E151C89AC95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D7F8505-6FC1-4936-A19A-571ED38BC2CF}" type="presOf" srcId="{18779E9D-DC83-4239-B13E-E151C89AC95C}" destId="{87CC982B-C07E-4161-B751-D543D3BAE6BF}" srcOrd="0" destOrd="0" presId="urn:microsoft.com/office/officeart/2005/8/layout/vList2"/>
    <dgm:cxn modelId="{EFB43E0A-816B-41ED-993C-2C793898B3CB}" type="presOf" srcId="{8C08A456-1353-468A-B6DA-4329FB5AB8D7}" destId="{9C8DF49B-58C3-42EC-BF8D-BC592C1EE76F}" srcOrd="0" destOrd="0" presId="urn:microsoft.com/office/officeart/2005/8/layout/vList2"/>
    <dgm:cxn modelId="{12CF1D1B-5FB2-4077-82FD-CE552CF50147}" srcId="{480BFB1A-5604-4D44-9784-3B4A05BAD4FE}" destId="{1D836180-0211-4BFF-BF37-FCE1B87047FD}" srcOrd="0" destOrd="0" parTransId="{AD562920-8A2F-4C44-8C34-12645BE38302}" sibTransId="{08DADC4B-872F-4B79-AEFD-09A19619CB37}"/>
    <dgm:cxn modelId="{A64B525B-D63E-492D-AC06-223EF4EA9EF2}" srcId="{18779E9D-DC83-4239-B13E-E151C89AC95C}" destId="{145D6E09-C821-4803-BD48-4E750EB0F31D}" srcOrd="1" destOrd="0" parTransId="{E27C30C7-375A-4B1B-B574-25F208F0B387}" sibTransId="{BD56CF74-A925-46D4-BFBD-10831BD0567B}"/>
    <dgm:cxn modelId="{50058742-34C8-4876-A222-D55617897452}" srcId="{18779E9D-DC83-4239-B13E-E151C89AC95C}" destId="{8C08A456-1353-468A-B6DA-4329FB5AB8D7}" srcOrd="0" destOrd="0" parTransId="{21014042-9D2E-498C-A3B1-3B1937A67F24}" sibTransId="{BE2FE1A7-59DD-4CF5-8CDC-A9D06D997436}"/>
    <dgm:cxn modelId="{03FEC78F-F7E7-4CCB-802D-B564262DE1B4}" type="presOf" srcId="{145D6E09-C821-4803-BD48-4E750EB0F31D}" destId="{9C8DF49B-58C3-42EC-BF8D-BC592C1EE76F}" srcOrd="0" destOrd="1" presId="urn:microsoft.com/office/officeart/2005/8/layout/vList2"/>
    <dgm:cxn modelId="{EFB901A3-A19F-4215-9528-9F70675FA0A8}" srcId="{480BFB1A-5604-4D44-9784-3B4A05BAD4FE}" destId="{9C6E33FC-9EAB-46ED-8375-422160F1541D}" srcOrd="1" destOrd="0" parTransId="{1D7C9B88-63D1-4DA0-8B42-7840CDF79475}" sibTransId="{A4E4B2E5-E9F9-4830-ABDA-1BFDB2F98001}"/>
    <dgm:cxn modelId="{8FB00DA8-5B65-4ADD-82E7-E983170401A2}" srcId="{480BFB1A-5604-4D44-9784-3B4A05BAD4FE}" destId="{18779E9D-DC83-4239-B13E-E151C89AC95C}" srcOrd="2" destOrd="0" parTransId="{1A0C1AFF-E822-424E-A7DB-4124EAE2D9ED}" sibTransId="{75951F00-BD47-44BA-807E-CCD327158C44}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D94CFCC2-E622-4736-87D1-C99484EA6D4A}" type="presOf" srcId="{1D836180-0211-4BFF-BF37-FCE1B87047FD}" destId="{2C55310C-B984-4305-8061-AD8C14B4B6A0}" srcOrd="0" destOrd="0" presId="urn:microsoft.com/office/officeart/2005/8/layout/vList2"/>
    <dgm:cxn modelId="{002A68DF-391C-403C-A30C-BC433B18407F}" type="presOf" srcId="{9C6E33FC-9EAB-46ED-8375-422160F1541D}" destId="{65A4A073-4453-4B2D-8AA1-8D01E441C1CB}" srcOrd="0" destOrd="0" presId="urn:microsoft.com/office/officeart/2005/8/layout/vList2"/>
    <dgm:cxn modelId="{311E5AE1-6999-4913-B6F4-0A0DEB72CF96}" type="presParOf" srcId="{CE27D942-1C2B-45A6-B11D-102CB7AC984B}" destId="{2C55310C-B984-4305-8061-AD8C14B4B6A0}" srcOrd="0" destOrd="0" presId="urn:microsoft.com/office/officeart/2005/8/layout/vList2"/>
    <dgm:cxn modelId="{1CB267EB-4BCA-43C9-BCF2-B82D221CBCF3}" type="presParOf" srcId="{CE27D942-1C2B-45A6-B11D-102CB7AC984B}" destId="{EAEB0216-3D24-4C27-9013-8796B2FD3D09}" srcOrd="1" destOrd="0" presId="urn:microsoft.com/office/officeart/2005/8/layout/vList2"/>
    <dgm:cxn modelId="{6CE35E94-D61D-4C29-890F-09D7AEE157E6}" type="presParOf" srcId="{CE27D942-1C2B-45A6-B11D-102CB7AC984B}" destId="{65A4A073-4453-4B2D-8AA1-8D01E441C1CB}" srcOrd="2" destOrd="0" presId="urn:microsoft.com/office/officeart/2005/8/layout/vList2"/>
    <dgm:cxn modelId="{6A866D7E-9FF4-4D8E-81F0-668DF9B41820}" type="presParOf" srcId="{CE27D942-1C2B-45A6-B11D-102CB7AC984B}" destId="{450AE8B9-CC58-4C43-AC04-D73205451ED5}" srcOrd="3" destOrd="0" presId="urn:microsoft.com/office/officeart/2005/8/layout/vList2"/>
    <dgm:cxn modelId="{FE4EEA80-4A62-49DE-8879-DFEF76E53FE2}" type="presParOf" srcId="{CE27D942-1C2B-45A6-B11D-102CB7AC984B}" destId="{87CC982B-C07E-4161-B751-D543D3BAE6BF}" srcOrd="4" destOrd="0" presId="urn:microsoft.com/office/officeart/2005/8/layout/vList2"/>
    <dgm:cxn modelId="{0F6BA7A8-2C37-4D74-9A96-5DAB3FB2FBB9}" type="presParOf" srcId="{CE27D942-1C2B-45A6-B11D-102CB7AC984B}" destId="{9C8DF49B-58C3-42EC-BF8D-BC592C1EE76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D836180-0211-4BFF-BF37-FCE1B87047FD}">
      <dgm:prSet/>
      <dgm:spPr/>
      <dgm:t>
        <a:bodyPr/>
        <a:lstStyle/>
        <a:p>
          <a:r>
            <a:rPr lang="en-US" b="0" i="0" dirty="0"/>
            <a:t>Highlight how a well-designed website can generate a return on investment (ROI)</a:t>
          </a:r>
          <a:endParaRPr lang="fr-FR" dirty="0"/>
        </a:p>
      </dgm:t>
    </dgm:pt>
    <dgm:pt modelId="{AD562920-8A2F-4C44-8C34-12645BE38302}" type="parTrans" cxnId="{12CF1D1B-5FB2-4077-82FD-CE552CF50147}">
      <dgm:prSet/>
      <dgm:spPr/>
      <dgm:t>
        <a:bodyPr/>
        <a:lstStyle/>
        <a:p>
          <a:endParaRPr lang="fr-FR"/>
        </a:p>
      </dgm:t>
    </dgm:pt>
    <dgm:pt modelId="{08DADC4B-872F-4B79-AEFD-09A19619CB37}" type="sibTrans" cxnId="{12CF1D1B-5FB2-4077-82FD-CE552CF50147}">
      <dgm:prSet/>
      <dgm:spPr/>
      <dgm:t>
        <a:bodyPr/>
        <a:lstStyle/>
        <a:p>
          <a:endParaRPr lang="fr-FR"/>
        </a:p>
      </dgm:t>
    </dgm:pt>
    <dgm:pt modelId="{0F6A1067-3120-4483-8F3C-1F660C3ECF1F}">
      <dgm:prSet/>
      <dgm:spPr/>
      <dgm:t>
        <a:bodyPr/>
        <a:lstStyle/>
        <a:p>
          <a:r>
            <a:rPr lang="en-US" b="0" i="0"/>
            <a:t>for </a:t>
          </a:r>
          <a:r>
            <a:rPr lang="en-US" b="0" i="0" dirty="0"/>
            <a:t>local businesses in </a:t>
          </a:r>
          <a:r>
            <a:rPr lang="en-US" b="0" i="0"/>
            <a:t>their niche.</a:t>
          </a:r>
          <a:endParaRPr lang="fr-FR" dirty="0"/>
        </a:p>
      </dgm:t>
    </dgm:pt>
    <dgm:pt modelId="{E5C99265-8372-4822-AB0D-3DF46E4ADBFA}" type="parTrans" cxnId="{1D66FE84-F39A-44E0-A12B-38C95349FFF3}">
      <dgm:prSet/>
      <dgm:spPr/>
      <dgm:t>
        <a:bodyPr/>
        <a:lstStyle/>
        <a:p>
          <a:endParaRPr lang="fr-FR"/>
        </a:p>
      </dgm:t>
    </dgm:pt>
    <dgm:pt modelId="{BDB86FF4-157B-4E89-B949-395A3AB48869}" type="sibTrans" cxnId="{1D66FE84-F39A-44E0-A12B-38C95349FFF3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2C55310C-B984-4305-8061-AD8C14B4B6A0}" type="pres">
      <dgm:prSet presAssocID="{1D836180-0211-4BFF-BF37-FCE1B87047F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1C1CBD4-F0F3-4CE5-9AC8-CC7D73005028}" type="pres">
      <dgm:prSet presAssocID="{1D836180-0211-4BFF-BF37-FCE1B87047F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95CA115-9FA8-4C0B-88EE-74C37D9F9707}" type="presOf" srcId="{0F6A1067-3120-4483-8F3C-1F660C3ECF1F}" destId="{71C1CBD4-F0F3-4CE5-9AC8-CC7D73005028}" srcOrd="0" destOrd="0" presId="urn:microsoft.com/office/officeart/2005/8/layout/vList2"/>
    <dgm:cxn modelId="{12CF1D1B-5FB2-4077-82FD-CE552CF50147}" srcId="{480BFB1A-5604-4D44-9784-3B4A05BAD4FE}" destId="{1D836180-0211-4BFF-BF37-FCE1B87047FD}" srcOrd="0" destOrd="0" parTransId="{AD562920-8A2F-4C44-8C34-12645BE38302}" sibTransId="{08DADC4B-872F-4B79-AEFD-09A19619CB37}"/>
    <dgm:cxn modelId="{1D66FE84-F39A-44E0-A12B-38C95349FFF3}" srcId="{1D836180-0211-4BFF-BF37-FCE1B87047FD}" destId="{0F6A1067-3120-4483-8F3C-1F660C3ECF1F}" srcOrd="0" destOrd="0" parTransId="{E5C99265-8372-4822-AB0D-3DF46E4ADBFA}" sibTransId="{BDB86FF4-157B-4E89-B949-395A3AB48869}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D94CFCC2-E622-4736-87D1-C99484EA6D4A}" type="presOf" srcId="{1D836180-0211-4BFF-BF37-FCE1B87047FD}" destId="{2C55310C-B984-4305-8061-AD8C14B4B6A0}" srcOrd="0" destOrd="0" presId="urn:microsoft.com/office/officeart/2005/8/layout/vList2"/>
    <dgm:cxn modelId="{311E5AE1-6999-4913-B6F4-0A0DEB72CF96}" type="presParOf" srcId="{CE27D942-1C2B-45A6-B11D-102CB7AC984B}" destId="{2C55310C-B984-4305-8061-AD8C14B4B6A0}" srcOrd="0" destOrd="0" presId="urn:microsoft.com/office/officeart/2005/8/layout/vList2"/>
    <dgm:cxn modelId="{808B6E57-2C81-46C3-B4A4-40A1E57C354F}" type="presParOf" srcId="{CE27D942-1C2B-45A6-B11D-102CB7AC984B}" destId="{71C1CBD4-F0F3-4CE5-9AC8-CC7D7300502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D7E799-E8DC-4365-AE46-137B31D98B62}">
      <dsp:nvSpPr>
        <dsp:cNvPr id="0" name=""/>
        <dsp:cNvSpPr/>
      </dsp:nvSpPr>
      <dsp:spPr>
        <a:xfrm>
          <a:off x="0" y="174836"/>
          <a:ext cx="10058399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100" b="1" i="0" kern="1200" dirty="0"/>
            <a:t>Pilot program – first few customers</a:t>
          </a:r>
          <a:endParaRPr lang="en-US" sz="2100" b="0" i="0" kern="1200" dirty="0"/>
        </a:p>
      </dsp:txBody>
      <dsp:txXfrm>
        <a:off x="24588" y="199424"/>
        <a:ext cx="10009223" cy="454509"/>
      </dsp:txXfrm>
    </dsp:sp>
    <dsp:sp modelId="{D9B41E9B-ABEB-481D-A5F8-604039131F0B}">
      <dsp:nvSpPr>
        <dsp:cNvPr id="0" name=""/>
        <dsp:cNvSpPr/>
      </dsp:nvSpPr>
      <dsp:spPr>
        <a:xfrm>
          <a:off x="0" y="678521"/>
          <a:ext cx="10058399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600" b="0" i="0" kern="1200" dirty="0"/>
            <a:t>Half price for first few clients that agree to give me a </a:t>
          </a:r>
          <a:r>
            <a:rPr lang="en-US" sz="1600" b="1" i="0" kern="1200" dirty="0"/>
            <a:t>testimonial</a:t>
          </a:r>
          <a:r>
            <a:rPr lang="en-US" sz="1600" b="0" i="0" kern="1200" dirty="0"/>
            <a:t>/review after they get the service.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600" b="0" i="0" kern="1200" dirty="0"/>
            <a:t>The max duration of a pilot program depends on the efforts required, can be up to 1 month of free services.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600" b="0" i="0" kern="1200" dirty="0"/>
            <a:t>Once pilot program ends, price increases to market price or if the pilot failed, the services ends. </a:t>
          </a:r>
        </a:p>
      </dsp:txBody>
      <dsp:txXfrm>
        <a:off x="0" y="678521"/>
        <a:ext cx="10058399" cy="825930"/>
      </dsp:txXfrm>
    </dsp:sp>
    <dsp:sp modelId="{6A767675-1858-4D3A-B613-3F8125690DF1}">
      <dsp:nvSpPr>
        <dsp:cNvPr id="0" name=""/>
        <dsp:cNvSpPr/>
      </dsp:nvSpPr>
      <dsp:spPr>
        <a:xfrm>
          <a:off x="0" y="1504451"/>
          <a:ext cx="10058399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100" b="1" i="0" kern="1200" dirty="0"/>
            <a:t>Commission Price model</a:t>
          </a:r>
        </a:p>
      </dsp:txBody>
      <dsp:txXfrm>
        <a:off x="24588" y="1529039"/>
        <a:ext cx="10009223" cy="454509"/>
      </dsp:txXfrm>
    </dsp:sp>
    <dsp:sp modelId="{685F8691-ADB5-4028-9790-627A0BCE21A9}">
      <dsp:nvSpPr>
        <dsp:cNvPr id="0" name=""/>
        <dsp:cNvSpPr/>
      </dsp:nvSpPr>
      <dsp:spPr>
        <a:xfrm>
          <a:off x="0" y="2008136"/>
          <a:ext cx="10058399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600" b="0" i="0" kern="1200" dirty="0"/>
            <a:t>You build the website or give the training for </a:t>
          </a:r>
          <a:r>
            <a:rPr lang="en-US" sz="1600" b="1" i="0" kern="1200" dirty="0"/>
            <a:t>Free</a:t>
          </a:r>
          <a:r>
            <a:rPr lang="en-US" sz="1600" b="0" i="0" kern="1200" dirty="0"/>
            <a:t>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600" b="0" i="0" kern="1200" dirty="0"/>
            <a:t>You get X% </a:t>
          </a:r>
          <a:r>
            <a:rPr lang="en-US" sz="1600" b="1" i="0" kern="1200" dirty="0"/>
            <a:t>lifetime</a:t>
          </a:r>
          <a:r>
            <a:rPr lang="en-US" sz="1600" b="0" i="0" kern="1200" dirty="0"/>
            <a:t> </a:t>
          </a:r>
          <a:r>
            <a:rPr lang="en-US" sz="1600" b="1" i="0" kern="1200" dirty="0"/>
            <a:t>commission</a:t>
          </a:r>
          <a:r>
            <a:rPr lang="en-US" sz="1600" b="0" i="0" kern="1200" dirty="0"/>
            <a:t> on each sale the client makes or X% of the client’s first month salary.</a:t>
          </a:r>
        </a:p>
      </dsp:txBody>
      <dsp:txXfrm>
        <a:off x="0" y="2008136"/>
        <a:ext cx="10058399" cy="554242"/>
      </dsp:txXfrm>
    </dsp:sp>
    <dsp:sp modelId="{89183E0A-B114-4894-A78D-39D459B4F9B8}">
      <dsp:nvSpPr>
        <dsp:cNvPr id="0" name=""/>
        <dsp:cNvSpPr/>
      </dsp:nvSpPr>
      <dsp:spPr>
        <a:xfrm>
          <a:off x="0" y="2562378"/>
          <a:ext cx="10058399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100" b="1" i="0" kern="1200" dirty="0"/>
            <a:t>Performance guarantee</a:t>
          </a:r>
        </a:p>
      </dsp:txBody>
      <dsp:txXfrm>
        <a:off x="24588" y="2586966"/>
        <a:ext cx="10009223" cy="454509"/>
      </dsp:txXfrm>
    </dsp:sp>
    <dsp:sp modelId="{C8D4387C-FB42-416A-AB83-4072B0C1E8DE}">
      <dsp:nvSpPr>
        <dsp:cNvPr id="0" name=""/>
        <dsp:cNvSpPr/>
      </dsp:nvSpPr>
      <dsp:spPr>
        <a:xfrm>
          <a:off x="0" y="3066063"/>
          <a:ext cx="10058399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600" b="0" i="0" kern="1200" dirty="0"/>
            <a:t>You charge a fix market rate and give guarantee that your service will bring X amount of leads for to the customer or that your coaching service will get the client a job and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600" b="0" i="0" kern="1200" dirty="0"/>
            <a:t>you keep working until that </a:t>
          </a:r>
          <a:r>
            <a:rPr lang="en-US" sz="1600" b="1" i="0" kern="1200" dirty="0"/>
            <a:t>performance</a:t>
          </a:r>
          <a:r>
            <a:rPr lang="en-US" sz="1600" b="0" i="0" kern="1200" dirty="0"/>
            <a:t> </a:t>
          </a:r>
          <a:r>
            <a:rPr lang="en-US" sz="1600" b="1" i="0" kern="1200" dirty="0"/>
            <a:t>target</a:t>
          </a:r>
          <a:r>
            <a:rPr lang="en-US" sz="1600" b="0" i="0" kern="1200" dirty="0"/>
            <a:t> is met </a:t>
          </a:r>
          <a:r>
            <a:rPr lang="en-US" sz="1600" b="1" i="0" kern="1200" dirty="0"/>
            <a:t>with no additional fee</a:t>
          </a:r>
          <a:r>
            <a:rPr lang="en-US" sz="1600" b="0" i="0" kern="1200" dirty="0"/>
            <a:t>.   </a:t>
          </a:r>
        </a:p>
      </dsp:txBody>
      <dsp:txXfrm>
        <a:off x="0" y="3066063"/>
        <a:ext cx="10058399" cy="782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44D9D-E713-4FA8-B279-A3B2B5173A11}">
      <dsp:nvSpPr>
        <dsp:cNvPr id="0" name=""/>
        <dsp:cNvSpPr/>
      </dsp:nvSpPr>
      <dsp:spPr>
        <a:xfrm>
          <a:off x="0" y="105299"/>
          <a:ext cx="10058399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Inconsistent Quality</a:t>
          </a:r>
          <a:r>
            <a:rPr lang="en-US" sz="1700" b="0" i="0" kern="1200" dirty="0"/>
            <a:t>:</a:t>
          </a:r>
          <a:endParaRPr lang="fr-FR" sz="1700" kern="1200" dirty="0"/>
        </a:p>
      </dsp:txBody>
      <dsp:txXfrm>
        <a:off x="19904" y="125203"/>
        <a:ext cx="10018591" cy="367937"/>
      </dsp:txXfrm>
    </dsp:sp>
    <dsp:sp modelId="{63C7F153-C17A-4530-80B6-26E8C7D8DE0B}">
      <dsp:nvSpPr>
        <dsp:cNvPr id="0" name=""/>
        <dsp:cNvSpPr/>
      </dsp:nvSpPr>
      <dsp:spPr>
        <a:xfrm>
          <a:off x="0" y="513044"/>
          <a:ext cx="10058399" cy="1337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i="0" kern="1200" dirty="0"/>
            <a:t>Referrals may not always align with your ideal clients. 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i="0" kern="1200" dirty="0"/>
            <a:t>For example: You sell websites,</a:t>
          </a:r>
          <a:endParaRPr lang="fr-FR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i="0" kern="1200" dirty="0"/>
            <a:t> 1st client wants RPA service.</a:t>
          </a:r>
          <a:endParaRPr lang="fr-FR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i="0" kern="1200" dirty="0"/>
            <a:t> 2</a:t>
          </a:r>
          <a:r>
            <a:rPr lang="en-US" sz="1300" b="0" i="0" kern="1200" baseline="30000" dirty="0"/>
            <a:t>nd</a:t>
          </a:r>
          <a:r>
            <a:rPr lang="en-US" sz="1300" b="0" i="0" kern="1200" dirty="0"/>
            <a:t> client wants games,</a:t>
          </a:r>
          <a:endParaRPr lang="fr-FR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i="0" kern="1200" dirty="0"/>
            <a:t> 3</a:t>
          </a:r>
          <a:r>
            <a:rPr lang="en-US" sz="1300" b="0" i="0" kern="1200" baseline="30000" dirty="0"/>
            <a:t>rd</a:t>
          </a:r>
          <a:r>
            <a:rPr lang="en-US" sz="1300" b="0" i="0" kern="1200" dirty="0"/>
            <a:t> client wants advertising videos,</a:t>
          </a:r>
          <a:endParaRPr lang="fr-FR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i="0" kern="1200" dirty="0"/>
            <a:t> 4</a:t>
          </a:r>
          <a:r>
            <a:rPr lang="en-US" sz="1300" b="0" i="0" kern="1200" baseline="30000" dirty="0"/>
            <a:t>th</a:t>
          </a:r>
          <a:r>
            <a:rPr lang="en-US" sz="1300" b="0" i="0" kern="1200" dirty="0"/>
            <a:t> want something else…</a:t>
          </a:r>
          <a:endParaRPr lang="fr-FR" sz="1300" kern="1200" dirty="0"/>
        </a:p>
      </dsp:txBody>
      <dsp:txXfrm>
        <a:off x="0" y="513044"/>
        <a:ext cx="10058399" cy="1337219"/>
      </dsp:txXfrm>
    </dsp:sp>
    <dsp:sp modelId="{2C55310C-B984-4305-8061-AD8C14B4B6A0}">
      <dsp:nvSpPr>
        <dsp:cNvPr id="0" name=""/>
        <dsp:cNvSpPr/>
      </dsp:nvSpPr>
      <dsp:spPr>
        <a:xfrm>
          <a:off x="0" y="1850264"/>
          <a:ext cx="10058399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Lack of Control</a:t>
          </a:r>
          <a:r>
            <a:rPr lang="en-US" sz="1700" b="0" i="0" kern="1200" dirty="0"/>
            <a:t>:</a:t>
          </a:r>
          <a:endParaRPr lang="fr-FR" sz="1700" kern="1200" dirty="0"/>
        </a:p>
      </dsp:txBody>
      <dsp:txXfrm>
        <a:off x="19904" y="1870168"/>
        <a:ext cx="10018591" cy="367937"/>
      </dsp:txXfrm>
    </dsp:sp>
    <dsp:sp modelId="{D306B727-EB45-413D-A3B0-95F71B77E025}">
      <dsp:nvSpPr>
        <dsp:cNvPr id="0" name=""/>
        <dsp:cNvSpPr/>
      </dsp:nvSpPr>
      <dsp:spPr>
        <a:xfrm>
          <a:off x="0" y="2258009"/>
          <a:ext cx="10058399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i="0" kern="1200" dirty="0"/>
            <a:t>You can't directly influence what's said about you. “He is great at computer things… Contact him.” </a:t>
          </a:r>
          <a:endParaRPr lang="fr-FR" sz="1300" kern="1200" dirty="0"/>
        </a:p>
      </dsp:txBody>
      <dsp:txXfrm>
        <a:off x="0" y="2258009"/>
        <a:ext cx="10058399" cy="281520"/>
      </dsp:txXfrm>
    </dsp:sp>
    <dsp:sp modelId="{C8A9C5E2-9AB4-4485-8D1B-1F421BFF4E33}">
      <dsp:nvSpPr>
        <dsp:cNvPr id="0" name=""/>
        <dsp:cNvSpPr/>
      </dsp:nvSpPr>
      <dsp:spPr>
        <a:xfrm>
          <a:off x="0" y="2539529"/>
          <a:ext cx="10058399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Dependence on a Network</a:t>
          </a:r>
          <a:r>
            <a:rPr lang="en-US" sz="1700" b="0" i="0" kern="1200" dirty="0"/>
            <a:t>:</a:t>
          </a:r>
          <a:endParaRPr lang="fr-FR" sz="1700" kern="1200" dirty="0"/>
        </a:p>
      </dsp:txBody>
      <dsp:txXfrm>
        <a:off x="19904" y="2559433"/>
        <a:ext cx="10018591" cy="367937"/>
      </dsp:txXfrm>
    </dsp:sp>
    <dsp:sp modelId="{7075C903-6BE7-444C-ABCB-520E41562214}">
      <dsp:nvSpPr>
        <dsp:cNvPr id="0" name=""/>
        <dsp:cNvSpPr/>
      </dsp:nvSpPr>
      <dsp:spPr>
        <a:xfrm>
          <a:off x="0" y="2947275"/>
          <a:ext cx="10058399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i="0" kern="1200" dirty="0"/>
            <a:t> Relying solely on your network can be risky.</a:t>
          </a:r>
          <a:endParaRPr lang="fr-FR" sz="1300" kern="1200" dirty="0"/>
        </a:p>
      </dsp:txBody>
      <dsp:txXfrm>
        <a:off x="0" y="2947275"/>
        <a:ext cx="10058399" cy="281520"/>
      </dsp:txXfrm>
    </dsp:sp>
    <dsp:sp modelId="{1A80118A-FA94-40E4-A54D-E127FC2F61E2}">
      <dsp:nvSpPr>
        <dsp:cNvPr id="0" name=""/>
        <dsp:cNvSpPr/>
      </dsp:nvSpPr>
      <dsp:spPr>
        <a:xfrm>
          <a:off x="0" y="3228795"/>
          <a:ext cx="10058399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Slow Growth</a:t>
          </a:r>
          <a:r>
            <a:rPr lang="en-US" sz="1700" b="0" i="0" kern="1200" dirty="0"/>
            <a:t>:</a:t>
          </a:r>
          <a:endParaRPr lang="fr-FR" sz="1700" kern="1200" dirty="0"/>
        </a:p>
      </dsp:txBody>
      <dsp:txXfrm>
        <a:off x="19904" y="3248699"/>
        <a:ext cx="10018591" cy="367937"/>
      </dsp:txXfrm>
    </dsp:sp>
    <dsp:sp modelId="{1DD40A99-3D3F-4582-8C39-54938769020E}">
      <dsp:nvSpPr>
        <dsp:cNvPr id="0" name=""/>
        <dsp:cNvSpPr/>
      </dsp:nvSpPr>
      <dsp:spPr>
        <a:xfrm>
          <a:off x="0" y="3636540"/>
          <a:ext cx="10058399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i="0" kern="1200" dirty="0"/>
            <a:t>Building a strong word of mouth reputation takes time. </a:t>
          </a:r>
          <a:endParaRPr lang="fr-FR" sz="1300" kern="1200" dirty="0"/>
        </a:p>
      </dsp:txBody>
      <dsp:txXfrm>
        <a:off x="0" y="3636540"/>
        <a:ext cx="10058399" cy="281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D7E799-E8DC-4365-AE46-137B31D98B62}">
      <dsp:nvSpPr>
        <dsp:cNvPr id="0" name=""/>
        <dsp:cNvSpPr/>
      </dsp:nvSpPr>
      <dsp:spPr>
        <a:xfrm>
          <a:off x="0" y="7132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b="1" i="0" kern="1200" dirty="0"/>
            <a:t>Unqualified Clients</a:t>
          </a:r>
          <a:r>
            <a:rPr lang="en-US" sz="1900" b="0" i="0" kern="1200" dirty="0"/>
            <a:t>:</a:t>
          </a:r>
        </a:p>
      </dsp:txBody>
      <dsp:txXfrm>
        <a:off x="22246" y="29378"/>
        <a:ext cx="10013907" cy="411223"/>
      </dsp:txXfrm>
    </dsp:sp>
    <dsp:sp modelId="{82BB2DF7-5D52-4530-A6E6-5C2217A9316E}">
      <dsp:nvSpPr>
        <dsp:cNvPr id="0" name=""/>
        <dsp:cNvSpPr/>
      </dsp:nvSpPr>
      <dsp:spPr>
        <a:xfrm>
          <a:off x="0" y="462847"/>
          <a:ext cx="100583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500" b="0" i="0" kern="1200" dirty="0"/>
            <a:t>Free services may attract clients who are not serious or seeking to exploit your offer.</a:t>
          </a:r>
        </a:p>
      </dsp:txBody>
      <dsp:txXfrm>
        <a:off x="0" y="462847"/>
        <a:ext cx="10058399" cy="314640"/>
      </dsp:txXfrm>
    </dsp:sp>
    <dsp:sp modelId="{D9442D60-DE11-4ED1-8059-F26DD91531DF}">
      <dsp:nvSpPr>
        <dsp:cNvPr id="0" name=""/>
        <dsp:cNvSpPr/>
      </dsp:nvSpPr>
      <dsp:spPr>
        <a:xfrm>
          <a:off x="0" y="777487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b="1" i="0" kern="1200"/>
            <a:t>Devaluation of Your Work</a:t>
          </a:r>
          <a:r>
            <a:rPr lang="en-US" sz="1900" b="0" i="0" kern="1200"/>
            <a:t>:</a:t>
          </a:r>
          <a:endParaRPr lang="en-US" sz="1900" b="0" i="0" kern="1200" dirty="0"/>
        </a:p>
      </dsp:txBody>
      <dsp:txXfrm>
        <a:off x="22246" y="799733"/>
        <a:ext cx="10013907" cy="411223"/>
      </dsp:txXfrm>
    </dsp:sp>
    <dsp:sp modelId="{ACA79C92-8E6D-4F26-910C-AF72A9E84E26}">
      <dsp:nvSpPr>
        <dsp:cNvPr id="0" name=""/>
        <dsp:cNvSpPr/>
      </dsp:nvSpPr>
      <dsp:spPr>
        <a:xfrm>
          <a:off x="0" y="1233202"/>
          <a:ext cx="100583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500" b="0" i="0" kern="1200" dirty="0"/>
            <a:t>Providing free services can devalue your skills and make it harder to charge fair rates later.</a:t>
          </a:r>
        </a:p>
      </dsp:txBody>
      <dsp:txXfrm>
        <a:off x="0" y="1233202"/>
        <a:ext cx="10058399" cy="314640"/>
      </dsp:txXfrm>
    </dsp:sp>
    <dsp:sp modelId="{1253BB71-EC88-4B73-BBE2-FCCE4AEDB647}">
      <dsp:nvSpPr>
        <dsp:cNvPr id="0" name=""/>
        <dsp:cNvSpPr/>
      </dsp:nvSpPr>
      <dsp:spPr>
        <a:xfrm>
          <a:off x="0" y="1547842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b="1" i="0" kern="1200" dirty="0"/>
            <a:t>Difficult to Transition to Paid Work</a:t>
          </a:r>
          <a:r>
            <a:rPr lang="en-US" sz="1900" b="0" i="0" kern="1200" dirty="0"/>
            <a:t>:</a:t>
          </a:r>
        </a:p>
      </dsp:txBody>
      <dsp:txXfrm>
        <a:off x="22246" y="1570088"/>
        <a:ext cx="10013907" cy="411223"/>
      </dsp:txXfrm>
    </dsp:sp>
    <dsp:sp modelId="{2338E71C-D802-4E50-A60A-132541C684F5}">
      <dsp:nvSpPr>
        <dsp:cNvPr id="0" name=""/>
        <dsp:cNvSpPr/>
      </dsp:nvSpPr>
      <dsp:spPr>
        <a:xfrm>
          <a:off x="0" y="2003557"/>
          <a:ext cx="100583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500" b="0" i="0" kern="1200" dirty="0"/>
            <a:t>Converting free clients into paying ones can be difficult.</a:t>
          </a:r>
        </a:p>
      </dsp:txBody>
      <dsp:txXfrm>
        <a:off x="0" y="2003557"/>
        <a:ext cx="10058399" cy="314640"/>
      </dsp:txXfrm>
    </dsp:sp>
    <dsp:sp modelId="{85E1F5C1-2CBA-4980-A616-624E8438D3C7}">
      <dsp:nvSpPr>
        <dsp:cNvPr id="0" name=""/>
        <dsp:cNvSpPr/>
      </dsp:nvSpPr>
      <dsp:spPr>
        <a:xfrm>
          <a:off x="0" y="2318197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b="1" i="0" kern="1200" dirty="0"/>
            <a:t>Competitive Disadvantage</a:t>
          </a:r>
          <a:r>
            <a:rPr lang="en-US" sz="1900" b="0" i="0" kern="1200" dirty="0"/>
            <a:t>:</a:t>
          </a:r>
        </a:p>
      </dsp:txBody>
      <dsp:txXfrm>
        <a:off x="22246" y="2340443"/>
        <a:ext cx="10013907" cy="411223"/>
      </dsp:txXfrm>
    </dsp:sp>
    <dsp:sp modelId="{0C12635D-82DC-4CCC-A26B-7FC995706BC3}">
      <dsp:nvSpPr>
        <dsp:cNvPr id="0" name=""/>
        <dsp:cNvSpPr/>
      </dsp:nvSpPr>
      <dsp:spPr>
        <a:xfrm>
          <a:off x="0" y="2773912"/>
          <a:ext cx="10058399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500" b="0" i="0" kern="1200" dirty="0"/>
            <a:t>Competing with paid freelancers becomes challenging because they get money to more invest into ads and reach more people.</a:t>
          </a:r>
        </a:p>
      </dsp:txBody>
      <dsp:txXfrm>
        <a:off x="0" y="2773912"/>
        <a:ext cx="10058399" cy="471960"/>
      </dsp:txXfrm>
    </dsp:sp>
    <dsp:sp modelId="{7E4AE844-782B-464D-973C-224047CD72D1}">
      <dsp:nvSpPr>
        <dsp:cNvPr id="0" name=""/>
        <dsp:cNvSpPr/>
      </dsp:nvSpPr>
      <dsp:spPr>
        <a:xfrm>
          <a:off x="0" y="3245872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b="1" i="0" kern="1200" dirty="0"/>
            <a:t>Lack of Commitment</a:t>
          </a:r>
          <a:r>
            <a:rPr lang="en-US" sz="1900" b="0" i="0" kern="1200" dirty="0"/>
            <a:t>:</a:t>
          </a:r>
        </a:p>
      </dsp:txBody>
      <dsp:txXfrm>
        <a:off x="22246" y="3268118"/>
        <a:ext cx="10013907" cy="411223"/>
      </dsp:txXfrm>
    </dsp:sp>
    <dsp:sp modelId="{0EEB60FC-0E90-4C59-B571-911AD5AFCE81}">
      <dsp:nvSpPr>
        <dsp:cNvPr id="0" name=""/>
        <dsp:cNvSpPr/>
      </dsp:nvSpPr>
      <dsp:spPr>
        <a:xfrm>
          <a:off x="0" y="3701587"/>
          <a:ext cx="100583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500" b="0" i="0" kern="1200" dirty="0"/>
            <a:t>Free clients may not be as committed to the project.</a:t>
          </a:r>
        </a:p>
      </dsp:txBody>
      <dsp:txXfrm>
        <a:off x="0" y="3701587"/>
        <a:ext cx="10058399" cy="314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44D9D-E713-4FA8-B279-A3B2B5173A11}">
      <dsp:nvSpPr>
        <dsp:cNvPr id="0" name=""/>
        <dsp:cNvSpPr/>
      </dsp:nvSpPr>
      <dsp:spPr>
        <a:xfrm>
          <a:off x="0" y="6552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Open Communication</a:t>
          </a:r>
          <a:r>
            <a:rPr lang="en-US" sz="1600" b="0" i="0" kern="1200" dirty="0"/>
            <a:t>:</a:t>
          </a:r>
          <a:endParaRPr lang="fr-FR" sz="1600" kern="1200" dirty="0"/>
        </a:p>
      </dsp:txBody>
      <dsp:txXfrm>
        <a:off x="18734" y="84254"/>
        <a:ext cx="10020931" cy="346292"/>
      </dsp:txXfrm>
    </dsp:sp>
    <dsp:sp modelId="{0446E5E1-E916-4C61-A723-FB74C386C132}">
      <dsp:nvSpPr>
        <dsp:cNvPr id="0" name=""/>
        <dsp:cNvSpPr/>
      </dsp:nvSpPr>
      <dsp:spPr>
        <a:xfrm>
          <a:off x="0" y="44928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dirty="0"/>
            <a:t>Initiate honest discussions and listen to their feedback.</a:t>
          </a:r>
          <a:endParaRPr lang="fr-FR" sz="1200" kern="1200" dirty="0"/>
        </a:p>
      </dsp:txBody>
      <dsp:txXfrm>
        <a:off x="0" y="449280"/>
        <a:ext cx="10058399" cy="264960"/>
      </dsp:txXfrm>
    </dsp:sp>
    <dsp:sp modelId="{799C852F-5301-4097-A3B4-E109548F87A4}">
      <dsp:nvSpPr>
        <dsp:cNvPr id="0" name=""/>
        <dsp:cNvSpPr/>
      </dsp:nvSpPr>
      <dsp:spPr>
        <a:xfrm>
          <a:off x="0" y="71424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Clarify Expectations</a:t>
          </a:r>
          <a:r>
            <a:rPr lang="en-US" sz="1600" b="0" i="0" kern="1200" dirty="0"/>
            <a:t>:</a:t>
          </a:r>
        </a:p>
      </dsp:txBody>
      <dsp:txXfrm>
        <a:off x="18734" y="732974"/>
        <a:ext cx="10020931" cy="346292"/>
      </dsp:txXfrm>
    </dsp:sp>
    <dsp:sp modelId="{D8D60E58-D8B5-4366-B444-52FFC7B905B5}">
      <dsp:nvSpPr>
        <dsp:cNvPr id="0" name=""/>
        <dsp:cNvSpPr/>
      </dsp:nvSpPr>
      <dsp:spPr>
        <a:xfrm>
          <a:off x="0" y="109800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Define project details and boundaries clearly.</a:t>
          </a:r>
        </a:p>
      </dsp:txBody>
      <dsp:txXfrm>
        <a:off x="0" y="1098000"/>
        <a:ext cx="10058399" cy="264960"/>
      </dsp:txXfrm>
    </dsp:sp>
    <dsp:sp modelId="{822786D3-D9DC-4DFB-B005-742CF091FAAD}">
      <dsp:nvSpPr>
        <dsp:cNvPr id="0" name=""/>
        <dsp:cNvSpPr/>
      </dsp:nvSpPr>
      <dsp:spPr>
        <a:xfrm>
          <a:off x="0" y="136296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Regular Updates</a:t>
          </a:r>
          <a:r>
            <a:rPr lang="en-US" sz="1600" b="0" i="0" kern="1200" dirty="0"/>
            <a:t>:</a:t>
          </a:r>
        </a:p>
      </dsp:txBody>
      <dsp:txXfrm>
        <a:off x="18734" y="1381694"/>
        <a:ext cx="10020931" cy="346292"/>
      </dsp:txXfrm>
    </dsp:sp>
    <dsp:sp modelId="{18819C7B-0BA3-4E63-A289-14B3EB2BCABC}">
      <dsp:nvSpPr>
        <dsp:cNvPr id="0" name=""/>
        <dsp:cNvSpPr/>
      </dsp:nvSpPr>
      <dsp:spPr>
        <a:xfrm>
          <a:off x="0" y="174672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/>
            <a:t>Keep </a:t>
          </a:r>
          <a:r>
            <a:rPr lang="en-US" sz="1200" b="0" i="0" kern="1200" dirty="0"/>
            <a:t>them informed with project progress.</a:t>
          </a:r>
        </a:p>
      </dsp:txBody>
      <dsp:txXfrm>
        <a:off x="0" y="1746720"/>
        <a:ext cx="10058399" cy="264960"/>
      </dsp:txXfrm>
    </dsp:sp>
    <dsp:sp modelId="{D2798DDE-A58B-42EF-B411-6B337DA3B1C0}">
      <dsp:nvSpPr>
        <dsp:cNvPr id="0" name=""/>
        <dsp:cNvSpPr/>
      </dsp:nvSpPr>
      <dsp:spPr>
        <a:xfrm>
          <a:off x="0" y="201168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Document Everything</a:t>
          </a:r>
          <a:r>
            <a:rPr lang="en-US" sz="1600" b="0" i="0" kern="1200" dirty="0"/>
            <a:t>:</a:t>
          </a:r>
        </a:p>
      </dsp:txBody>
      <dsp:txXfrm>
        <a:off x="18734" y="2030414"/>
        <a:ext cx="10020931" cy="346292"/>
      </dsp:txXfrm>
    </dsp:sp>
    <dsp:sp modelId="{26C10550-9856-461C-A6E0-DEBABEAB4573}">
      <dsp:nvSpPr>
        <dsp:cNvPr id="0" name=""/>
        <dsp:cNvSpPr/>
      </dsp:nvSpPr>
      <dsp:spPr>
        <a:xfrm>
          <a:off x="0" y="239544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Keep records of all project-related communication.</a:t>
          </a:r>
        </a:p>
      </dsp:txBody>
      <dsp:txXfrm>
        <a:off x="0" y="2395440"/>
        <a:ext cx="10058399" cy="264960"/>
      </dsp:txXfrm>
    </dsp:sp>
    <dsp:sp modelId="{8A58BD7D-69B7-432E-8B5E-A7CB21E94083}">
      <dsp:nvSpPr>
        <dsp:cNvPr id="0" name=""/>
        <dsp:cNvSpPr/>
      </dsp:nvSpPr>
      <dsp:spPr>
        <a:xfrm>
          <a:off x="0" y="266040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Evaluate Relationship</a:t>
          </a:r>
          <a:r>
            <a:rPr lang="en-US" sz="1600" b="0" i="0" kern="1200" dirty="0"/>
            <a:t>:</a:t>
          </a:r>
        </a:p>
      </dsp:txBody>
      <dsp:txXfrm>
        <a:off x="18734" y="2679134"/>
        <a:ext cx="10020931" cy="346292"/>
      </dsp:txXfrm>
    </dsp:sp>
    <dsp:sp modelId="{480B9312-9C00-4C46-B21A-F71C0F317278}">
      <dsp:nvSpPr>
        <dsp:cNvPr id="0" name=""/>
        <dsp:cNvSpPr/>
      </dsp:nvSpPr>
      <dsp:spPr>
        <a:xfrm>
          <a:off x="0" y="304416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Periodically assess if the conversion efforts are worth it.</a:t>
          </a:r>
        </a:p>
      </dsp:txBody>
      <dsp:txXfrm>
        <a:off x="0" y="3044160"/>
        <a:ext cx="10058399" cy="264960"/>
      </dsp:txXfrm>
    </dsp:sp>
    <dsp:sp modelId="{7D2BAB51-2A14-4F4F-AF0E-AAE90ADD1D68}">
      <dsp:nvSpPr>
        <dsp:cNvPr id="0" name=""/>
        <dsp:cNvSpPr/>
      </dsp:nvSpPr>
      <dsp:spPr>
        <a:xfrm>
          <a:off x="0" y="330912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Contract Updates</a:t>
          </a:r>
          <a:r>
            <a:rPr lang="en-US" sz="1600" b="0" i="0" kern="1200" dirty="0"/>
            <a:t>:</a:t>
          </a:r>
        </a:p>
      </dsp:txBody>
      <dsp:txXfrm>
        <a:off x="18734" y="3327854"/>
        <a:ext cx="10020931" cy="346292"/>
      </dsp:txXfrm>
    </dsp:sp>
    <dsp:sp modelId="{73E77108-9186-4A70-9A46-E42D60F22159}">
      <dsp:nvSpPr>
        <dsp:cNvPr id="0" name=""/>
        <dsp:cNvSpPr/>
      </dsp:nvSpPr>
      <dsp:spPr>
        <a:xfrm>
          <a:off x="0" y="369288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Consider contract updates to reflect changes.</a:t>
          </a:r>
        </a:p>
      </dsp:txBody>
      <dsp:txXfrm>
        <a:off x="0" y="3692880"/>
        <a:ext cx="10058399" cy="2649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45380-D95F-47F2-879F-F1DCD00BEB76}">
      <dsp:nvSpPr>
        <dsp:cNvPr id="0" name=""/>
        <dsp:cNvSpPr/>
      </dsp:nvSpPr>
      <dsp:spPr>
        <a:xfrm>
          <a:off x="0" y="6552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Engaging Storytelling</a:t>
          </a:r>
          <a:r>
            <a:rPr lang="en-US" sz="1600" b="0" i="0" kern="1200" dirty="0"/>
            <a:t>:</a:t>
          </a:r>
        </a:p>
      </dsp:txBody>
      <dsp:txXfrm>
        <a:off x="18734" y="84254"/>
        <a:ext cx="10020931" cy="346292"/>
      </dsp:txXfrm>
    </dsp:sp>
    <dsp:sp modelId="{5CF946B8-4369-44CA-8D40-08CC52A94839}">
      <dsp:nvSpPr>
        <dsp:cNvPr id="0" name=""/>
        <dsp:cNvSpPr/>
      </dsp:nvSpPr>
      <dsp:spPr>
        <a:xfrm>
          <a:off x="0" y="44928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Use cases make marketing more engaging and relatable by presenting real-world scenarios.</a:t>
          </a:r>
        </a:p>
      </dsp:txBody>
      <dsp:txXfrm>
        <a:off x="0" y="449280"/>
        <a:ext cx="10058399" cy="264960"/>
      </dsp:txXfrm>
    </dsp:sp>
    <dsp:sp modelId="{C46AFCDB-7B96-4F41-B3D9-BC439D7148A9}">
      <dsp:nvSpPr>
        <dsp:cNvPr id="0" name=""/>
        <dsp:cNvSpPr/>
      </dsp:nvSpPr>
      <dsp:spPr>
        <a:xfrm>
          <a:off x="0" y="71424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Value Demonstration</a:t>
          </a:r>
          <a:r>
            <a:rPr lang="en-US" sz="1600" b="0" i="0" kern="1200" dirty="0"/>
            <a:t>:</a:t>
          </a:r>
        </a:p>
      </dsp:txBody>
      <dsp:txXfrm>
        <a:off x="18734" y="732974"/>
        <a:ext cx="10020931" cy="346292"/>
      </dsp:txXfrm>
    </dsp:sp>
    <dsp:sp modelId="{F930BC20-D7E3-4945-8620-0F733DBF39D2}">
      <dsp:nvSpPr>
        <dsp:cNvPr id="0" name=""/>
        <dsp:cNvSpPr/>
      </dsp:nvSpPr>
      <dsp:spPr>
        <a:xfrm>
          <a:off x="0" y="109800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Use cases showcase real-world value, helping customers see the benefits.</a:t>
          </a:r>
        </a:p>
      </dsp:txBody>
      <dsp:txXfrm>
        <a:off x="0" y="1098000"/>
        <a:ext cx="10058399" cy="264960"/>
      </dsp:txXfrm>
    </dsp:sp>
    <dsp:sp modelId="{04E19140-D5E9-4472-A5FB-16C1B66AE7C1}">
      <dsp:nvSpPr>
        <dsp:cNvPr id="0" name=""/>
        <dsp:cNvSpPr/>
      </dsp:nvSpPr>
      <dsp:spPr>
        <a:xfrm>
          <a:off x="0" y="136296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Problem-Solution Alignment</a:t>
          </a:r>
          <a:r>
            <a:rPr lang="en-US" sz="1600" b="0" i="0" kern="1200" dirty="0"/>
            <a:t>:</a:t>
          </a:r>
        </a:p>
      </dsp:txBody>
      <dsp:txXfrm>
        <a:off x="18734" y="1381694"/>
        <a:ext cx="10020931" cy="346292"/>
      </dsp:txXfrm>
    </dsp:sp>
    <dsp:sp modelId="{A7DB2016-68F7-4186-97AE-C69094E27CF0}">
      <dsp:nvSpPr>
        <dsp:cNvPr id="0" name=""/>
        <dsp:cNvSpPr/>
      </dsp:nvSpPr>
      <dsp:spPr>
        <a:xfrm>
          <a:off x="0" y="174672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 Align your offering with the problems your audience faces.</a:t>
          </a:r>
        </a:p>
      </dsp:txBody>
      <dsp:txXfrm>
        <a:off x="0" y="1746720"/>
        <a:ext cx="10058399" cy="264960"/>
      </dsp:txXfrm>
    </dsp:sp>
    <dsp:sp modelId="{30BC16F2-E77E-4D42-94D5-0D23ADCAD1C8}">
      <dsp:nvSpPr>
        <dsp:cNvPr id="0" name=""/>
        <dsp:cNvSpPr/>
      </dsp:nvSpPr>
      <dsp:spPr>
        <a:xfrm>
          <a:off x="0" y="201168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Trust Building</a:t>
          </a:r>
          <a:r>
            <a:rPr lang="en-US" sz="1600" b="0" i="0" kern="1200" dirty="0"/>
            <a:t>:</a:t>
          </a:r>
        </a:p>
      </dsp:txBody>
      <dsp:txXfrm>
        <a:off x="18734" y="2030414"/>
        <a:ext cx="10020931" cy="346292"/>
      </dsp:txXfrm>
    </dsp:sp>
    <dsp:sp modelId="{18D41D3D-FEBD-464F-985D-341E9C76A00B}">
      <dsp:nvSpPr>
        <dsp:cNvPr id="0" name=""/>
        <dsp:cNvSpPr/>
      </dsp:nvSpPr>
      <dsp:spPr>
        <a:xfrm>
          <a:off x="0" y="239544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Use cases build trust by sharing success stories and showing your solution works.</a:t>
          </a:r>
        </a:p>
      </dsp:txBody>
      <dsp:txXfrm>
        <a:off x="0" y="2395440"/>
        <a:ext cx="10058399" cy="264960"/>
      </dsp:txXfrm>
    </dsp:sp>
    <dsp:sp modelId="{F8EED269-B1F4-4922-8DA5-84295E1E5B23}">
      <dsp:nvSpPr>
        <dsp:cNvPr id="0" name=""/>
        <dsp:cNvSpPr/>
      </dsp:nvSpPr>
      <dsp:spPr>
        <a:xfrm>
          <a:off x="0" y="266040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Targeted Marketing</a:t>
          </a:r>
          <a:r>
            <a:rPr lang="en-US" sz="1600" b="0" i="0" kern="1200" dirty="0"/>
            <a:t>:</a:t>
          </a:r>
        </a:p>
      </dsp:txBody>
      <dsp:txXfrm>
        <a:off x="18734" y="2679134"/>
        <a:ext cx="10020931" cy="346292"/>
      </dsp:txXfrm>
    </dsp:sp>
    <dsp:sp modelId="{62CB8A20-DEC6-4091-AFD7-CCF01EA24DD3}">
      <dsp:nvSpPr>
        <dsp:cNvPr id="0" name=""/>
        <dsp:cNvSpPr/>
      </dsp:nvSpPr>
      <dsp:spPr>
        <a:xfrm>
          <a:off x="0" y="304416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/>
            <a:t>Tailor </a:t>
          </a:r>
          <a:r>
            <a:rPr lang="en-US" sz="1200" b="0" i="0" kern="1200" dirty="0"/>
            <a:t>your message to specific customer segments or industries.</a:t>
          </a:r>
        </a:p>
      </dsp:txBody>
      <dsp:txXfrm>
        <a:off x="0" y="3044160"/>
        <a:ext cx="10058399" cy="264960"/>
      </dsp:txXfrm>
    </dsp:sp>
    <dsp:sp modelId="{141A9401-90CE-4F42-B60A-1BE22CDEBF6E}">
      <dsp:nvSpPr>
        <dsp:cNvPr id="0" name=""/>
        <dsp:cNvSpPr/>
      </dsp:nvSpPr>
      <dsp:spPr>
        <a:xfrm>
          <a:off x="0" y="330912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Competitive Advantage</a:t>
          </a:r>
          <a:r>
            <a:rPr lang="en-US" sz="1600" b="0" i="0" kern="1200" dirty="0"/>
            <a:t>:</a:t>
          </a:r>
        </a:p>
      </dsp:txBody>
      <dsp:txXfrm>
        <a:off x="18734" y="3327854"/>
        <a:ext cx="10020931" cy="346292"/>
      </dsp:txXfrm>
    </dsp:sp>
    <dsp:sp modelId="{B9888BB5-322C-41A5-8150-819E0138B12E}">
      <dsp:nvSpPr>
        <dsp:cNvPr id="0" name=""/>
        <dsp:cNvSpPr/>
      </dsp:nvSpPr>
      <dsp:spPr>
        <a:xfrm>
          <a:off x="0" y="369288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Stand out by demonstrating a deep understanding of your customers' needs.</a:t>
          </a:r>
        </a:p>
      </dsp:txBody>
      <dsp:txXfrm>
        <a:off x="0" y="3692880"/>
        <a:ext cx="10058399" cy="2649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5310C-B984-4305-8061-AD8C14B4B6A0}">
      <dsp:nvSpPr>
        <dsp:cNvPr id="0" name=""/>
        <dsp:cNvSpPr/>
      </dsp:nvSpPr>
      <dsp:spPr>
        <a:xfrm>
          <a:off x="0" y="34510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Limited Perception</a:t>
          </a:r>
          <a:r>
            <a:rPr lang="en-US" sz="1800" b="0" i="0" kern="1200" dirty="0"/>
            <a:t>: It may narrow your image and limit market understanding.</a:t>
          </a:r>
          <a:endParaRPr lang="fr-FR" sz="1800" kern="1200" dirty="0"/>
        </a:p>
      </dsp:txBody>
      <dsp:txXfrm>
        <a:off x="21075" y="366180"/>
        <a:ext cx="10016249" cy="389580"/>
      </dsp:txXfrm>
    </dsp:sp>
    <dsp:sp modelId="{7481113C-8EFB-4251-B590-F257CCDFF22D}">
      <dsp:nvSpPr>
        <dsp:cNvPr id="0" name=""/>
        <dsp:cNvSpPr/>
      </dsp:nvSpPr>
      <dsp:spPr>
        <a:xfrm>
          <a:off x="0" y="82867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1" i="0" kern="1200" dirty="0"/>
            <a:t>Narrow Branding</a:t>
          </a:r>
          <a:r>
            <a:rPr lang="en-US" sz="1800" b="0" i="0" kern="1200" dirty="0"/>
            <a:t>: Your branding might not effectively communicate your niche expertise.</a:t>
          </a:r>
        </a:p>
      </dsp:txBody>
      <dsp:txXfrm>
        <a:off x="21075" y="849750"/>
        <a:ext cx="10016249" cy="389580"/>
      </dsp:txXfrm>
    </dsp:sp>
    <dsp:sp modelId="{0557553D-6D06-4C2C-A4B3-8E97D0E03ADA}">
      <dsp:nvSpPr>
        <dsp:cNvPr id="0" name=""/>
        <dsp:cNvSpPr/>
      </dsp:nvSpPr>
      <dsp:spPr>
        <a:xfrm>
          <a:off x="0" y="131224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1" i="0" kern="1200" dirty="0"/>
            <a:t>Reduced Credibility</a:t>
          </a:r>
          <a:r>
            <a:rPr lang="en-US" sz="1800" b="0" i="0" kern="1200" dirty="0"/>
            <a:t>: Some may question your depth of knowledge with a generic brand.</a:t>
          </a:r>
        </a:p>
      </dsp:txBody>
      <dsp:txXfrm>
        <a:off x="21075" y="1333320"/>
        <a:ext cx="10016249" cy="389580"/>
      </dsp:txXfrm>
    </dsp:sp>
    <dsp:sp modelId="{C67C0DA2-EED9-4F78-AC63-3A9CA36BF885}">
      <dsp:nvSpPr>
        <dsp:cNvPr id="0" name=""/>
        <dsp:cNvSpPr/>
      </dsp:nvSpPr>
      <dsp:spPr>
        <a:xfrm>
          <a:off x="0" y="179581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1" i="0" kern="1200" dirty="0"/>
            <a:t>Confusion</a:t>
          </a:r>
          <a:r>
            <a:rPr lang="en-US" sz="1800" b="0" i="0" kern="1200" dirty="0"/>
            <a:t>: Customers may not grasp your specific niche services.</a:t>
          </a:r>
        </a:p>
      </dsp:txBody>
      <dsp:txXfrm>
        <a:off x="21075" y="1816890"/>
        <a:ext cx="10016249" cy="389580"/>
      </dsp:txXfrm>
    </dsp:sp>
    <dsp:sp modelId="{CF4CD5AC-238E-4148-87B0-4189D4E83930}">
      <dsp:nvSpPr>
        <dsp:cNvPr id="0" name=""/>
        <dsp:cNvSpPr/>
      </dsp:nvSpPr>
      <dsp:spPr>
        <a:xfrm>
          <a:off x="0" y="227938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1" i="0" kern="1200" dirty="0"/>
            <a:t>Scalability Challenges</a:t>
          </a:r>
          <a:r>
            <a:rPr lang="en-US" sz="1800" b="0" i="0" kern="1200" dirty="0"/>
            <a:t>: Expanding into other areas could be hindered by overly narrow branding.</a:t>
          </a:r>
        </a:p>
      </dsp:txBody>
      <dsp:txXfrm>
        <a:off x="21075" y="2300460"/>
        <a:ext cx="10016249" cy="389580"/>
      </dsp:txXfrm>
    </dsp:sp>
    <dsp:sp modelId="{A6370ACD-022E-432E-8092-23183006E8FE}">
      <dsp:nvSpPr>
        <dsp:cNvPr id="0" name=""/>
        <dsp:cNvSpPr/>
      </dsp:nvSpPr>
      <dsp:spPr>
        <a:xfrm>
          <a:off x="0" y="276295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1" i="0" kern="1200" dirty="0"/>
            <a:t>Overlooking Niche Needs</a:t>
          </a:r>
          <a:r>
            <a:rPr lang="en-US" sz="1800" b="0" i="0" kern="1200" dirty="0"/>
            <a:t>: Generic branding might not address niche-specific challenges.</a:t>
          </a:r>
        </a:p>
      </dsp:txBody>
      <dsp:txXfrm>
        <a:off x="21075" y="2784030"/>
        <a:ext cx="10016249" cy="389580"/>
      </dsp:txXfrm>
    </dsp:sp>
    <dsp:sp modelId="{7C527D6B-97C5-47B7-97FF-19DB015B0A9E}">
      <dsp:nvSpPr>
        <dsp:cNvPr id="0" name=""/>
        <dsp:cNvSpPr/>
      </dsp:nvSpPr>
      <dsp:spPr>
        <a:xfrm>
          <a:off x="0" y="324652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1" i="0" kern="1200" dirty="0"/>
            <a:t>Perceived Skill Set</a:t>
          </a:r>
          <a:r>
            <a:rPr lang="en-US" sz="1800" b="0" i="0" kern="1200" dirty="0"/>
            <a:t>: Clients may assume you only offer web development, missing your broader value.</a:t>
          </a:r>
        </a:p>
      </dsp:txBody>
      <dsp:txXfrm>
        <a:off x="21075" y="3267600"/>
        <a:ext cx="10016249" cy="3895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5310C-B984-4305-8061-AD8C14B4B6A0}">
      <dsp:nvSpPr>
        <dsp:cNvPr id="0" name=""/>
        <dsp:cNvSpPr/>
      </dsp:nvSpPr>
      <dsp:spPr>
        <a:xfrm>
          <a:off x="0" y="329535"/>
          <a:ext cx="1005839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Consider specializing in specific local industries.</a:t>
          </a:r>
          <a:endParaRPr lang="fr-FR" sz="2900" kern="1200" dirty="0"/>
        </a:p>
      </dsp:txBody>
      <dsp:txXfrm>
        <a:off x="33955" y="363490"/>
        <a:ext cx="9990489" cy="627655"/>
      </dsp:txXfrm>
    </dsp:sp>
    <dsp:sp modelId="{65A4A073-4453-4B2D-8AA1-8D01E441C1CB}">
      <dsp:nvSpPr>
        <dsp:cNvPr id="0" name=""/>
        <dsp:cNvSpPr/>
      </dsp:nvSpPr>
      <dsp:spPr>
        <a:xfrm>
          <a:off x="0" y="1108620"/>
          <a:ext cx="1005839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900" b="0" i="0" kern="1200" dirty="0"/>
            <a:t>Tailor your services to meet the unique needs of these niches.</a:t>
          </a:r>
        </a:p>
      </dsp:txBody>
      <dsp:txXfrm>
        <a:off x="33955" y="1142575"/>
        <a:ext cx="9990489" cy="627655"/>
      </dsp:txXfrm>
    </dsp:sp>
    <dsp:sp modelId="{87CC982B-C07E-4161-B751-D543D3BAE6BF}">
      <dsp:nvSpPr>
        <dsp:cNvPr id="0" name=""/>
        <dsp:cNvSpPr/>
      </dsp:nvSpPr>
      <dsp:spPr>
        <a:xfrm>
          <a:off x="0" y="1887705"/>
          <a:ext cx="1005839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900" b="0" i="0" kern="1200" dirty="0"/>
            <a:t>Brand your services based on keywords used in that target niche, </a:t>
          </a:r>
        </a:p>
      </dsp:txBody>
      <dsp:txXfrm>
        <a:off x="33955" y="1921660"/>
        <a:ext cx="9990489" cy="627655"/>
      </dsp:txXfrm>
    </dsp:sp>
    <dsp:sp modelId="{9C8DF49B-58C3-42EC-BF8D-BC592C1EE76F}">
      <dsp:nvSpPr>
        <dsp:cNvPr id="0" name=""/>
        <dsp:cNvSpPr/>
      </dsp:nvSpPr>
      <dsp:spPr>
        <a:xfrm>
          <a:off x="0" y="2583270"/>
          <a:ext cx="10058399" cy="1110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300" b="0" i="0" kern="1200" dirty="0"/>
            <a:t>sell lead potential if you are selling web design,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300" b="0" i="0" kern="1200" dirty="0"/>
            <a:t>A website by itself means nothing to the customer unless it do something for their business.</a:t>
          </a:r>
        </a:p>
      </dsp:txBody>
      <dsp:txXfrm>
        <a:off x="0" y="2583270"/>
        <a:ext cx="10058399" cy="11105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5310C-B984-4305-8061-AD8C14B4B6A0}">
      <dsp:nvSpPr>
        <dsp:cNvPr id="0" name=""/>
        <dsp:cNvSpPr/>
      </dsp:nvSpPr>
      <dsp:spPr>
        <a:xfrm>
          <a:off x="0" y="8280"/>
          <a:ext cx="10058399" cy="3079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b="0" i="0" kern="1200" dirty="0"/>
            <a:t>Highlight how a well-designed website can generate a return on investment (ROI)</a:t>
          </a:r>
          <a:endParaRPr lang="fr-FR" sz="5600" kern="1200" dirty="0"/>
        </a:p>
      </dsp:txBody>
      <dsp:txXfrm>
        <a:off x="150326" y="158606"/>
        <a:ext cx="9757747" cy="2778787"/>
      </dsp:txXfrm>
    </dsp:sp>
    <dsp:sp modelId="{71C1CBD4-F0F3-4CE5-9AC8-CC7D73005028}">
      <dsp:nvSpPr>
        <dsp:cNvPr id="0" name=""/>
        <dsp:cNvSpPr/>
      </dsp:nvSpPr>
      <dsp:spPr>
        <a:xfrm>
          <a:off x="0" y="3087720"/>
          <a:ext cx="10058399" cy="92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71120" rIns="398272" bIns="71120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400" b="0" i="0" kern="1200"/>
            <a:t>for </a:t>
          </a:r>
          <a:r>
            <a:rPr lang="en-US" sz="4400" b="0" i="0" kern="1200" dirty="0"/>
            <a:t>local businesses in </a:t>
          </a:r>
          <a:r>
            <a:rPr lang="en-US" sz="4400" b="0" i="0" kern="1200"/>
            <a:t>their niche.</a:t>
          </a:r>
          <a:endParaRPr lang="fr-FR" sz="4400" kern="1200" dirty="0"/>
        </a:p>
      </dsp:txBody>
      <dsp:txXfrm>
        <a:off x="0" y="3087720"/>
        <a:ext cx="10058399" cy="927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01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18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01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46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7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60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62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22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78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8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38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64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C310-8EC6-4854-91FE-9CF9415E5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i="0" dirty="0">
                <a:effectLst/>
                <a:latin typeface="Söhne"/>
              </a:rPr>
              <a:t>Freelance </a:t>
            </a:r>
            <a:r>
              <a:rPr lang="fr-FR" b="1" i="0" dirty="0" err="1">
                <a:effectLst/>
                <a:latin typeface="Söhne"/>
              </a:rPr>
              <a:t>foundation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E5E29-2A29-4549-8074-441AB8A9C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Foundation session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94BA7-C496-4C04-9758-57C08FAF729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8574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0" dirty="0" err="1">
                <a:effectLst/>
                <a:latin typeface="Söhne"/>
              </a:rPr>
              <a:t>Identify</a:t>
            </a:r>
            <a:r>
              <a:rPr lang="fr-FR" i="0" dirty="0">
                <a:effectLst/>
                <a:latin typeface="Söhne"/>
              </a:rPr>
              <a:t> Target Niches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420088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167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Söhne"/>
              </a:rPr>
              <a:t>Showcase ROI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945142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847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Pricing </a:t>
            </a:r>
            <a:r>
              <a:rPr lang="fr-FR" dirty="0" err="1"/>
              <a:t>strategy</a:t>
            </a:r>
            <a:r>
              <a:rPr lang="fr-FR" dirty="0"/>
              <a:t>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1299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758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8051-214E-4D37-8296-02087930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 Myths of Freelance Web development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1430D-551C-4722-8AF6-9DAC16847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Söhne"/>
              </a:rPr>
              <a:t>‘ Word of </a:t>
            </a:r>
            <a:r>
              <a:rPr lang="fr-FR" dirty="0" err="1">
                <a:latin typeface="Söhne"/>
              </a:rPr>
              <a:t>Mouth</a:t>
            </a:r>
            <a:r>
              <a:rPr lang="fr-FR" dirty="0">
                <a:latin typeface="Söhne"/>
              </a:rPr>
              <a:t> Marketing </a:t>
            </a:r>
            <a:r>
              <a:rPr lang="fr-FR" dirty="0" err="1">
                <a:latin typeface="Söhne"/>
              </a:rPr>
              <a:t>is</a:t>
            </a:r>
            <a:r>
              <a:rPr lang="fr-FR" dirty="0">
                <a:latin typeface="Söhne"/>
              </a:rPr>
              <a:t> the best marketing </a:t>
            </a:r>
            <a:r>
              <a:rPr lang="fr-FR" dirty="0" err="1">
                <a:latin typeface="Söhne"/>
              </a:rPr>
              <a:t>strategy</a:t>
            </a:r>
            <a:r>
              <a:rPr lang="fr-FR" dirty="0">
                <a:latin typeface="Söhne"/>
              </a:rPr>
              <a:t>. ’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Söhne"/>
              </a:rPr>
              <a:t>‘ </a:t>
            </a:r>
            <a:r>
              <a:rPr lang="fr-FR" dirty="0" err="1">
                <a:latin typeface="Söhne"/>
              </a:rPr>
              <a:t>Offering</a:t>
            </a:r>
            <a:r>
              <a:rPr lang="fr-FR" dirty="0">
                <a:latin typeface="Söhne"/>
              </a:rPr>
              <a:t> free services </a:t>
            </a:r>
            <a:r>
              <a:rPr lang="fr-FR" dirty="0" err="1">
                <a:latin typeface="Söhne"/>
              </a:rPr>
              <a:t>will</a:t>
            </a:r>
            <a:r>
              <a:rPr lang="fr-FR" dirty="0">
                <a:latin typeface="Söhne"/>
              </a:rPr>
              <a:t> </a:t>
            </a:r>
            <a:r>
              <a:rPr lang="fr-FR" dirty="0" err="1">
                <a:latin typeface="Söhne"/>
              </a:rPr>
              <a:t>get</a:t>
            </a:r>
            <a:r>
              <a:rPr lang="fr-FR" dirty="0">
                <a:latin typeface="Söhne"/>
              </a:rPr>
              <a:t> me </a:t>
            </a:r>
            <a:r>
              <a:rPr lang="fr-FR" b="1" dirty="0" err="1">
                <a:latin typeface="Söhne"/>
              </a:rPr>
              <a:t>quality</a:t>
            </a:r>
            <a:r>
              <a:rPr lang="fr-FR" dirty="0">
                <a:latin typeface="Söhne"/>
              </a:rPr>
              <a:t> clients </a:t>
            </a:r>
            <a:r>
              <a:rPr lang="fr-FR" dirty="0" err="1">
                <a:latin typeface="Söhne"/>
              </a:rPr>
              <a:t>that</a:t>
            </a:r>
            <a:r>
              <a:rPr lang="fr-FR" dirty="0">
                <a:latin typeface="Söhne"/>
              </a:rPr>
              <a:t> </a:t>
            </a:r>
            <a:r>
              <a:rPr lang="fr-FR" dirty="0" err="1">
                <a:latin typeface="Söhne"/>
              </a:rPr>
              <a:t>buy</a:t>
            </a:r>
            <a:r>
              <a:rPr lang="fr-FR" dirty="0">
                <a:latin typeface="Söhne"/>
              </a:rPr>
              <a:t> </a:t>
            </a:r>
            <a:r>
              <a:rPr lang="fr-FR" dirty="0" err="1">
                <a:latin typeface="Söhne"/>
              </a:rPr>
              <a:t>my</a:t>
            </a:r>
            <a:r>
              <a:rPr lang="fr-FR" dirty="0">
                <a:latin typeface="Söhne"/>
              </a:rPr>
              <a:t> </a:t>
            </a:r>
            <a:r>
              <a:rPr lang="fr-FR" dirty="0" err="1">
                <a:latin typeface="Söhne"/>
              </a:rPr>
              <a:t>paid</a:t>
            </a:r>
            <a:r>
              <a:rPr lang="fr-FR" dirty="0">
                <a:latin typeface="Söhne"/>
              </a:rPr>
              <a:t> services ‘</a:t>
            </a:r>
          </a:p>
          <a:p>
            <a:pPr marL="457200" indent="-457200">
              <a:buFont typeface="+mj-lt"/>
              <a:buAutoNum type="arabicPeriod"/>
            </a:pPr>
            <a:r>
              <a:rPr lang="en-US" i="0" dirty="0">
                <a:effectLst/>
                <a:latin typeface="Söhne"/>
              </a:rPr>
              <a:t>‘ All Clients Are Good Clients 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Söhne"/>
              </a:rPr>
              <a:t>‘ Me marketing is better than You marketing‘</a:t>
            </a:r>
          </a:p>
          <a:p>
            <a:pPr marL="457200" indent="-457200">
              <a:buFont typeface="+mj-lt"/>
              <a:buAutoNum type="arabicPeriod"/>
            </a:pPr>
            <a:r>
              <a:rPr lang="en-US" i="0" dirty="0">
                <a:effectLst/>
                <a:latin typeface="Söhne"/>
              </a:rPr>
              <a:t>‘ Its good to be perceived </a:t>
            </a:r>
            <a:r>
              <a:rPr lang="en-US" b="1" i="0" dirty="0">
                <a:effectLst/>
                <a:latin typeface="Söhne"/>
              </a:rPr>
              <a:t>only</a:t>
            </a:r>
            <a:r>
              <a:rPr lang="en-US" i="0" dirty="0">
                <a:effectLst/>
                <a:latin typeface="Söhne"/>
              </a:rPr>
              <a:t> as the </a:t>
            </a:r>
            <a:r>
              <a:rPr lang="en-US" dirty="0">
                <a:latin typeface="Söhne"/>
              </a:rPr>
              <a:t>IT Person ‘</a:t>
            </a:r>
            <a:endParaRPr lang="en-US" i="0" dirty="0">
              <a:effectLst/>
              <a:latin typeface="Söhne"/>
            </a:endParaRPr>
          </a:p>
          <a:p>
            <a:endParaRPr lang="en-US" dirty="0">
              <a:solidFill>
                <a:srgbClr val="D1D5DB"/>
              </a:solidFill>
              <a:latin typeface="Söhne"/>
            </a:endParaRPr>
          </a:p>
          <a:p>
            <a:endParaRPr lang="fr-FR" dirty="0">
              <a:latin typeface="Söhne"/>
            </a:endParaRPr>
          </a:p>
          <a:p>
            <a:endParaRPr lang="fr-FR" dirty="0"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49AAF-1DAC-424B-9A3C-5785A823397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600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Söhne"/>
              </a:rPr>
              <a:t>The issue </a:t>
            </a:r>
            <a:r>
              <a:rPr lang="fr-FR" dirty="0" err="1">
                <a:latin typeface="Söhne"/>
              </a:rPr>
              <a:t>With</a:t>
            </a:r>
            <a:r>
              <a:rPr lang="fr-FR" dirty="0">
                <a:latin typeface="Söhne"/>
              </a:rPr>
              <a:t> Word of </a:t>
            </a:r>
            <a:r>
              <a:rPr lang="fr-FR" dirty="0" err="1">
                <a:latin typeface="Söhne"/>
              </a:rPr>
              <a:t>Mouth</a:t>
            </a:r>
            <a:endParaRPr lang="fr-FR" dirty="0">
              <a:latin typeface="Söhne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15159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45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Söhne"/>
              </a:rPr>
              <a:t>Drawback of free or </a:t>
            </a:r>
            <a:r>
              <a:rPr lang="fr-FR" dirty="0" err="1">
                <a:latin typeface="Söhne"/>
              </a:rPr>
              <a:t>low</a:t>
            </a:r>
            <a:r>
              <a:rPr lang="fr-FR" dirty="0">
                <a:latin typeface="Söhne"/>
              </a:rPr>
              <a:t> </a:t>
            </a:r>
            <a:r>
              <a:rPr lang="fr-FR" dirty="0" err="1">
                <a:latin typeface="Söhne"/>
              </a:rPr>
              <a:t>cost</a:t>
            </a:r>
            <a:r>
              <a:rPr lang="fr-FR" dirty="0">
                <a:latin typeface="Söhne"/>
              </a:rPr>
              <a:t> services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604392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962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Söhne"/>
              </a:rPr>
              <a:t>All Clients Are </a:t>
            </a:r>
            <a:r>
              <a:rPr lang="en-US" b="1" i="0" dirty="0">
                <a:effectLst/>
                <a:latin typeface="Söhne"/>
              </a:rPr>
              <a:t>NOT</a:t>
            </a:r>
            <a:r>
              <a:rPr lang="en-US" i="0" dirty="0">
                <a:effectLst/>
                <a:latin typeface="Söhne"/>
              </a:rPr>
              <a:t> Good Clients </a:t>
            </a:r>
            <a:endParaRPr lang="en-US" dirty="0">
              <a:solidFill>
                <a:srgbClr val="D1D5DB"/>
              </a:solidFill>
              <a:latin typeface="Söhne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57689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A1A8E2-B2D0-4269-9532-0063A2CFC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667390"/>
              </p:ext>
            </p:extLst>
          </p:nvPr>
        </p:nvGraphicFramePr>
        <p:xfrm>
          <a:off x="1191237" y="1845732"/>
          <a:ext cx="9964443" cy="40332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65197">
                  <a:extLst>
                    <a:ext uri="{9D8B030D-6E8A-4147-A177-3AD203B41FA5}">
                      <a16:colId xmlns:a16="http://schemas.microsoft.com/office/drawing/2014/main" val="742156037"/>
                    </a:ext>
                  </a:extLst>
                </a:gridCol>
                <a:gridCol w="5099246">
                  <a:extLst>
                    <a:ext uri="{9D8B030D-6E8A-4147-A177-3AD203B41FA5}">
                      <a16:colId xmlns:a16="http://schemas.microsoft.com/office/drawing/2014/main" val="118188905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u="none" strike="noStrike" dirty="0">
                          <a:effectLst/>
                        </a:rPr>
                        <a:t>Good Clients: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u="none" strike="noStrike" dirty="0">
                          <a:effectLst/>
                        </a:rPr>
                        <a:t>Bad Clients: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627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</a:rPr>
                        <a:t>Clear communication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</a:rPr>
                        <a:t>Vague or </a:t>
                      </a:r>
                      <a:r>
                        <a:rPr lang="fr-FR" sz="1200" u="none" strike="noStrike" dirty="0" err="1">
                          <a:effectLst/>
                        </a:rPr>
                        <a:t>inconsistent</a:t>
                      </a:r>
                      <a:r>
                        <a:rPr lang="fr-FR" sz="1200" u="none" strike="noStrike" dirty="0">
                          <a:effectLst/>
                        </a:rPr>
                        <a:t> communication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803291305"/>
                  </a:ext>
                </a:extLst>
              </a:tr>
              <a:tr h="37567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effectLst/>
                        </a:rPr>
                        <a:t>Respectful</a:t>
                      </a:r>
                      <a:r>
                        <a:rPr lang="fr-FR" sz="1200" u="none" strike="noStrike" dirty="0">
                          <a:effectLst/>
                        </a:rPr>
                        <a:t> and </a:t>
                      </a:r>
                      <a:r>
                        <a:rPr lang="fr-FR" sz="1200" u="none" strike="noStrike" dirty="0" err="1">
                          <a:effectLst/>
                        </a:rPr>
                        <a:t>professional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effectLst/>
                        </a:rPr>
                        <a:t>Disrespectful</a:t>
                      </a:r>
                      <a:r>
                        <a:rPr lang="fr-FR" sz="1200" u="none" strike="noStrike" dirty="0">
                          <a:effectLst/>
                        </a:rPr>
                        <a:t> </a:t>
                      </a:r>
                      <a:r>
                        <a:rPr lang="fr-FR" sz="1200" u="none" strike="noStrike" dirty="0" err="1">
                          <a:effectLst/>
                        </a:rPr>
                        <a:t>behavior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3281417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Realistic expectations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effectLst/>
                        </a:rPr>
                        <a:t>Unrealistic</a:t>
                      </a:r>
                      <a:r>
                        <a:rPr lang="fr-FR" sz="1200" u="none" strike="noStrike" dirty="0">
                          <a:effectLst/>
                        </a:rPr>
                        <a:t> expectations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9796316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effectLst/>
                        </a:rPr>
                        <a:t>Defined</a:t>
                      </a:r>
                      <a:r>
                        <a:rPr lang="fr-FR" sz="1200" u="none" strike="noStrike" dirty="0">
                          <a:effectLst/>
                        </a:rPr>
                        <a:t> budget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Unclear or unwilling to discuss budget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9077834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Timely payments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effectLst/>
                        </a:rPr>
                        <a:t>Late</a:t>
                      </a:r>
                      <a:r>
                        <a:rPr lang="fr-FR" sz="1200" u="none" strike="noStrike" dirty="0">
                          <a:effectLst/>
                        </a:rPr>
                        <a:t> or </a:t>
                      </a:r>
                      <a:r>
                        <a:rPr lang="fr-FR" sz="1200" u="none" strike="noStrike" dirty="0" err="1">
                          <a:effectLst/>
                        </a:rPr>
                        <a:t>inconsistent</a:t>
                      </a:r>
                      <a:r>
                        <a:rPr lang="fr-FR" sz="1200" u="none" strike="noStrike" dirty="0">
                          <a:effectLst/>
                        </a:rPr>
                        <a:t> </a:t>
                      </a:r>
                      <a:r>
                        <a:rPr lang="fr-FR" sz="1200" u="none" strike="noStrike" dirty="0" err="1">
                          <a:effectLst/>
                        </a:rPr>
                        <a:t>payments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2487848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</a:rPr>
                        <a:t>Trust and collaboration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effectLst/>
                        </a:rPr>
                        <a:t>Micromanagement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6049579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Frequent, clear feedback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effectLst/>
                        </a:rPr>
                        <a:t>Lack</a:t>
                      </a:r>
                      <a:r>
                        <a:rPr lang="fr-FR" sz="1200" u="none" strike="noStrike" dirty="0">
                          <a:effectLst/>
                        </a:rPr>
                        <a:t> of trust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661823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effectLst/>
                        </a:rPr>
                        <a:t>Defined</a:t>
                      </a:r>
                      <a:r>
                        <a:rPr lang="fr-FR" sz="1200" u="none" strike="noStrike" dirty="0">
                          <a:effectLst/>
                        </a:rPr>
                        <a:t> </a:t>
                      </a:r>
                      <a:r>
                        <a:rPr lang="fr-FR" sz="1200" u="none" strike="noStrike" dirty="0" err="1">
                          <a:effectLst/>
                        </a:rPr>
                        <a:t>project</a:t>
                      </a:r>
                      <a:r>
                        <a:rPr lang="fr-FR" sz="1200" u="none" strike="noStrike" dirty="0">
                          <a:effectLst/>
                        </a:rPr>
                        <a:t> scope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effectLst/>
                        </a:rPr>
                        <a:t>Unreasonable</a:t>
                      </a:r>
                      <a:r>
                        <a:rPr lang="fr-FR" sz="1200" u="none" strike="noStrike" dirty="0">
                          <a:effectLst/>
                        </a:rPr>
                        <a:t> scope </a:t>
                      </a:r>
                      <a:r>
                        <a:rPr lang="fr-FR" sz="1200" u="none" strike="noStrike" dirty="0" err="1">
                          <a:effectLst/>
                        </a:rPr>
                        <a:t>creep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9851140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effectLst/>
                        </a:rPr>
                        <a:t>Appreciation</a:t>
                      </a:r>
                      <a:r>
                        <a:rPr lang="fr-FR" sz="1200" u="none" strike="noStrike" dirty="0">
                          <a:effectLst/>
                        </a:rPr>
                        <a:t> of value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effectLst/>
                        </a:rPr>
                        <a:t>Constantly</a:t>
                      </a:r>
                      <a:r>
                        <a:rPr lang="fr-FR" sz="1200" u="none" strike="noStrike" dirty="0">
                          <a:effectLst/>
                        </a:rPr>
                        <a:t> </a:t>
                      </a:r>
                      <a:r>
                        <a:rPr lang="fr-FR" sz="1200" u="none" strike="noStrike" dirty="0" err="1">
                          <a:effectLst/>
                        </a:rPr>
                        <a:t>changing</a:t>
                      </a:r>
                      <a:r>
                        <a:rPr lang="fr-FR" sz="1200" u="none" strike="noStrike" dirty="0">
                          <a:effectLst/>
                        </a:rPr>
                        <a:t> </a:t>
                      </a:r>
                      <a:r>
                        <a:rPr lang="fr-FR" sz="1200" u="none" strike="noStrike" dirty="0" err="1">
                          <a:effectLst/>
                        </a:rPr>
                        <a:t>requirements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5858039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Professional approach to references and portfolio review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Unprofessional approach to references and portfolio review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659163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63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Söhne"/>
              </a:rPr>
              <a:t>Converting a bad client to a good one</a:t>
            </a:r>
            <a:endParaRPr lang="en-US" dirty="0">
              <a:solidFill>
                <a:srgbClr val="D1D5DB"/>
              </a:solidFill>
              <a:latin typeface="Söhne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794860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4735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Söhne"/>
              </a:rPr>
              <a:t>Me marketing VS You marketing</a:t>
            </a:r>
            <a:endParaRPr lang="en-US" dirty="0">
              <a:solidFill>
                <a:srgbClr val="D1D5DB"/>
              </a:solidFill>
              <a:latin typeface="Söhne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171622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2871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Söhne"/>
              </a:rPr>
              <a:t>Drawbacks of </a:t>
            </a:r>
            <a:r>
              <a:rPr lang="fr-FR" dirty="0" err="1">
                <a:latin typeface="Söhne"/>
              </a:rPr>
              <a:t>being</a:t>
            </a:r>
            <a:r>
              <a:rPr lang="fr-FR" dirty="0">
                <a:latin typeface="Söhne"/>
              </a:rPr>
              <a:t> </a:t>
            </a:r>
            <a:r>
              <a:rPr lang="fr-FR" b="1" dirty="0" err="1">
                <a:latin typeface="Söhne"/>
              </a:rPr>
              <a:t>only</a:t>
            </a:r>
            <a:r>
              <a:rPr lang="fr-FR" dirty="0">
                <a:latin typeface="Söhne"/>
              </a:rPr>
              <a:t> The Web Guy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173555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02828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887</Words>
  <Application>Microsoft Office PowerPoint</Application>
  <PresentationFormat>Widescreen</PresentationFormat>
  <Paragraphs>122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Söhne</vt:lpstr>
      <vt:lpstr>Retrospect</vt:lpstr>
      <vt:lpstr>Freelance foundation</vt:lpstr>
      <vt:lpstr>Pricing strategy </vt:lpstr>
      <vt:lpstr>5 Myths of Freelance Web development</vt:lpstr>
      <vt:lpstr>The issue With Word of Mouth</vt:lpstr>
      <vt:lpstr>Drawback of free or low cost services </vt:lpstr>
      <vt:lpstr>All Clients Are NOT Good Clients </vt:lpstr>
      <vt:lpstr>Converting a bad client to a good one</vt:lpstr>
      <vt:lpstr>Me marketing VS You marketing</vt:lpstr>
      <vt:lpstr>Drawbacks of being only The Web Guy</vt:lpstr>
      <vt:lpstr>Identify Target Niches</vt:lpstr>
      <vt:lpstr>Showcase ROI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 Syntax</dc:title>
  <dc:creator>Rishi Gujadhur</dc:creator>
  <cp:lastModifiedBy>Rishi Gujadhur</cp:lastModifiedBy>
  <cp:revision>129</cp:revision>
  <dcterms:created xsi:type="dcterms:W3CDTF">2023-10-11T10:33:30Z</dcterms:created>
  <dcterms:modified xsi:type="dcterms:W3CDTF">2023-10-17T14:44:10Z</dcterms:modified>
</cp:coreProperties>
</file>