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8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9F0A5B-1D22-4C9C-96F5-54C166950CB0}">
      <dgm:prSet/>
      <dgm:spPr/>
      <dgm:t>
        <a:bodyPr/>
        <a:lstStyle/>
        <a:p>
          <a:r>
            <a:rPr lang="en-GB" dirty="0"/>
            <a:t>Landing page</a:t>
          </a:r>
          <a:endParaRPr lang="fr-FR" dirty="0"/>
        </a:p>
      </dgm:t>
    </dgm:pt>
    <dgm:pt modelId="{6B1D9538-00F6-40C3-B0F8-50E91F855EE1}" type="parTrans" cxnId="{12927AAB-4012-4C68-BE29-B9E194F1A5B1}">
      <dgm:prSet/>
      <dgm:spPr/>
      <dgm:t>
        <a:bodyPr/>
        <a:lstStyle/>
        <a:p>
          <a:endParaRPr lang="fr-FR"/>
        </a:p>
      </dgm:t>
    </dgm:pt>
    <dgm:pt modelId="{1BC491A8-D085-4174-A1D4-6A2F8FF7C64E}" type="sibTrans" cxnId="{12927AAB-4012-4C68-BE29-B9E194F1A5B1}">
      <dgm:prSet/>
      <dgm:spPr/>
      <dgm:t>
        <a:bodyPr/>
        <a:lstStyle/>
        <a:p>
          <a:endParaRPr lang="fr-FR"/>
        </a:p>
      </dgm:t>
    </dgm:pt>
    <dgm:pt modelId="{F14B077B-C0CA-4990-AC55-F63393531A42}">
      <dgm:prSet/>
      <dgm:spPr/>
      <dgm:t>
        <a:bodyPr/>
        <a:lstStyle/>
        <a:p>
          <a:r>
            <a:rPr lang="en-GB" dirty="0"/>
            <a:t>UI</a:t>
          </a:r>
          <a:endParaRPr lang="fr-FR" dirty="0"/>
        </a:p>
      </dgm:t>
    </dgm:pt>
    <dgm:pt modelId="{021D111A-AD94-43B3-B3CB-118A267430E2}" type="parTrans" cxnId="{A7AC34DA-23D9-41ED-811C-2A3EDB847405}">
      <dgm:prSet/>
      <dgm:spPr/>
      <dgm:t>
        <a:bodyPr/>
        <a:lstStyle/>
        <a:p>
          <a:endParaRPr lang="fr-FR"/>
        </a:p>
      </dgm:t>
    </dgm:pt>
    <dgm:pt modelId="{735A5F12-677D-405C-994F-158F82EAE470}" type="sibTrans" cxnId="{A7AC34DA-23D9-41ED-811C-2A3EDB84740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F05EFC2-11B2-46E5-A6A3-575509615394}" type="pres">
      <dgm:prSet presAssocID="{F14B077B-C0CA-4990-AC55-F63393531A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FDDC69-61BD-41E1-B38F-8F22062B2C22}" type="pres">
      <dgm:prSet presAssocID="{735A5F12-677D-405C-994F-158F82EAE470}" presName="spacer" presStyleCnt="0"/>
      <dgm:spPr/>
    </dgm:pt>
    <dgm:pt modelId="{864661BD-8D3B-40AA-AA4E-51AE89D9B126}" type="pres">
      <dgm:prSet presAssocID="{9A9F0A5B-1D22-4C9C-96F5-54C166950C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D97726-4EAD-4D1C-B21B-46F5EC4FBD1A}" type="presOf" srcId="{F14B077B-C0CA-4990-AC55-F63393531A42}" destId="{9F05EFC2-11B2-46E5-A6A3-575509615394}" srcOrd="0" destOrd="0" presId="urn:microsoft.com/office/officeart/2005/8/layout/vList2"/>
    <dgm:cxn modelId="{12927AAB-4012-4C68-BE29-B9E194F1A5B1}" srcId="{480BFB1A-5604-4D44-9784-3B4A05BAD4FE}" destId="{9A9F0A5B-1D22-4C9C-96F5-54C166950CB0}" srcOrd="1" destOrd="0" parTransId="{6B1D9538-00F6-40C3-B0F8-50E91F855EE1}" sibTransId="{1BC491A8-D085-4174-A1D4-6A2F8FF7C64E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A7AC34DA-23D9-41ED-811C-2A3EDB847405}" srcId="{480BFB1A-5604-4D44-9784-3B4A05BAD4FE}" destId="{F14B077B-C0CA-4990-AC55-F63393531A42}" srcOrd="0" destOrd="0" parTransId="{021D111A-AD94-43B3-B3CB-118A267430E2}" sibTransId="{735A5F12-677D-405C-994F-158F82EAE470}"/>
    <dgm:cxn modelId="{7666E9FF-1721-421F-A6AD-42C0F43AF019}" type="presOf" srcId="{9A9F0A5B-1D22-4C9C-96F5-54C166950CB0}" destId="{864661BD-8D3B-40AA-AA4E-51AE89D9B126}" srcOrd="0" destOrd="0" presId="urn:microsoft.com/office/officeart/2005/8/layout/vList2"/>
    <dgm:cxn modelId="{3A5115FE-A443-43E6-88BF-02B69A7E0512}" type="presParOf" srcId="{CE27D942-1C2B-45A6-B11D-102CB7AC984B}" destId="{9F05EFC2-11B2-46E5-A6A3-575509615394}" srcOrd="0" destOrd="0" presId="urn:microsoft.com/office/officeart/2005/8/layout/vList2"/>
    <dgm:cxn modelId="{2B39B952-5C3A-4D8E-84DB-B99BB92AFC32}" type="presParOf" srcId="{CE27D942-1C2B-45A6-B11D-102CB7AC984B}" destId="{35FDDC69-61BD-41E1-B38F-8F22062B2C22}" srcOrd="1" destOrd="0" presId="urn:microsoft.com/office/officeart/2005/8/layout/vList2"/>
    <dgm:cxn modelId="{FC094008-6865-4774-A149-CE9DEDDDA5DD}" type="presParOf" srcId="{CE27D942-1C2B-45A6-B11D-102CB7AC984B}" destId="{864661BD-8D3B-40AA-AA4E-51AE89D9B12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9F0A5B-1D22-4C9C-96F5-54C166950CB0}">
      <dgm:prSet/>
      <dgm:spPr/>
      <dgm:t>
        <a:bodyPr/>
        <a:lstStyle/>
        <a:p>
          <a:r>
            <a:rPr lang="en-GB" dirty="0"/>
            <a:t>Landing page</a:t>
          </a:r>
          <a:endParaRPr lang="fr-FR" dirty="0"/>
        </a:p>
      </dgm:t>
    </dgm:pt>
    <dgm:pt modelId="{6B1D9538-00F6-40C3-B0F8-50E91F855EE1}" type="parTrans" cxnId="{12927AAB-4012-4C68-BE29-B9E194F1A5B1}">
      <dgm:prSet/>
      <dgm:spPr/>
      <dgm:t>
        <a:bodyPr/>
        <a:lstStyle/>
        <a:p>
          <a:endParaRPr lang="fr-FR"/>
        </a:p>
      </dgm:t>
    </dgm:pt>
    <dgm:pt modelId="{1BC491A8-D085-4174-A1D4-6A2F8FF7C64E}" type="sibTrans" cxnId="{12927AAB-4012-4C68-BE29-B9E194F1A5B1}">
      <dgm:prSet/>
      <dgm:spPr/>
      <dgm:t>
        <a:bodyPr/>
        <a:lstStyle/>
        <a:p>
          <a:endParaRPr lang="fr-FR"/>
        </a:p>
      </dgm:t>
    </dgm:pt>
    <dgm:pt modelId="{F14B077B-C0CA-4990-AC55-F63393531A42}">
      <dgm:prSet/>
      <dgm:spPr/>
      <dgm:t>
        <a:bodyPr/>
        <a:lstStyle/>
        <a:p>
          <a:r>
            <a:rPr lang="en-GB" dirty="0"/>
            <a:t>UI</a:t>
          </a:r>
          <a:endParaRPr lang="fr-FR" dirty="0"/>
        </a:p>
      </dgm:t>
    </dgm:pt>
    <dgm:pt modelId="{021D111A-AD94-43B3-B3CB-118A267430E2}" type="parTrans" cxnId="{A7AC34DA-23D9-41ED-811C-2A3EDB847405}">
      <dgm:prSet/>
      <dgm:spPr/>
      <dgm:t>
        <a:bodyPr/>
        <a:lstStyle/>
        <a:p>
          <a:endParaRPr lang="fr-FR"/>
        </a:p>
      </dgm:t>
    </dgm:pt>
    <dgm:pt modelId="{735A5F12-677D-405C-994F-158F82EAE470}" type="sibTrans" cxnId="{A7AC34DA-23D9-41ED-811C-2A3EDB84740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F05EFC2-11B2-46E5-A6A3-575509615394}" type="pres">
      <dgm:prSet presAssocID="{F14B077B-C0CA-4990-AC55-F63393531A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FDDC69-61BD-41E1-B38F-8F22062B2C22}" type="pres">
      <dgm:prSet presAssocID="{735A5F12-677D-405C-994F-158F82EAE470}" presName="spacer" presStyleCnt="0"/>
      <dgm:spPr/>
    </dgm:pt>
    <dgm:pt modelId="{864661BD-8D3B-40AA-AA4E-51AE89D9B126}" type="pres">
      <dgm:prSet presAssocID="{9A9F0A5B-1D22-4C9C-96F5-54C166950C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D97726-4EAD-4D1C-B21B-46F5EC4FBD1A}" type="presOf" srcId="{F14B077B-C0CA-4990-AC55-F63393531A42}" destId="{9F05EFC2-11B2-46E5-A6A3-575509615394}" srcOrd="0" destOrd="0" presId="urn:microsoft.com/office/officeart/2005/8/layout/vList2"/>
    <dgm:cxn modelId="{12927AAB-4012-4C68-BE29-B9E194F1A5B1}" srcId="{480BFB1A-5604-4D44-9784-3B4A05BAD4FE}" destId="{9A9F0A5B-1D22-4C9C-96F5-54C166950CB0}" srcOrd="1" destOrd="0" parTransId="{6B1D9538-00F6-40C3-B0F8-50E91F855EE1}" sibTransId="{1BC491A8-D085-4174-A1D4-6A2F8FF7C64E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A7AC34DA-23D9-41ED-811C-2A3EDB847405}" srcId="{480BFB1A-5604-4D44-9784-3B4A05BAD4FE}" destId="{F14B077B-C0CA-4990-AC55-F63393531A42}" srcOrd="0" destOrd="0" parTransId="{021D111A-AD94-43B3-B3CB-118A267430E2}" sibTransId="{735A5F12-677D-405C-994F-158F82EAE470}"/>
    <dgm:cxn modelId="{7666E9FF-1721-421F-A6AD-42C0F43AF019}" type="presOf" srcId="{9A9F0A5B-1D22-4C9C-96F5-54C166950CB0}" destId="{864661BD-8D3B-40AA-AA4E-51AE89D9B126}" srcOrd="0" destOrd="0" presId="urn:microsoft.com/office/officeart/2005/8/layout/vList2"/>
    <dgm:cxn modelId="{3A5115FE-A443-43E6-88BF-02B69A7E0512}" type="presParOf" srcId="{CE27D942-1C2B-45A6-B11D-102CB7AC984B}" destId="{9F05EFC2-11B2-46E5-A6A3-575509615394}" srcOrd="0" destOrd="0" presId="urn:microsoft.com/office/officeart/2005/8/layout/vList2"/>
    <dgm:cxn modelId="{2B39B952-5C3A-4D8E-84DB-B99BB92AFC32}" type="presParOf" srcId="{CE27D942-1C2B-45A6-B11D-102CB7AC984B}" destId="{35FDDC69-61BD-41E1-B38F-8F22062B2C22}" srcOrd="1" destOrd="0" presId="urn:microsoft.com/office/officeart/2005/8/layout/vList2"/>
    <dgm:cxn modelId="{FC094008-6865-4774-A149-CE9DEDDDA5DD}" type="presParOf" srcId="{CE27D942-1C2B-45A6-B11D-102CB7AC984B}" destId="{864661BD-8D3B-40AA-AA4E-51AE89D9B12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9F0A5B-1D22-4C9C-96F5-54C166950CB0}">
      <dgm:prSet/>
      <dgm:spPr/>
      <dgm:t>
        <a:bodyPr/>
        <a:lstStyle/>
        <a:p>
          <a:r>
            <a:rPr lang="en-GB" dirty="0"/>
            <a:t>Tutorials</a:t>
          </a:r>
          <a:endParaRPr lang="fr-FR" dirty="0"/>
        </a:p>
      </dgm:t>
    </dgm:pt>
    <dgm:pt modelId="{6B1D9538-00F6-40C3-B0F8-50E91F855EE1}" type="parTrans" cxnId="{12927AAB-4012-4C68-BE29-B9E194F1A5B1}">
      <dgm:prSet/>
      <dgm:spPr/>
      <dgm:t>
        <a:bodyPr/>
        <a:lstStyle/>
        <a:p>
          <a:endParaRPr lang="fr-FR"/>
        </a:p>
      </dgm:t>
    </dgm:pt>
    <dgm:pt modelId="{1BC491A8-D085-4174-A1D4-6A2F8FF7C64E}" type="sibTrans" cxnId="{12927AAB-4012-4C68-BE29-B9E194F1A5B1}">
      <dgm:prSet/>
      <dgm:spPr/>
      <dgm:t>
        <a:bodyPr/>
        <a:lstStyle/>
        <a:p>
          <a:endParaRPr lang="fr-FR"/>
        </a:p>
      </dgm:t>
    </dgm:pt>
    <dgm:pt modelId="{F14B077B-C0CA-4990-AC55-F63393531A42}">
      <dgm:prSet/>
      <dgm:spPr/>
      <dgm:t>
        <a:bodyPr/>
        <a:lstStyle/>
        <a:p>
          <a:r>
            <a:rPr lang="en-GB" dirty="0"/>
            <a:t>Blogs</a:t>
          </a:r>
          <a:endParaRPr lang="fr-FR" dirty="0"/>
        </a:p>
      </dgm:t>
    </dgm:pt>
    <dgm:pt modelId="{021D111A-AD94-43B3-B3CB-118A267430E2}" type="parTrans" cxnId="{A7AC34DA-23D9-41ED-811C-2A3EDB847405}">
      <dgm:prSet/>
      <dgm:spPr/>
      <dgm:t>
        <a:bodyPr/>
        <a:lstStyle/>
        <a:p>
          <a:endParaRPr lang="fr-FR"/>
        </a:p>
      </dgm:t>
    </dgm:pt>
    <dgm:pt modelId="{735A5F12-677D-405C-994F-158F82EAE470}" type="sibTrans" cxnId="{A7AC34DA-23D9-41ED-811C-2A3EDB84740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F05EFC2-11B2-46E5-A6A3-575509615394}" type="pres">
      <dgm:prSet presAssocID="{F14B077B-C0CA-4990-AC55-F63393531A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FDDC69-61BD-41E1-B38F-8F22062B2C22}" type="pres">
      <dgm:prSet presAssocID="{735A5F12-677D-405C-994F-158F82EAE470}" presName="spacer" presStyleCnt="0"/>
      <dgm:spPr/>
    </dgm:pt>
    <dgm:pt modelId="{864661BD-8D3B-40AA-AA4E-51AE89D9B126}" type="pres">
      <dgm:prSet presAssocID="{9A9F0A5B-1D22-4C9C-96F5-54C166950C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D97726-4EAD-4D1C-B21B-46F5EC4FBD1A}" type="presOf" srcId="{F14B077B-C0CA-4990-AC55-F63393531A42}" destId="{9F05EFC2-11B2-46E5-A6A3-575509615394}" srcOrd="0" destOrd="0" presId="urn:microsoft.com/office/officeart/2005/8/layout/vList2"/>
    <dgm:cxn modelId="{12927AAB-4012-4C68-BE29-B9E194F1A5B1}" srcId="{480BFB1A-5604-4D44-9784-3B4A05BAD4FE}" destId="{9A9F0A5B-1D22-4C9C-96F5-54C166950CB0}" srcOrd="1" destOrd="0" parTransId="{6B1D9538-00F6-40C3-B0F8-50E91F855EE1}" sibTransId="{1BC491A8-D085-4174-A1D4-6A2F8FF7C64E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A7AC34DA-23D9-41ED-811C-2A3EDB847405}" srcId="{480BFB1A-5604-4D44-9784-3B4A05BAD4FE}" destId="{F14B077B-C0CA-4990-AC55-F63393531A42}" srcOrd="0" destOrd="0" parTransId="{021D111A-AD94-43B3-B3CB-118A267430E2}" sibTransId="{735A5F12-677D-405C-994F-158F82EAE470}"/>
    <dgm:cxn modelId="{7666E9FF-1721-421F-A6AD-42C0F43AF019}" type="presOf" srcId="{9A9F0A5B-1D22-4C9C-96F5-54C166950CB0}" destId="{864661BD-8D3B-40AA-AA4E-51AE89D9B126}" srcOrd="0" destOrd="0" presId="urn:microsoft.com/office/officeart/2005/8/layout/vList2"/>
    <dgm:cxn modelId="{3A5115FE-A443-43E6-88BF-02B69A7E0512}" type="presParOf" srcId="{CE27D942-1C2B-45A6-B11D-102CB7AC984B}" destId="{9F05EFC2-11B2-46E5-A6A3-575509615394}" srcOrd="0" destOrd="0" presId="urn:microsoft.com/office/officeart/2005/8/layout/vList2"/>
    <dgm:cxn modelId="{2B39B952-5C3A-4D8E-84DB-B99BB92AFC32}" type="presParOf" srcId="{CE27D942-1C2B-45A6-B11D-102CB7AC984B}" destId="{35FDDC69-61BD-41E1-B38F-8F22062B2C22}" srcOrd="1" destOrd="0" presId="urn:microsoft.com/office/officeart/2005/8/layout/vList2"/>
    <dgm:cxn modelId="{FC094008-6865-4774-A149-CE9DEDDDA5DD}" type="presParOf" srcId="{CE27D942-1C2B-45A6-B11D-102CB7AC984B}" destId="{864661BD-8D3B-40AA-AA4E-51AE89D9B12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9F0A5B-1D22-4C9C-96F5-54C166950CB0}">
      <dgm:prSet/>
      <dgm:spPr/>
      <dgm:t>
        <a:bodyPr/>
        <a:lstStyle/>
        <a:p>
          <a:r>
            <a:rPr lang="en-GB" dirty="0"/>
            <a:t>Windows form apps</a:t>
          </a:r>
          <a:endParaRPr lang="fr-FR" dirty="0"/>
        </a:p>
      </dgm:t>
    </dgm:pt>
    <dgm:pt modelId="{6B1D9538-00F6-40C3-B0F8-50E91F855EE1}" type="parTrans" cxnId="{12927AAB-4012-4C68-BE29-B9E194F1A5B1}">
      <dgm:prSet/>
      <dgm:spPr/>
      <dgm:t>
        <a:bodyPr/>
        <a:lstStyle/>
        <a:p>
          <a:endParaRPr lang="fr-FR"/>
        </a:p>
      </dgm:t>
    </dgm:pt>
    <dgm:pt modelId="{1BC491A8-D085-4174-A1D4-6A2F8FF7C64E}" type="sibTrans" cxnId="{12927AAB-4012-4C68-BE29-B9E194F1A5B1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864661BD-8D3B-40AA-AA4E-51AE89D9B126}" type="pres">
      <dgm:prSet presAssocID="{9A9F0A5B-1D22-4C9C-96F5-54C166950CB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927AAB-4012-4C68-BE29-B9E194F1A5B1}" srcId="{480BFB1A-5604-4D44-9784-3B4A05BAD4FE}" destId="{9A9F0A5B-1D22-4C9C-96F5-54C166950CB0}" srcOrd="0" destOrd="0" parTransId="{6B1D9538-00F6-40C3-B0F8-50E91F855EE1}" sibTransId="{1BC491A8-D085-4174-A1D4-6A2F8FF7C64E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7666E9FF-1721-421F-A6AD-42C0F43AF019}" type="presOf" srcId="{9A9F0A5B-1D22-4C9C-96F5-54C166950CB0}" destId="{864661BD-8D3B-40AA-AA4E-51AE89D9B126}" srcOrd="0" destOrd="0" presId="urn:microsoft.com/office/officeart/2005/8/layout/vList2"/>
    <dgm:cxn modelId="{FC094008-6865-4774-A149-CE9DEDDDA5DD}" type="presParOf" srcId="{CE27D942-1C2B-45A6-B11D-102CB7AC984B}" destId="{864661BD-8D3B-40AA-AA4E-51AE89D9B1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5EFC2-11B2-46E5-A6A3-575509615394}">
      <dsp:nvSpPr>
        <dsp:cNvPr id="0" name=""/>
        <dsp:cNvSpPr/>
      </dsp:nvSpPr>
      <dsp:spPr>
        <a:xfrm>
          <a:off x="0" y="216892"/>
          <a:ext cx="226314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UI</a:t>
          </a:r>
          <a:endParaRPr lang="fr-FR" sz="2800" kern="1200" dirty="0"/>
        </a:p>
      </dsp:txBody>
      <dsp:txXfrm>
        <a:off x="32784" y="249676"/>
        <a:ext cx="2197572" cy="606012"/>
      </dsp:txXfrm>
    </dsp:sp>
    <dsp:sp modelId="{864661BD-8D3B-40AA-AA4E-51AE89D9B126}">
      <dsp:nvSpPr>
        <dsp:cNvPr id="0" name=""/>
        <dsp:cNvSpPr/>
      </dsp:nvSpPr>
      <dsp:spPr>
        <a:xfrm>
          <a:off x="0" y="969113"/>
          <a:ext cx="226314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Landing page</a:t>
          </a:r>
          <a:endParaRPr lang="fr-FR" sz="2800" kern="1200" dirty="0"/>
        </a:p>
      </dsp:txBody>
      <dsp:txXfrm>
        <a:off x="32784" y="1001897"/>
        <a:ext cx="2197572" cy="6060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5EFC2-11B2-46E5-A6A3-575509615394}">
      <dsp:nvSpPr>
        <dsp:cNvPr id="0" name=""/>
        <dsp:cNvSpPr/>
      </dsp:nvSpPr>
      <dsp:spPr>
        <a:xfrm>
          <a:off x="0" y="216892"/>
          <a:ext cx="226314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UI</a:t>
          </a:r>
          <a:endParaRPr lang="fr-FR" sz="2800" kern="1200" dirty="0"/>
        </a:p>
      </dsp:txBody>
      <dsp:txXfrm>
        <a:off x="32784" y="249676"/>
        <a:ext cx="2197572" cy="606012"/>
      </dsp:txXfrm>
    </dsp:sp>
    <dsp:sp modelId="{864661BD-8D3B-40AA-AA4E-51AE89D9B126}">
      <dsp:nvSpPr>
        <dsp:cNvPr id="0" name=""/>
        <dsp:cNvSpPr/>
      </dsp:nvSpPr>
      <dsp:spPr>
        <a:xfrm>
          <a:off x="0" y="969113"/>
          <a:ext cx="226314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Landing page</a:t>
          </a:r>
          <a:endParaRPr lang="fr-FR" sz="2800" kern="1200" dirty="0"/>
        </a:p>
      </dsp:txBody>
      <dsp:txXfrm>
        <a:off x="32784" y="1001897"/>
        <a:ext cx="2197572" cy="60601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5EFC2-11B2-46E5-A6A3-575509615394}">
      <dsp:nvSpPr>
        <dsp:cNvPr id="0" name=""/>
        <dsp:cNvSpPr/>
      </dsp:nvSpPr>
      <dsp:spPr>
        <a:xfrm>
          <a:off x="0" y="13492"/>
          <a:ext cx="226314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Blogs</a:t>
          </a:r>
          <a:endParaRPr lang="fr-FR" sz="3600" kern="1200" dirty="0"/>
        </a:p>
      </dsp:txBody>
      <dsp:txXfrm>
        <a:off x="42151" y="55643"/>
        <a:ext cx="2178838" cy="779158"/>
      </dsp:txXfrm>
    </dsp:sp>
    <dsp:sp modelId="{864661BD-8D3B-40AA-AA4E-51AE89D9B126}">
      <dsp:nvSpPr>
        <dsp:cNvPr id="0" name=""/>
        <dsp:cNvSpPr/>
      </dsp:nvSpPr>
      <dsp:spPr>
        <a:xfrm>
          <a:off x="0" y="980633"/>
          <a:ext cx="226314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Tutorials</a:t>
          </a:r>
          <a:endParaRPr lang="fr-FR" sz="3600" kern="1200" dirty="0"/>
        </a:p>
      </dsp:txBody>
      <dsp:txXfrm>
        <a:off x="42151" y="1022784"/>
        <a:ext cx="2178838" cy="779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661BD-8D3B-40AA-AA4E-51AE89D9B126}">
      <dsp:nvSpPr>
        <dsp:cNvPr id="0" name=""/>
        <dsp:cNvSpPr/>
      </dsp:nvSpPr>
      <dsp:spPr>
        <a:xfrm>
          <a:off x="0" y="3908"/>
          <a:ext cx="466344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Windows form apps</a:t>
          </a:r>
          <a:endParaRPr lang="fr-FR" sz="2600" kern="1200" dirty="0"/>
        </a:p>
      </dsp:txBody>
      <dsp:txXfrm>
        <a:off x="30442" y="34350"/>
        <a:ext cx="4602556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6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8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9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1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Freelance Session 2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-session  </a:t>
            </a:r>
          </a:p>
          <a:p>
            <a:r>
              <a:rPr lang="en-GB" dirty="0"/>
              <a:t>Type of </a:t>
            </a:r>
            <a:r>
              <a:rPr lang="en-GB"/>
              <a:t>services on </a:t>
            </a:r>
            <a:r>
              <a:rPr lang="en-GB" dirty="0"/>
              <a:t>the software development market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Deployment and Config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D34B9-7361-44BB-AD17-87224F509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301" y="1805940"/>
            <a:ext cx="9893437" cy="42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6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bug fixes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F45CF-7F80-47F9-BD77-17F0944FF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495" y="1883165"/>
            <a:ext cx="8890449" cy="51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UI to webpage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DA6BA-ABEB-4E60-BA00-555E0D059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108" y="1737360"/>
            <a:ext cx="8450390" cy="48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DNS/HTTPS setup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1D12D-20B4-40CA-8165-EFB90B2E1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02" y="1855464"/>
            <a:ext cx="1106959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0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SEO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02F31-0CD7-4255-BB13-985009276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13" y="1967617"/>
            <a:ext cx="1109817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SEO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C38FC-A4BA-4C51-B2B8-33D4B5127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2132626"/>
            <a:ext cx="649695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Chrome extensions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D7144-BA01-4729-9719-2773B1014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96" y="1845734"/>
            <a:ext cx="11269648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2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Chrome extensions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9FEF9-E9CD-4D76-9645-4F494BFBD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1845734"/>
            <a:ext cx="649695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5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UI Design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3C194-6916-423B-A2B6-48C695849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340" y="1740812"/>
            <a:ext cx="8671560" cy="47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0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Facebook Ads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F3330-BA5E-4AF1-B96D-06DC8DBAA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720" y="1689660"/>
            <a:ext cx="8638973" cy="51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Landing page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709386"/>
              </p:ext>
            </p:extLst>
          </p:nvPr>
        </p:nvGraphicFramePr>
        <p:xfrm>
          <a:off x="1097280" y="1845734"/>
          <a:ext cx="2263140" cy="18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CBABF-6CE3-4ED4-AA0B-C06886F24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891" y="2089904"/>
            <a:ext cx="7123749" cy="39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7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</a:t>
            </a:r>
            <a:br>
              <a:rPr lang="en-GB" dirty="0"/>
            </a:br>
            <a:r>
              <a:rPr lang="en-GB" dirty="0"/>
              <a:t>Facebook Ads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45382-D6A5-4256-892B-4F88407BF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0860" y="0"/>
            <a:ext cx="5311140" cy="686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0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</a:t>
            </a:r>
            <a:br>
              <a:rPr lang="en-GB" dirty="0"/>
            </a:br>
            <a:r>
              <a:rPr lang="en-GB" dirty="0"/>
              <a:t>Mobile apps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F371B-A60F-47AA-A902-8F39BCA46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320" y="1653248"/>
            <a:ext cx="1075522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2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</a:t>
            </a:r>
            <a:br>
              <a:rPr lang="en-GB" dirty="0"/>
            </a:br>
            <a:r>
              <a:rPr lang="en-GB" dirty="0"/>
              <a:t>Mock technical interviews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7F56D-64D0-4C98-BB36-1E133F7A2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867" y="1534692"/>
            <a:ext cx="8344662" cy="48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Landing page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2263140" cy="18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DD799-48D7-45F6-BBC2-9E7799052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0590" y="79587"/>
            <a:ext cx="4661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4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- Writing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598619"/>
              </p:ext>
            </p:extLst>
          </p:nvPr>
        </p:nvGraphicFramePr>
        <p:xfrm>
          <a:off x="1097280" y="1845734"/>
          <a:ext cx="2263140" cy="18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B0A1A-C1F7-432F-ABE8-367E46D4B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0508" y="2162958"/>
            <a:ext cx="8008841" cy="38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Desktop apps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21639"/>
              </p:ext>
            </p:extLst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54750-E8E1-4B69-A17F-B45243275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2732221"/>
            <a:ext cx="1005840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1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 End to End Web App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973796"/>
              </p:ext>
            </p:extLst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8D74-FB70-4290-980D-4EF870E9E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032" y="1783080"/>
            <a:ext cx="9373376" cy="46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8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 End to End Web App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7800C-DC36-4779-A310-B61A96C31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1845734"/>
            <a:ext cx="5741023" cy="51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7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 Quotation + estimated duration for unique web-app projects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7DE5D-6083-4696-8616-074EAE78D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1805379"/>
            <a:ext cx="8687576" cy="45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4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Services –  Planning Unique App development with tasks and components required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3EAD3-0834-49CB-8778-1A10CC366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61" y="1983817"/>
            <a:ext cx="1101243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98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177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Söhne</vt:lpstr>
      <vt:lpstr>Retrospect</vt:lpstr>
      <vt:lpstr>Freelance Session 2</vt:lpstr>
      <vt:lpstr>Services – Landing page</vt:lpstr>
      <vt:lpstr>Services – Landing page</vt:lpstr>
      <vt:lpstr>Services - Writing</vt:lpstr>
      <vt:lpstr>Services – Desktop apps</vt:lpstr>
      <vt:lpstr>Services –  End to End Web App</vt:lpstr>
      <vt:lpstr>Services –  End to End Web App</vt:lpstr>
      <vt:lpstr>Services –  Quotation + estimated duration for unique web-app projects</vt:lpstr>
      <vt:lpstr>Services –  Planning Unique App development with tasks and components required</vt:lpstr>
      <vt:lpstr>Services – Deployment and Config</vt:lpstr>
      <vt:lpstr>Services – bug fixes</vt:lpstr>
      <vt:lpstr>Services – UI to webpage</vt:lpstr>
      <vt:lpstr>Services –  DNS/HTTPS setup</vt:lpstr>
      <vt:lpstr>Services –  SEO</vt:lpstr>
      <vt:lpstr>Services –  SEO</vt:lpstr>
      <vt:lpstr>Services –  Chrome extensions</vt:lpstr>
      <vt:lpstr>Services –  Chrome extensions</vt:lpstr>
      <vt:lpstr>Services –  UI Design</vt:lpstr>
      <vt:lpstr>Services –  Facebook Ads</vt:lpstr>
      <vt:lpstr>Services –  Facebook Ads</vt:lpstr>
      <vt:lpstr>Services –  Mobile apps</vt:lpstr>
      <vt:lpstr>Services –  Mock technical interviews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231</cp:revision>
  <dcterms:created xsi:type="dcterms:W3CDTF">2023-10-11T10:33:30Z</dcterms:created>
  <dcterms:modified xsi:type="dcterms:W3CDTF">2023-10-20T19:16:26Z</dcterms:modified>
</cp:coreProperties>
</file>