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74" r:id="rId5"/>
    <p:sldId id="275" r:id="rId6"/>
    <p:sldId id="265" r:id="rId7"/>
    <p:sldId id="276" r:id="rId8"/>
    <p:sldId id="278" r:id="rId9"/>
    <p:sldId id="277" r:id="rId10"/>
    <p:sldId id="279" r:id="rId11"/>
    <p:sldId id="28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30ABF-8A6D-4F6B-95E0-421246929C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FDA098E-6A04-4318-ADEB-EE65C51D2D65}">
      <dgm:prSet/>
      <dgm:spPr/>
      <dgm:t>
        <a:bodyPr/>
        <a:lstStyle/>
        <a:p>
          <a:r>
            <a:rPr lang="en-GB" dirty="0"/>
            <a:t>Learning plan of next weeks</a:t>
          </a:r>
          <a:endParaRPr lang="fr-FR" dirty="0"/>
        </a:p>
      </dgm:t>
    </dgm:pt>
    <dgm:pt modelId="{CF5BB242-B880-4731-B0A5-FC36E471CE1D}" type="sibTrans" cxnId="{77E207E3-6192-4833-991B-F75AB23CDB93}">
      <dgm:prSet/>
      <dgm:spPr/>
      <dgm:t>
        <a:bodyPr/>
        <a:lstStyle/>
        <a:p>
          <a:endParaRPr lang="fr-FR"/>
        </a:p>
      </dgm:t>
    </dgm:pt>
    <dgm:pt modelId="{76B59040-A84F-41C4-85F9-D20540276BDA}" type="parTrans" cxnId="{77E207E3-6192-4833-991B-F75AB23CDB93}">
      <dgm:prSet/>
      <dgm:spPr/>
      <dgm:t>
        <a:bodyPr/>
        <a:lstStyle/>
        <a:p>
          <a:endParaRPr lang="fr-FR"/>
        </a:p>
      </dgm:t>
    </dgm:pt>
    <dgm:pt modelId="{21E506F0-CE01-406F-9095-C570FC7E1346}">
      <dgm:prSet/>
      <dgm:spPr/>
      <dgm:t>
        <a:bodyPr/>
        <a:lstStyle/>
        <a:p>
          <a:r>
            <a:rPr lang="en-GB" dirty="0"/>
            <a:t>Recap</a:t>
          </a:r>
          <a:endParaRPr lang="fr-FR" dirty="0"/>
        </a:p>
      </dgm:t>
    </dgm:pt>
    <dgm:pt modelId="{3CD7AC2B-69E9-404A-A671-1B2F87C084CA}" type="sibTrans" cxnId="{B3A0E0DD-9CBC-4760-ACBD-6C5FDCF1000E}">
      <dgm:prSet/>
      <dgm:spPr/>
      <dgm:t>
        <a:bodyPr/>
        <a:lstStyle/>
        <a:p>
          <a:endParaRPr lang="fr-FR"/>
        </a:p>
      </dgm:t>
    </dgm:pt>
    <dgm:pt modelId="{3220E5BD-6FCE-4BE8-9175-86B89C6059E9}" type="parTrans" cxnId="{B3A0E0DD-9CBC-4760-ACBD-6C5FDCF1000E}">
      <dgm:prSet/>
      <dgm:spPr/>
      <dgm:t>
        <a:bodyPr/>
        <a:lstStyle/>
        <a:p>
          <a:endParaRPr lang="fr-FR"/>
        </a:p>
      </dgm:t>
    </dgm:pt>
    <dgm:pt modelId="{D62C10A6-C602-4C12-B0FC-9C0F535E00F4}">
      <dgm:prSet/>
      <dgm:spPr/>
      <dgm:t>
        <a:bodyPr/>
        <a:lstStyle/>
        <a:p>
          <a:r>
            <a:rPr lang="en-GB" dirty="0"/>
            <a:t>Adding Authentication</a:t>
          </a:r>
          <a:endParaRPr lang="fr-FR" dirty="0"/>
        </a:p>
      </dgm:t>
    </dgm:pt>
    <dgm:pt modelId="{6442E014-6973-436F-A9B0-38B4A17BD754}" type="sibTrans" cxnId="{773C43B6-BA11-4D40-AA7D-B0684EA298C4}">
      <dgm:prSet/>
      <dgm:spPr/>
      <dgm:t>
        <a:bodyPr/>
        <a:lstStyle/>
        <a:p>
          <a:endParaRPr lang="fr-FR"/>
        </a:p>
      </dgm:t>
    </dgm:pt>
    <dgm:pt modelId="{008E4742-F15E-4F68-B4F7-84E1C3C91231}" type="parTrans" cxnId="{773C43B6-BA11-4D40-AA7D-B0684EA298C4}">
      <dgm:prSet/>
      <dgm:spPr/>
      <dgm:t>
        <a:bodyPr/>
        <a:lstStyle/>
        <a:p>
          <a:endParaRPr lang="fr-FR"/>
        </a:p>
      </dgm:t>
    </dgm:pt>
    <dgm:pt modelId="{3C7D40A0-C208-4B0E-8A58-982B43EA604D}" type="pres">
      <dgm:prSet presAssocID="{76C30ABF-8A6D-4F6B-95E0-421246929C1E}" presName="linear" presStyleCnt="0">
        <dgm:presLayoutVars>
          <dgm:animLvl val="lvl"/>
          <dgm:resizeHandles val="exact"/>
        </dgm:presLayoutVars>
      </dgm:prSet>
      <dgm:spPr/>
    </dgm:pt>
    <dgm:pt modelId="{BF00494C-7DE8-4B85-852A-7DFDC9DE1D67}" type="pres">
      <dgm:prSet presAssocID="{0FDA098E-6A04-4318-ADEB-EE65C51D2D6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D8EB4C6-3553-467A-82F1-A19EA57DB568}" type="pres">
      <dgm:prSet presAssocID="{CF5BB242-B880-4731-B0A5-FC36E471CE1D}" presName="spacer" presStyleCnt="0"/>
      <dgm:spPr/>
    </dgm:pt>
    <dgm:pt modelId="{85D3523B-A210-4094-A556-534984F7DD75}" type="pres">
      <dgm:prSet presAssocID="{21E506F0-CE01-406F-9095-C570FC7E13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8BDC529-43FA-47B5-B97F-511DCFA46902}" type="pres">
      <dgm:prSet presAssocID="{3CD7AC2B-69E9-404A-A671-1B2F87C084CA}" presName="spacer" presStyleCnt="0"/>
      <dgm:spPr/>
    </dgm:pt>
    <dgm:pt modelId="{E9D0773B-D40D-4383-A82F-C590DA07E551}" type="pres">
      <dgm:prSet presAssocID="{D62C10A6-C602-4C12-B0FC-9C0F535E00F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BB25419-F0CB-471A-9141-5FD10C419A7E}" type="presOf" srcId="{0FDA098E-6A04-4318-ADEB-EE65C51D2D65}" destId="{BF00494C-7DE8-4B85-852A-7DFDC9DE1D67}" srcOrd="0" destOrd="0" presId="urn:microsoft.com/office/officeart/2005/8/layout/vList2"/>
    <dgm:cxn modelId="{7771BD85-98AC-4958-8231-51EA63E99726}" type="presOf" srcId="{76C30ABF-8A6D-4F6B-95E0-421246929C1E}" destId="{3C7D40A0-C208-4B0E-8A58-982B43EA604D}" srcOrd="0" destOrd="0" presId="urn:microsoft.com/office/officeart/2005/8/layout/vList2"/>
    <dgm:cxn modelId="{210058A1-0F3B-4E71-9EFE-62001FC6041A}" type="presOf" srcId="{D62C10A6-C602-4C12-B0FC-9C0F535E00F4}" destId="{E9D0773B-D40D-4383-A82F-C590DA07E551}" srcOrd="0" destOrd="0" presId="urn:microsoft.com/office/officeart/2005/8/layout/vList2"/>
    <dgm:cxn modelId="{773C43B6-BA11-4D40-AA7D-B0684EA298C4}" srcId="{76C30ABF-8A6D-4F6B-95E0-421246929C1E}" destId="{D62C10A6-C602-4C12-B0FC-9C0F535E00F4}" srcOrd="2" destOrd="0" parTransId="{008E4742-F15E-4F68-B4F7-84E1C3C91231}" sibTransId="{6442E014-6973-436F-A9B0-38B4A17BD754}"/>
    <dgm:cxn modelId="{1C4E39C0-D3B4-4866-AAE1-71DB8B0D6C92}" type="presOf" srcId="{21E506F0-CE01-406F-9095-C570FC7E1346}" destId="{85D3523B-A210-4094-A556-534984F7DD75}" srcOrd="0" destOrd="0" presId="urn:microsoft.com/office/officeart/2005/8/layout/vList2"/>
    <dgm:cxn modelId="{B3A0E0DD-9CBC-4760-ACBD-6C5FDCF1000E}" srcId="{76C30ABF-8A6D-4F6B-95E0-421246929C1E}" destId="{21E506F0-CE01-406F-9095-C570FC7E1346}" srcOrd="1" destOrd="0" parTransId="{3220E5BD-6FCE-4BE8-9175-86B89C6059E9}" sibTransId="{3CD7AC2B-69E9-404A-A671-1B2F87C084CA}"/>
    <dgm:cxn modelId="{77E207E3-6192-4833-991B-F75AB23CDB93}" srcId="{76C30ABF-8A6D-4F6B-95E0-421246929C1E}" destId="{0FDA098E-6A04-4318-ADEB-EE65C51D2D65}" srcOrd="0" destOrd="0" parTransId="{76B59040-A84F-41C4-85F9-D20540276BDA}" sibTransId="{CF5BB242-B880-4731-B0A5-FC36E471CE1D}"/>
    <dgm:cxn modelId="{374EBCCF-6FA3-45AE-B83A-43B150871B92}" type="presParOf" srcId="{3C7D40A0-C208-4B0E-8A58-982B43EA604D}" destId="{BF00494C-7DE8-4B85-852A-7DFDC9DE1D67}" srcOrd="0" destOrd="0" presId="urn:microsoft.com/office/officeart/2005/8/layout/vList2"/>
    <dgm:cxn modelId="{6D763234-E4C3-4513-8642-0641354DCAA8}" type="presParOf" srcId="{3C7D40A0-C208-4B0E-8A58-982B43EA604D}" destId="{0D8EB4C6-3553-467A-82F1-A19EA57DB568}" srcOrd="1" destOrd="0" presId="urn:microsoft.com/office/officeart/2005/8/layout/vList2"/>
    <dgm:cxn modelId="{FC0E6EB9-902B-4DC0-956F-A78624F9212B}" type="presParOf" srcId="{3C7D40A0-C208-4B0E-8A58-982B43EA604D}" destId="{85D3523B-A210-4094-A556-534984F7DD75}" srcOrd="2" destOrd="0" presId="urn:microsoft.com/office/officeart/2005/8/layout/vList2"/>
    <dgm:cxn modelId="{5C8E6E20-768D-40B4-A2F3-FD8EB9833274}" type="presParOf" srcId="{3C7D40A0-C208-4B0E-8A58-982B43EA604D}" destId="{B8BDC529-43FA-47B5-B97F-511DCFA46902}" srcOrd="3" destOrd="0" presId="urn:microsoft.com/office/officeart/2005/8/layout/vList2"/>
    <dgm:cxn modelId="{456C2A64-3A70-4D1A-BA25-C8A9353C6BF2}" type="presParOf" srcId="{3C7D40A0-C208-4B0E-8A58-982B43EA604D}" destId="{E9D0773B-D40D-4383-A82F-C590DA07E55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1. Add argument to </a:t>
          </a:r>
          <a:r>
            <a:rPr lang="en-GB" dirty="0" err="1"/>
            <a:t>AddAuthentication</a:t>
          </a:r>
          <a:r>
            <a:rPr lang="en-GB" dirty="0"/>
            <a:t> method</a:t>
          </a:r>
          <a:endParaRPr lang="fr-FR" dirty="0"/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E042BBD6-7653-4E4A-8AB7-5F760D1622B5}">
      <dgm:prSet/>
      <dgm:spPr/>
      <dgm:t>
        <a:bodyPr/>
        <a:lstStyle/>
        <a:p>
          <a:r>
            <a:rPr lang="fr-FR" b="0" i="1" dirty="0" err="1"/>
            <a:t>JwtBearerDefaults</a:t>
          </a:r>
          <a:r>
            <a:rPr lang="fr-FR" b="0" dirty="0" err="1"/>
            <a:t>.</a:t>
          </a:r>
          <a:r>
            <a:rPr lang="fr-FR" b="0" i="1" dirty="0" err="1"/>
            <a:t>AuthenticationScheme</a:t>
          </a:r>
          <a:endParaRPr lang="fr-FR" u="none" dirty="0"/>
        </a:p>
      </dgm:t>
    </dgm:pt>
    <dgm:pt modelId="{DF366DCD-C894-4C5A-8B26-70C640721ECA}" type="parTrans" cxnId="{9F17D019-47CF-4AA0-AA1E-26F6532D7EC6}">
      <dgm:prSet/>
      <dgm:spPr/>
      <dgm:t>
        <a:bodyPr/>
        <a:lstStyle/>
        <a:p>
          <a:endParaRPr lang="fr-FR"/>
        </a:p>
      </dgm:t>
    </dgm:pt>
    <dgm:pt modelId="{A96EE1C5-416B-47CF-BC06-D8C42AF600AD}" type="sibTrans" cxnId="{9F17D019-47CF-4AA0-AA1E-26F6532D7EC6}">
      <dgm:prSet/>
      <dgm:spPr/>
      <dgm:t>
        <a:bodyPr/>
        <a:lstStyle/>
        <a:p>
          <a:endParaRPr lang="fr-FR"/>
        </a:p>
      </dgm:t>
    </dgm:pt>
    <dgm:pt modelId="{E06F2FDB-3405-4A94-9131-B212470F07D3}">
      <dgm:prSet/>
      <dgm:spPr/>
      <dgm:t>
        <a:bodyPr/>
        <a:lstStyle/>
        <a:p>
          <a:r>
            <a:rPr lang="en-GB" u="none" dirty="0"/>
            <a:t>Chain </a:t>
          </a:r>
          <a:r>
            <a:rPr lang="fr-FR" b="0" i="1" dirty="0" err="1"/>
            <a:t>AddJwtBearer</a:t>
          </a:r>
          <a:r>
            <a:rPr lang="fr-FR" b="0" i="1" dirty="0"/>
            <a:t> </a:t>
          </a:r>
          <a:r>
            <a:rPr lang="en-GB" u="none" dirty="0"/>
            <a:t>to </a:t>
          </a:r>
          <a:r>
            <a:rPr lang="en-GB" dirty="0" err="1"/>
            <a:t>AddAuthentication</a:t>
          </a:r>
          <a:r>
            <a:rPr lang="en-GB" dirty="0"/>
            <a:t> method</a:t>
          </a:r>
          <a:endParaRPr lang="fr-FR" u="none" dirty="0"/>
        </a:p>
      </dgm:t>
    </dgm:pt>
    <dgm:pt modelId="{F189B164-DC66-4141-82AA-4797D7E84B33}" type="parTrans" cxnId="{61B3E5A4-9468-454D-810D-C7EC23C42124}">
      <dgm:prSet/>
      <dgm:spPr/>
      <dgm:t>
        <a:bodyPr/>
        <a:lstStyle/>
        <a:p>
          <a:endParaRPr lang="fr-FR"/>
        </a:p>
      </dgm:t>
    </dgm:pt>
    <dgm:pt modelId="{BE82E808-2DC8-4EF8-B888-59A2881EBA46}" type="sibTrans" cxnId="{61B3E5A4-9468-454D-810D-C7EC23C42124}">
      <dgm:prSet/>
      <dgm:spPr/>
      <dgm:t>
        <a:bodyPr/>
        <a:lstStyle/>
        <a:p>
          <a:endParaRPr lang="fr-FR"/>
        </a:p>
      </dgm:t>
    </dgm:pt>
    <dgm:pt modelId="{8ED24CD7-2FF6-4481-B1EB-75A6733396A5}">
      <dgm:prSet/>
      <dgm:spPr/>
      <dgm:t>
        <a:bodyPr/>
        <a:lstStyle/>
        <a:p>
          <a:r>
            <a:rPr lang="fr-FR" b="0" i="1" dirty="0"/>
            <a:t>.</a:t>
          </a:r>
          <a:r>
            <a:rPr lang="fr-FR" b="0" i="1" dirty="0" err="1"/>
            <a:t>AddJwtBearer</a:t>
          </a:r>
          <a:r>
            <a:rPr lang="fr-FR" b="0" dirty="0"/>
            <a:t>(</a:t>
          </a:r>
          <a:r>
            <a:rPr lang="fr-FR" b="0" dirty="0" err="1"/>
            <a:t>opt</a:t>
          </a:r>
          <a:r>
            <a:rPr lang="fr-FR" b="0" dirty="0"/>
            <a:t> </a:t>
          </a:r>
          <a:r>
            <a:rPr lang="fr-FR" b="0" i="1" dirty="0"/>
            <a:t>=&gt;</a:t>
          </a:r>
          <a:endParaRPr lang="fr-FR" u="none" dirty="0"/>
        </a:p>
      </dgm:t>
    </dgm:pt>
    <dgm:pt modelId="{E48747C5-AC22-4068-8B2E-2727B7379E41}" type="parTrans" cxnId="{C53D324B-7AF9-4444-82C4-936120ECEBA9}">
      <dgm:prSet/>
      <dgm:spPr/>
      <dgm:t>
        <a:bodyPr/>
        <a:lstStyle/>
        <a:p>
          <a:endParaRPr lang="fr-FR"/>
        </a:p>
      </dgm:t>
    </dgm:pt>
    <dgm:pt modelId="{42BB3087-89F4-478B-ADB5-2C40D103CF93}" type="sibTrans" cxnId="{C53D324B-7AF9-4444-82C4-936120ECEBA9}">
      <dgm:prSet/>
      <dgm:spPr/>
      <dgm:t>
        <a:bodyPr/>
        <a:lstStyle/>
        <a:p>
          <a:endParaRPr lang="fr-FR"/>
        </a:p>
      </dgm:t>
    </dgm:pt>
    <dgm:pt modelId="{2CC9EE42-B6A7-42EA-86B1-9026CFA42797}">
      <dgm:prSet/>
      <dgm:spPr/>
      <dgm:t>
        <a:bodyPr/>
        <a:lstStyle/>
        <a:p>
          <a:r>
            <a:rPr lang="fr-FR" b="0" dirty="0"/>
            <a:t>{</a:t>
          </a:r>
        </a:p>
      </dgm:t>
    </dgm:pt>
    <dgm:pt modelId="{2874FFCE-2F15-481D-8F62-244773714645}" type="parTrans" cxnId="{A51E6555-D153-4562-92B4-2CE6E0E36F4C}">
      <dgm:prSet/>
      <dgm:spPr/>
      <dgm:t>
        <a:bodyPr/>
        <a:lstStyle/>
        <a:p>
          <a:endParaRPr lang="fr-FR"/>
        </a:p>
      </dgm:t>
    </dgm:pt>
    <dgm:pt modelId="{4C915371-62C2-405B-B5CC-4402497D8B60}" type="sibTrans" cxnId="{A51E6555-D153-4562-92B4-2CE6E0E36F4C}">
      <dgm:prSet/>
      <dgm:spPr/>
      <dgm:t>
        <a:bodyPr/>
        <a:lstStyle/>
        <a:p>
          <a:endParaRPr lang="fr-FR"/>
        </a:p>
      </dgm:t>
    </dgm:pt>
    <dgm:pt modelId="{67A60AA0-374A-471B-AB40-C65357961183}">
      <dgm:prSet/>
      <dgm:spPr/>
      <dgm:t>
        <a:bodyPr/>
        <a:lstStyle/>
        <a:p>
          <a:r>
            <a:rPr lang="fr-FR" b="0" dirty="0"/>
            <a:t>};</a:t>
          </a:r>
        </a:p>
      </dgm:t>
    </dgm:pt>
    <dgm:pt modelId="{355ACF2B-931D-4A7D-A6E4-312F7A8BD190}" type="parTrans" cxnId="{C37EDF91-B881-4D5D-AD11-B0EFBAB9B367}">
      <dgm:prSet/>
      <dgm:spPr/>
      <dgm:t>
        <a:bodyPr/>
        <a:lstStyle/>
        <a:p>
          <a:endParaRPr lang="fr-FR"/>
        </a:p>
      </dgm:t>
    </dgm:pt>
    <dgm:pt modelId="{DDBDE0AF-3B36-4F65-A490-D3E6210E99BC}" type="sibTrans" cxnId="{C37EDF91-B881-4D5D-AD11-B0EFBAB9B367}">
      <dgm:prSet/>
      <dgm:spPr/>
      <dgm:t>
        <a:bodyPr/>
        <a:lstStyle/>
        <a:p>
          <a:endParaRPr lang="fr-FR"/>
        </a:p>
      </dgm:t>
    </dgm:pt>
    <dgm:pt modelId="{3E796171-6DFA-4B6A-9D7B-7468A1304269}">
      <dgm:prSet/>
      <dgm:spPr/>
      <dgm:t>
        <a:bodyPr/>
        <a:lstStyle/>
        <a:p>
          <a:r>
            <a:rPr lang="fr-FR" b="0" dirty="0"/>
            <a:t>});</a:t>
          </a:r>
        </a:p>
      </dgm:t>
    </dgm:pt>
    <dgm:pt modelId="{AEC82E19-4482-4FC3-A239-DB418BD93541}" type="parTrans" cxnId="{4B6BB640-6826-499D-98A1-E9845EAA9763}">
      <dgm:prSet/>
      <dgm:spPr/>
      <dgm:t>
        <a:bodyPr/>
        <a:lstStyle/>
        <a:p>
          <a:endParaRPr lang="fr-FR"/>
        </a:p>
      </dgm:t>
    </dgm:pt>
    <dgm:pt modelId="{6BEE02DB-DAFB-4B6F-87A1-D49716A01BE3}" type="sibTrans" cxnId="{4B6BB640-6826-499D-98A1-E9845EAA9763}">
      <dgm:prSet/>
      <dgm:spPr/>
      <dgm:t>
        <a:bodyPr/>
        <a:lstStyle/>
        <a:p>
          <a:endParaRPr lang="fr-FR"/>
        </a:p>
      </dgm:t>
    </dgm:pt>
    <dgm:pt modelId="{02CE7325-2FA0-46D4-8FD7-E6A2EA7252C4}">
      <dgm:prSet/>
      <dgm:spPr/>
      <dgm:t>
        <a:bodyPr/>
        <a:lstStyle/>
        <a:p>
          <a:r>
            <a:rPr lang="fr-FR" b="0" i="1" dirty="0" err="1"/>
            <a:t>opt</a:t>
          </a:r>
          <a:r>
            <a:rPr lang="fr-FR" b="0" dirty="0" err="1"/>
            <a:t>.</a:t>
          </a:r>
          <a:r>
            <a:rPr lang="fr-FR" b="0" i="1" dirty="0" err="1"/>
            <a:t>TokenValidationParameters</a:t>
          </a:r>
          <a:r>
            <a:rPr lang="fr-FR" b="0" dirty="0"/>
            <a:t> </a:t>
          </a:r>
          <a:r>
            <a:rPr lang="fr-FR" b="0" i="1" dirty="0"/>
            <a:t>=</a:t>
          </a:r>
          <a:r>
            <a:rPr lang="fr-FR" b="0" dirty="0"/>
            <a:t> </a:t>
          </a:r>
          <a:r>
            <a:rPr lang="fr-FR" b="0" i="1" dirty="0"/>
            <a:t>new</a:t>
          </a:r>
          <a:r>
            <a:rPr lang="fr-FR" b="0" dirty="0"/>
            <a:t> </a:t>
          </a:r>
          <a:r>
            <a:rPr lang="fr-FR" b="0" dirty="0" err="1"/>
            <a:t>TokenValidationParameters</a:t>
          </a:r>
          <a:endParaRPr lang="fr-FR" b="0" dirty="0"/>
        </a:p>
      </dgm:t>
    </dgm:pt>
    <dgm:pt modelId="{281BC422-0FF1-4EDD-A8A3-E2D9BF48F18F}" type="sibTrans" cxnId="{C90C8C80-B7A8-43B0-9D44-0DC191AB6A46}">
      <dgm:prSet/>
      <dgm:spPr/>
      <dgm:t>
        <a:bodyPr/>
        <a:lstStyle/>
        <a:p>
          <a:endParaRPr lang="fr-FR"/>
        </a:p>
      </dgm:t>
    </dgm:pt>
    <dgm:pt modelId="{AADC2AE2-338C-4E3B-8AA2-F8B221DED409}" type="parTrans" cxnId="{C90C8C80-B7A8-43B0-9D44-0DC191AB6A46}">
      <dgm:prSet/>
      <dgm:spPr/>
      <dgm:t>
        <a:bodyPr/>
        <a:lstStyle/>
        <a:p>
          <a:endParaRPr lang="fr-FR"/>
        </a:p>
      </dgm:t>
    </dgm:pt>
    <dgm:pt modelId="{774E5201-318A-4E6B-AAE8-F6ED203E8718}">
      <dgm:prSet/>
      <dgm:spPr/>
      <dgm:t>
        <a:bodyPr/>
        <a:lstStyle/>
        <a:p>
          <a:r>
            <a:rPr lang="fr-FR" b="0" dirty="0"/>
            <a:t>{</a:t>
          </a:r>
        </a:p>
      </dgm:t>
    </dgm:pt>
    <dgm:pt modelId="{D290C19F-D0B2-467A-9BF9-5587157D5B59}" type="sibTrans" cxnId="{CDE209CF-258E-4238-B868-C59962F162DD}">
      <dgm:prSet/>
      <dgm:spPr/>
      <dgm:t>
        <a:bodyPr/>
        <a:lstStyle/>
        <a:p>
          <a:endParaRPr lang="fr-FR"/>
        </a:p>
      </dgm:t>
    </dgm:pt>
    <dgm:pt modelId="{E21217C6-3CEC-43E9-B882-3B4C083B166A}" type="parTrans" cxnId="{CDE209CF-258E-4238-B868-C59962F162DD}">
      <dgm:prSet/>
      <dgm:spPr/>
      <dgm:t>
        <a:bodyPr/>
        <a:lstStyle/>
        <a:p>
          <a:endParaRPr lang="fr-FR"/>
        </a:p>
      </dgm:t>
    </dgm:pt>
    <dgm:pt modelId="{E615CB27-7703-48AD-A74D-09EAB50752B4}">
      <dgm:prSet/>
      <dgm:spPr/>
      <dgm:t>
        <a:bodyPr/>
        <a:lstStyle/>
        <a:p>
          <a:r>
            <a:rPr lang="fr-FR" b="0" i="1" dirty="0" err="1"/>
            <a:t>ValidateIssuer</a:t>
          </a:r>
          <a:r>
            <a:rPr lang="fr-FR" b="0" dirty="0"/>
            <a:t> </a:t>
          </a:r>
          <a:r>
            <a:rPr lang="fr-FR" b="0" i="1" dirty="0"/>
            <a:t>=</a:t>
          </a:r>
          <a:r>
            <a:rPr lang="fr-FR" b="0" dirty="0"/>
            <a:t> false, </a:t>
          </a:r>
          <a:r>
            <a:rPr lang="fr-FR" b="0" i="1" dirty="0" err="1"/>
            <a:t>ValidateAudience</a:t>
          </a:r>
          <a:r>
            <a:rPr lang="fr-FR" b="0" dirty="0"/>
            <a:t> </a:t>
          </a:r>
          <a:r>
            <a:rPr lang="fr-FR" b="0" i="1" dirty="0"/>
            <a:t>=</a:t>
          </a:r>
          <a:r>
            <a:rPr lang="fr-FR" b="0" dirty="0"/>
            <a:t> false, </a:t>
          </a:r>
          <a:r>
            <a:rPr lang="en-US" b="0" i="1" dirty="0" err="1"/>
            <a:t>ValidateLifetime</a:t>
          </a:r>
          <a:r>
            <a:rPr lang="en-US" b="0" dirty="0"/>
            <a:t> </a:t>
          </a:r>
          <a:r>
            <a:rPr lang="en-US" b="0" i="1" dirty="0"/>
            <a:t>=</a:t>
          </a:r>
          <a:r>
            <a:rPr lang="en-US" b="0" dirty="0"/>
            <a:t> true, </a:t>
          </a:r>
          <a:r>
            <a:rPr lang="en-US" b="0" i="1" dirty="0"/>
            <a:t>// is token expired? </a:t>
          </a:r>
          <a:r>
            <a:rPr lang="en-US" b="0" i="1" dirty="0" err="1"/>
            <a:t>ValidateIssuerSigningKey</a:t>
          </a:r>
          <a:r>
            <a:rPr lang="en-US" b="0" dirty="0"/>
            <a:t> </a:t>
          </a:r>
          <a:r>
            <a:rPr lang="en-US" b="0" i="1" dirty="0"/>
            <a:t>=</a:t>
          </a:r>
          <a:r>
            <a:rPr lang="en-US" b="0" dirty="0"/>
            <a:t> true, </a:t>
          </a:r>
          <a:r>
            <a:rPr lang="en-US" b="0" i="1" dirty="0"/>
            <a:t>// was signed by our API during its creation?  </a:t>
          </a:r>
          <a:r>
            <a:rPr lang="fr-FR" b="0" i="1" dirty="0" err="1"/>
            <a:t>IssuerSigningKey</a:t>
          </a:r>
          <a:r>
            <a:rPr lang="fr-FR" b="0" dirty="0"/>
            <a:t> </a:t>
          </a:r>
          <a:r>
            <a:rPr lang="fr-FR" b="0" i="1" dirty="0"/>
            <a:t>= new</a:t>
          </a:r>
          <a:r>
            <a:rPr lang="fr-FR" b="0" dirty="0"/>
            <a:t> </a:t>
          </a:r>
          <a:r>
            <a:rPr lang="fr-FR" b="0" dirty="0" err="1"/>
            <a:t>SymmetricSecurityKey</a:t>
          </a:r>
          <a:r>
            <a:rPr lang="fr-FR" b="0" dirty="0"/>
            <a:t>(</a:t>
          </a:r>
          <a:r>
            <a:rPr lang="fr-FR" b="0" i="1" dirty="0"/>
            <a:t>Encoding</a:t>
          </a:r>
          <a:r>
            <a:rPr lang="fr-FR" b="0" dirty="0"/>
            <a:t>.</a:t>
          </a:r>
          <a:r>
            <a:rPr lang="fr-FR" b="0" i="1" dirty="0"/>
            <a:t>UTF8</a:t>
          </a:r>
          <a:r>
            <a:rPr lang="fr-FR" b="0" dirty="0"/>
            <a:t>.</a:t>
          </a:r>
          <a:r>
            <a:rPr lang="fr-FR" b="0" i="1" dirty="0"/>
            <a:t>GetBytes</a:t>
          </a:r>
          <a:r>
            <a:rPr lang="fr-FR" b="0" dirty="0"/>
            <a:t>(</a:t>
          </a:r>
          <a:r>
            <a:rPr lang="fr-FR" b="0" i="1" dirty="0" err="1"/>
            <a:t>builder</a:t>
          </a:r>
          <a:r>
            <a:rPr lang="fr-FR" b="0" dirty="0" err="1"/>
            <a:t>.</a:t>
          </a:r>
          <a:r>
            <a:rPr lang="fr-FR" b="0" i="1" dirty="0" err="1"/>
            <a:t>Configuration</a:t>
          </a:r>
          <a:r>
            <a:rPr lang="fr-FR" b="0" dirty="0"/>
            <a:t>["</a:t>
          </a:r>
          <a:r>
            <a:rPr lang="fr-FR" b="0" dirty="0" err="1"/>
            <a:t>JWTSettings:TokenKey</a:t>
          </a:r>
          <a:r>
            <a:rPr lang="fr-FR" b="0" dirty="0"/>
            <a:t>"]))</a:t>
          </a:r>
        </a:p>
      </dgm:t>
    </dgm:pt>
    <dgm:pt modelId="{CE3A7A0D-1880-46D3-8218-4AE2A05D6A91}" type="sibTrans" cxnId="{643A05DB-12D9-4AC0-9DF7-9A7318143515}">
      <dgm:prSet/>
      <dgm:spPr/>
      <dgm:t>
        <a:bodyPr/>
        <a:lstStyle/>
        <a:p>
          <a:endParaRPr lang="fr-FR"/>
        </a:p>
      </dgm:t>
    </dgm:pt>
    <dgm:pt modelId="{A645163A-66F6-474C-8E04-C9E0E7436733}" type="parTrans" cxnId="{643A05DB-12D9-4AC0-9DF7-9A7318143515}">
      <dgm:prSet/>
      <dgm:spPr/>
      <dgm:t>
        <a:bodyPr/>
        <a:lstStyle/>
        <a:p>
          <a:endParaRPr lang="fr-FR"/>
        </a:p>
      </dgm:t>
    </dgm:pt>
    <dgm:pt modelId="{9386FF1E-AB90-4CDC-AD5A-967AE0F10798}">
      <dgm:prSet/>
      <dgm:spPr/>
      <dgm:t>
        <a:bodyPr/>
        <a:lstStyle/>
        <a:p>
          <a:r>
            <a:rPr lang="en-GB" b="0" dirty="0"/>
            <a:t>Add use = </a:t>
          </a:r>
          <a:r>
            <a:rPr lang="fr-FR" b="0" i="1" dirty="0" err="1"/>
            <a:t>app</a:t>
          </a:r>
          <a:r>
            <a:rPr lang="fr-FR" b="0" dirty="0" err="1"/>
            <a:t>.</a:t>
          </a:r>
          <a:r>
            <a:rPr lang="fr-FR" b="0" i="1" dirty="0" err="1"/>
            <a:t>UseAuthentication</a:t>
          </a:r>
          <a:r>
            <a:rPr lang="fr-FR" b="0" dirty="0"/>
            <a:t>(); </a:t>
          </a:r>
          <a:r>
            <a:rPr lang="fr-FR" b="0" dirty="0" err="1"/>
            <a:t>before</a:t>
          </a:r>
          <a:r>
            <a:rPr lang="fr-FR" b="0" dirty="0"/>
            <a:t> </a:t>
          </a:r>
          <a:r>
            <a:rPr lang="fr-FR" b="0" dirty="0" err="1"/>
            <a:t>app.</a:t>
          </a:r>
          <a:r>
            <a:rPr lang="fr-FR" b="0" i="1" dirty="0" err="1"/>
            <a:t>UseAuthorization</a:t>
          </a:r>
          <a:r>
            <a:rPr lang="fr-FR" b="0" i="1" dirty="0"/>
            <a:t>()</a:t>
          </a:r>
          <a:endParaRPr lang="fr-FR" b="0" dirty="0"/>
        </a:p>
      </dgm:t>
    </dgm:pt>
    <dgm:pt modelId="{892DA896-41F7-4433-A800-67B4B034FD81}" type="parTrans" cxnId="{D3D68FB4-B5CC-47AB-98D6-809102BE66E4}">
      <dgm:prSet/>
      <dgm:spPr/>
    </dgm:pt>
    <dgm:pt modelId="{BCE2488E-0FA1-46BC-A338-E643BCB10283}" type="sibTrans" cxnId="{D3D68FB4-B5CC-47AB-98D6-809102BE66E4}">
      <dgm:prSet/>
      <dgm:spPr/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0" presStyleCnt="3" custLinFactNeighborX="-4250">
        <dgm:presLayoutVars>
          <dgm:chMax val="0"/>
          <dgm:bulletEnabled val="1"/>
        </dgm:presLayoutVars>
      </dgm:prSet>
      <dgm:spPr/>
    </dgm:pt>
    <dgm:pt modelId="{FE76BED6-08C3-4238-8A17-CE398E9A7D5A}" type="pres">
      <dgm:prSet presAssocID="{91299E5B-40E7-4615-900B-96DB7F9E5EBF}" presName="childText" presStyleLbl="revTx" presStyleIdx="0" presStyleCnt="2">
        <dgm:presLayoutVars>
          <dgm:bulletEnabled val="1"/>
        </dgm:presLayoutVars>
      </dgm:prSet>
      <dgm:spPr/>
    </dgm:pt>
    <dgm:pt modelId="{9C5BB188-593A-4E06-BB0D-676672DB8B91}" type="pres">
      <dgm:prSet presAssocID="{E06F2FDB-3405-4A94-9131-B212470F07D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3B8EF58-6914-4C12-9732-87883D64C867}" type="pres">
      <dgm:prSet presAssocID="{E06F2FDB-3405-4A94-9131-B212470F07D3}" presName="childText" presStyleLbl="revTx" presStyleIdx="1" presStyleCnt="2">
        <dgm:presLayoutVars>
          <dgm:bulletEnabled val="1"/>
        </dgm:presLayoutVars>
      </dgm:prSet>
      <dgm:spPr/>
    </dgm:pt>
    <dgm:pt modelId="{BA61E275-3FAD-4FBF-BE0A-9074E7FA694F}" type="pres">
      <dgm:prSet presAssocID="{9386FF1E-AB90-4CDC-AD5A-967AE0F1079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824CA02-803B-4DDB-9A85-CCE96EA450DE}" type="presOf" srcId="{67A60AA0-374A-471B-AB40-C65357961183}" destId="{F3B8EF58-6914-4C12-9732-87883D64C867}" srcOrd="0" destOrd="5" presId="urn:microsoft.com/office/officeart/2005/8/layout/vList2"/>
    <dgm:cxn modelId="{2BCDB215-69D8-4747-BF3D-5C684FD0DEC7}" type="presOf" srcId="{E042BBD6-7653-4E4A-8AB7-5F760D1622B5}" destId="{FE76BED6-08C3-4238-8A17-CE398E9A7D5A}" srcOrd="0" destOrd="0" presId="urn:microsoft.com/office/officeart/2005/8/layout/vList2"/>
    <dgm:cxn modelId="{9F17D019-47CF-4AA0-AA1E-26F6532D7EC6}" srcId="{91299E5B-40E7-4615-900B-96DB7F9E5EBF}" destId="{E042BBD6-7653-4E4A-8AB7-5F760D1622B5}" srcOrd="0" destOrd="0" parTransId="{DF366DCD-C894-4C5A-8B26-70C640721ECA}" sibTransId="{A96EE1C5-416B-47CF-BC06-D8C42AF600AD}"/>
    <dgm:cxn modelId="{4B6BB640-6826-499D-98A1-E9845EAA9763}" srcId="{E06F2FDB-3405-4A94-9131-B212470F07D3}" destId="{3E796171-6DFA-4B6A-9D7B-7468A1304269}" srcOrd="2" destOrd="0" parTransId="{AEC82E19-4482-4FC3-A239-DB418BD93541}" sibTransId="{6BEE02DB-DAFB-4B6F-87A1-D49716A01BE3}"/>
    <dgm:cxn modelId="{32FED966-D59D-4263-AE43-ECA53B927B52}" srcId="{132D40D9-B523-4190-84AA-BB7B5BC113B9}" destId="{91299E5B-40E7-4615-900B-96DB7F9E5EBF}" srcOrd="0" destOrd="0" parTransId="{376ACD1D-97D2-40B0-8E85-0079DF3380FF}" sibTransId="{1DFFECAF-D298-4749-9594-CBB323DA76BB}"/>
    <dgm:cxn modelId="{C53D324B-7AF9-4444-82C4-936120ECEBA9}" srcId="{E06F2FDB-3405-4A94-9131-B212470F07D3}" destId="{8ED24CD7-2FF6-4481-B1EB-75A6733396A5}" srcOrd="0" destOrd="0" parTransId="{E48747C5-AC22-4068-8B2E-2727B7379E41}" sibTransId="{42BB3087-89F4-478B-ADB5-2C40D103CF93}"/>
    <dgm:cxn modelId="{A51E6555-D153-4562-92B4-2CE6E0E36F4C}" srcId="{E06F2FDB-3405-4A94-9131-B212470F07D3}" destId="{2CC9EE42-B6A7-42EA-86B1-9026CFA42797}" srcOrd="1" destOrd="0" parTransId="{2874FFCE-2F15-481D-8F62-244773714645}" sibTransId="{4C915371-62C2-405B-B5CC-4402497D8B60}"/>
    <dgm:cxn modelId="{CFF1EC7A-028E-4FE5-B654-D5768DCF4AC5}" type="presOf" srcId="{774E5201-318A-4E6B-AAE8-F6ED203E8718}" destId="{F3B8EF58-6914-4C12-9732-87883D64C867}" srcOrd="0" destOrd="3" presId="urn:microsoft.com/office/officeart/2005/8/layout/vList2"/>
    <dgm:cxn modelId="{4CD6B27D-C894-41C1-84EC-23589819471E}" type="presOf" srcId="{E615CB27-7703-48AD-A74D-09EAB50752B4}" destId="{F3B8EF58-6914-4C12-9732-87883D64C867}" srcOrd="0" destOrd="4" presId="urn:microsoft.com/office/officeart/2005/8/layout/vList2"/>
    <dgm:cxn modelId="{C90C8C80-B7A8-43B0-9D44-0DC191AB6A46}" srcId="{2CC9EE42-B6A7-42EA-86B1-9026CFA42797}" destId="{02CE7325-2FA0-46D4-8FD7-E6A2EA7252C4}" srcOrd="0" destOrd="0" parTransId="{AADC2AE2-338C-4E3B-8AA2-F8B221DED409}" sibTransId="{281BC422-0FF1-4EDD-A8A3-E2D9BF48F18F}"/>
    <dgm:cxn modelId="{D1DB1586-AD12-4212-B1F0-81CA0CA4B927}" type="presOf" srcId="{8ED24CD7-2FF6-4481-B1EB-75A6733396A5}" destId="{F3B8EF58-6914-4C12-9732-87883D64C867}" srcOrd="0" destOrd="0" presId="urn:microsoft.com/office/officeart/2005/8/layout/vList2"/>
    <dgm:cxn modelId="{051D3388-DDF9-4E6F-8CE9-44822BCCB6A6}" type="presOf" srcId="{2CC9EE42-B6A7-42EA-86B1-9026CFA42797}" destId="{F3B8EF58-6914-4C12-9732-87883D64C867}" srcOrd="0" destOrd="1" presId="urn:microsoft.com/office/officeart/2005/8/layout/vList2"/>
    <dgm:cxn modelId="{536B0B91-357F-416F-9876-FE9A33E649D8}" type="presOf" srcId="{E06F2FDB-3405-4A94-9131-B212470F07D3}" destId="{9C5BB188-593A-4E06-BB0D-676672DB8B91}" srcOrd="0" destOrd="0" presId="urn:microsoft.com/office/officeart/2005/8/layout/vList2"/>
    <dgm:cxn modelId="{C37EDF91-B881-4D5D-AD11-B0EFBAB9B367}" srcId="{2CC9EE42-B6A7-42EA-86B1-9026CFA42797}" destId="{67A60AA0-374A-471B-AB40-C65357961183}" srcOrd="2" destOrd="0" parTransId="{355ACF2B-931D-4A7D-A6E4-312F7A8BD190}" sibTransId="{DDBDE0AF-3B36-4F65-A490-D3E6210E99BC}"/>
    <dgm:cxn modelId="{694BF6A3-22E1-4F75-854B-5AFE51142B77}" type="presOf" srcId="{9386FF1E-AB90-4CDC-AD5A-967AE0F10798}" destId="{BA61E275-3FAD-4FBF-BE0A-9074E7FA694F}" srcOrd="0" destOrd="0" presId="urn:microsoft.com/office/officeart/2005/8/layout/vList2"/>
    <dgm:cxn modelId="{61B3E5A4-9468-454D-810D-C7EC23C42124}" srcId="{132D40D9-B523-4190-84AA-BB7B5BC113B9}" destId="{E06F2FDB-3405-4A94-9131-B212470F07D3}" srcOrd="1" destOrd="0" parTransId="{F189B164-DC66-4141-82AA-4797D7E84B33}" sibTransId="{BE82E808-2DC8-4EF8-B888-59A2881EBA46}"/>
    <dgm:cxn modelId="{43DD38AA-8F9D-4792-B0C9-58FB090BD119}" type="presOf" srcId="{02CE7325-2FA0-46D4-8FD7-E6A2EA7252C4}" destId="{F3B8EF58-6914-4C12-9732-87883D64C867}" srcOrd="0" destOrd="2" presId="urn:microsoft.com/office/officeart/2005/8/layout/vList2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D3D68FB4-B5CC-47AB-98D6-809102BE66E4}" srcId="{132D40D9-B523-4190-84AA-BB7B5BC113B9}" destId="{9386FF1E-AB90-4CDC-AD5A-967AE0F10798}" srcOrd="2" destOrd="0" parTransId="{892DA896-41F7-4433-A800-67B4B034FD81}" sibTransId="{BCE2488E-0FA1-46BC-A338-E643BCB10283}"/>
    <dgm:cxn modelId="{DAE745C7-82FC-4025-917C-964D69190C2A}" type="presOf" srcId="{3E796171-6DFA-4B6A-9D7B-7468A1304269}" destId="{F3B8EF58-6914-4C12-9732-87883D64C867}" srcOrd="0" destOrd="6" presId="urn:microsoft.com/office/officeart/2005/8/layout/vList2"/>
    <dgm:cxn modelId="{CDE209CF-258E-4238-B868-C59962F162DD}" srcId="{2CC9EE42-B6A7-42EA-86B1-9026CFA42797}" destId="{774E5201-318A-4E6B-AAE8-F6ED203E8718}" srcOrd="1" destOrd="0" parTransId="{E21217C6-3CEC-43E9-B882-3B4C083B166A}" sibTransId="{D290C19F-D0B2-467A-9BF9-5587157D5B59}"/>
    <dgm:cxn modelId="{643A05DB-12D9-4AC0-9DF7-9A7318143515}" srcId="{774E5201-318A-4E6B-AAE8-F6ED203E8718}" destId="{E615CB27-7703-48AD-A74D-09EAB50752B4}" srcOrd="0" destOrd="0" parTransId="{A645163A-66F6-474C-8E04-C9E0E7436733}" sibTransId="{CE3A7A0D-1880-46D3-8218-4AE2A05D6A91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13284021-87F9-410F-A429-8B60A73D9604}" type="presParOf" srcId="{A2881BBB-A3F6-4248-9A7E-9903C0C96DE2}" destId="{B906D895-5341-45E3-8691-E2223E7BB37B}" srcOrd="0" destOrd="0" presId="urn:microsoft.com/office/officeart/2005/8/layout/vList2"/>
    <dgm:cxn modelId="{0A941D43-D920-442B-83FA-5D9D9C531309}" type="presParOf" srcId="{A2881BBB-A3F6-4248-9A7E-9903C0C96DE2}" destId="{FE76BED6-08C3-4238-8A17-CE398E9A7D5A}" srcOrd="1" destOrd="0" presId="urn:microsoft.com/office/officeart/2005/8/layout/vList2"/>
    <dgm:cxn modelId="{4DE1A5D9-214D-4DCD-9295-AD18400BDE42}" type="presParOf" srcId="{A2881BBB-A3F6-4248-9A7E-9903C0C96DE2}" destId="{9C5BB188-593A-4E06-BB0D-676672DB8B91}" srcOrd="2" destOrd="0" presId="urn:microsoft.com/office/officeart/2005/8/layout/vList2"/>
    <dgm:cxn modelId="{EEA77337-AB83-4CBD-B7C7-6BAEC457B653}" type="presParOf" srcId="{A2881BBB-A3F6-4248-9A7E-9903C0C96DE2}" destId="{F3B8EF58-6914-4C12-9732-87883D64C867}" srcOrd="3" destOrd="0" presId="urn:microsoft.com/office/officeart/2005/8/layout/vList2"/>
    <dgm:cxn modelId="{F25CC0F8-32FC-4F71-8BB4-CB2A7C680954}" type="presParOf" srcId="{A2881BBB-A3F6-4248-9A7E-9903C0C96DE2}" destId="{BA61E275-3FAD-4FBF-BE0A-9074E7FA694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BA1AC4-0A78-491C-8BB7-F63154E39D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4CDB6B7-5326-4D29-B768-1CC94FB0DFD9}">
      <dgm:prSet/>
      <dgm:spPr/>
      <dgm:t>
        <a:bodyPr/>
        <a:lstStyle/>
        <a:p>
          <a:r>
            <a:rPr lang="en-GB" dirty="0"/>
            <a:t>Recap</a:t>
          </a:r>
          <a:endParaRPr lang="fr-FR" dirty="0"/>
        </a:p>
      </dgm:t>
    </dgm:pt>
    <dgm:pt modelId="{E6E2B39D-5D44-490E-8F9D-B78DFFCDBD98}" type="parTrans" cxnId="{1786F23D-F9D9-4702-933B-FC83DDCFFB8A}">
      <dgm:prSet/>
      <dgm:spPr/>
      <dgm:t>
        <a:bodyPr/>
        <a:lstStyle/>
        <a:p>
          <a:endParaRPr lang="fr-FR"/>
        </a:p>
      </dgm:t>
    </dgm:pt>
    <dgm:pt modelId="{47A8DACA-DD79-4123-B034-2C8A210BF838}" type="sibTrans" cxnId="{1786F23D-F9D9-4702-933B-FC83DDCFFB8A}">
      <dgm:prSet/>
      <dgm:spPr/>
      <dgm:t>
        <a:bodyPr/>
        <a:lstStyle/>
        <a:p>
          <a:endParaRPr lang="fr-FR"/>
        </a:p>
      </dgm:t>
    </dgm:pt>
    <dgm:pt modelId="{8D1B768F-0602-4B47-A3C9-70C6B0D63E6D}" type="pres">
      <dgm:prSet presAssocID="{A0BA1AC4-0A78-491C-8BB7-F63154E39DC0}" presName="linear" presStyleCnt="0">
        <dgm:presLayoutVars>
          <dgm:animLvl val="lvl"/>
          <dgm:resizeHandles val="exact"/>
        </dgm:presLayoutVars>
      </dgm:prSet>
      <dgm:spPr/>
    </dgm:pt>
    <dgm:pt modelId="{3A72F8D2-CCCA-4AF6-87C2-B7EF07E4763F}" type="pres">
      <dgm:prSet presAssocID="{24CDB6B7-5326-4D29-B768-1CC94FB0DFD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786F23D-F9D9-4702-933B-FC83DDCFFB8A}" srcId="{A0BA1AC4-0A78-491C-8BB7-F63154E39DC0}" destId="{24CDB6B7-5326-4D29-B768-1CC94FB0DFD9}" srcOrd="0" destOrd="0" parTransId="{E6E2B39D-5D44-490E-8F9D-B78DFFCDBD98}" sibTransId="{47A8DACA-DD79-4123-B034-2C8A210BF838}"/>
    <dgm:cxn modelId="{8A2A2F9D-8471-47DF-8669-FA55D17B7EAC}" type="presOf" srcId="{24CDB6B7-5326-4D29-B768-1CC94FB0DFD9}" destId="{3A72F8D2-CCCA-4AF6-87C2-B7EF07E4763F}" srcOrd="0" destOrd="0" presId="urn:microsoft.com/office/officeart/2005/8/layout/vList2"/>
    <dgm:cxn modelId="{9126C7C7-6A6B-4AB5-862B-D7928F22DF27}" type="presOf" srcId="{A0BA1AC4-0A78-491C-8BB7-F63154E39DC0}" destId="{8D1B768F-0602-4B47-A3C9-70C6B0D63E6D}" srcOrd="0" destOrd="0" presId="urn:microsoft.com/office/officeart/2005/8/layout/vList2"/>
    <dgm:cxn modelId="{670D1415-8BD2-4DA0-9B76-ED3867CB9E8F}" type="presParOf" srcId="{8D1B768F-0602-4B47-A3C9-70C6B0D63E6D}" destId="{3A72F8D2-CCCA-4AF6-87C2-B7EF07E4763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BA1AC4-0A78-491C-8BB7-F63154E39D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4CDB6B7-5326-4D29-B768-1CC94FB0DFD9}">
      <dgm:prSet/>
      <dgm:spPr/>
      <dgm:t>
        <a:bodyPr/>
        <a:lstStyle/>
        <a:p>
          <a:r>
            <a:rPr lang="en-GB" dirty="0"/>
            <a:t>Demo</a:t>
          </a:r>
          <a:endParaRPr lang="fr-FR" dirty="0"/>
        </a:p>
      </dgm:t>
    </dgm:pt>
    <dgm:pt modelId="{E6E2B39D-5D44-490E-8F9D-B78DFFCDBD98}" type="parTrans" cxnId="{1786F23D-F9D9-4702-933B-FC83DDCFFB8A}">
      <dgm:prSet/>
      <dgm:spPr/>
      <dgm:t>
        <a:bodyPr/>
        <a:lstStyle/>
        <a:p>
          <a:endParaRPr lang="fr-FR"/>
        </a:p>
      </dgm:t>
    </dgm:pt>
    <dgm:pt modelId="{47A8DACA-DD79-4123-B034-2C8A210BF838}" type="sibTrans" cxnId="{1786F23D-F9D9-4702-933B-FC83DDCFFB8A}">
      <dgm:prSet/>
      <dgm:spPr/>
      <dgm:t>
        <a:bodyPr/>
        <a:lstStyle/>
        <a:p>
          <a:endParaRPr lang="fr-FR"/>
        </a:p>
      </dgm:t>
    </dgm:pt>
    <dgm:pt modelId="{8D1B768F-0602-4B47-A3C9-70C6B0D63E6D}" type="pres">
      <dgm:prSet presAssocID="{A0BA1AC4-0A78-491C-8BB7-F63154E39DC0}" presName="linear" presStyleCnt="0">
        <dgm:presLayoutVars>
          <dgm:animLvl val="lvl"/>
          <dgm:resizeHandles val="exact"/>
        </dgm:presLayoutVars>
      </dgm:prSet>
      <dgm:spPr/>
    </dgm:pt>
    <dgm:pt modelId="{3A72F8D2-CCCA-4AF6-87C2-B7EF07E4763F}" type="pres">
      <dgm:prSet presAssocID="{24CDB6B7-5326-4D29-B768-1CC94FB0DFD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786F23D-F9D9-4702-933B-FC83DDCFFB8A}" srcId="{A0BA1AC4-0A78-491C-8BB7-F63154E39DC0}" destId="{24CDB6B7-5326-4D29-B768-1CC94FB0DFD9}" srcOrd="0" destOrd="0" parTransId="{E6E2B39D-5D44-490E-8F9D-B78DFFCDBD98}" sibTransId="{47A8DACA-DD79-4123-B034-2C8A210BF838}"/>
    <dgm:cxn modelId="{8A2A2F9D-8471-47DF-8669-FA55D17B7EAC}" type="presOf" srcId="{24CDB6B7-5326-4D29-B768-1CC94FB0DFD9}" destId="{3A72F8D2-CCCA-4AF6-87C2-B7EF07E4763F}" srcOrd="0" destOrd="0" presId="urn:microsoft.com/office/officeart/2005/8/layout/vList2"/>
    <dgm:cxn modelId="{9126C7C7-6A6B-4AB5-862B-D7928F22DF27}" type="presOf" srcId="{A0BA1AC4-0A78-491C-8BB7-F63154E39DC0}" destId="{8D1B768F-0602-4B47-A3C9-70C6B0D63E6D}" srcOrd="0" destOrd="0" presId="urn:microsoft.com/office/officeart/2005/8/layout/vList2"/>
    <dgm:cxn modelId="{670D1415-8BD2-4DA0-9B76-ED3867CB9E8F}" type="presParOf" srcId="{8D1B768F-0602-4B47-A3C9-70C6B0D63E6D}" destId="{3A72F8D2-CCCA-4AF6-87C2-B7EF07E4763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BA1AC4-0A78-491C-8BB7-F63154E39D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4CDB6B7-5326-4D29-B768-1CC94FB0DFD9}">
      <dgm:prSet/>
      <dgm:spPr/>
      <dgm:t>
        <a:bodyPr/>
        <a:lstStyle/>
        <a:p>
          <a:r>
            <a:rPr lang="en-GB" dirty="0"/>
            <a:t>Solves the problem of having an API remember if we </a:t>
          </a:r>
          <a:r>
            <a:rPr lang="en-GB" dirty="0" err="1"/>
            <a:t>logined</a:t>
          </a:r>
          <a:endParaRPr lang="fr-FR" dirty="0"/>
        </a:p>
      </dgm:t>
    </dgm:pt>
    <dgm:pt modelId="{E6E2B39D-5D44-490E-8F9D-B78DFFCDBD98}" type="parTrans" cxnId="{1786F23D-F9D9-4702-933B-FC83DDCFFB8A}">
      <dgm:prSet/>
      <dgm:spPr/>
      <dgm:t>
        <a:bodyPr/>
        <a:lstStyle/>
        <a:p>
          <a:endParaRPr lang="fr-FR"/>
        </a:p>
      </dgm:t>
    </dgm:pt>
    <dgm:pt modelId="{47A8DACA-DD79-4123-B034-2C8A210BF838}" type="sibTrans" cxnId="{1786F23D-F9D9-4702-933B-FC83DDCFFB8A}">
      <dgm:prSet/>
      <dgm:spPr/>
      <dgm:t>
        <a:bodyPr/>
        <a:lstStyle/>
        <a:p>
          <a:endParaRPr lang="fr-FR"/>
        </a:p>
      </dgm:t>
    </dgm:pt>
    <dgm:pt modelId="{5508843C-F2BB-473A-86C1-D4BAC0EC4CAC}">
      <dgm:prSet/>
      <dgm:spPr/>
      <dgm:t>
        <a:bodyPr/>
        <a:lstStyle/>
        <a:p>
          <a:r>
            <a:rPr lang="en-GB" dirty="0"/>
            <a:t>Without JWT we will need to login every time we make a GET/Post request.</a:t>
          </a:r>
          <a:endParaRPr lang="fr-FR" dirty="0"/>
        </a:p>
      </dgm:t>
    </dgm:pt>
    <dgm:pt modelId="{924FF90B-802D-44FD-855C-F33E2095E951}" type="parTrans" cxnId="{69E099F2-F6D9-457D-9405-7CFFD91E91B0}">
      <dgm:prSet/>
      <dgm:spPr/>
      <dgm:t>
        <a:bodyPr/>
        <a:lstStyle/>
        <a:p>
          <a:endParaRPr lang="fr-FR"/>
        </a:p>
      </dgm:t>
    </dgm:pt>
    <dgm:pt modelId="{B73341FA-1ED2-42BD-AC7F-30887E38D700}" type="sibTrans" cxnId="{69E099F2-F6D9-457D-9405-7CFFD91E91B0}">
      <dgm:prSet/>
      <dgm:spPr/>
      <dgm:t>
        <a:bodyPr/>
        <a:lstStyle/>
        <a:p>
          <a:endParaRPr lang="fr-FR"/>
        </a:p>
      </dgm:t>
    </dgm:pt>
    <dgm:pt modelId="{9BE26AB7-A6D2-4322-9D28-9F6581050D5D}">
      <dgm:prSet/>
      <dgm:spPr/>
      <dgm:t>
        <a:bodyPr/>
        <a:lstStyle/>
        <a:p>
          <a:r>
            <a:rPr lang="en-GB" dirty="0"/>
            <a:t>JWT contains encrypted credentials</a:t>
          </a:r>
          <a:endParaRPr lang="fr-FR" dirty="0"/>
        </a:p>
      </dgm:t>
    </dgm:pt>
    <dgm:pt modelId="{9356C7AC-836A-4019-B3A9-E2F4AEDBCBB0}" type="parTrans" cxnId="{8CA30FD0-2546-4D27-922F-24C764FD6F2B}">
      <dgm:prSet/>
      <dgm:spPr/>
      <dgm:t>
        <a:bodyPr/>
        <a:lstStyle/>
        <a:p>
          <a:endParaRPr lang="fr-FR"/>
        </a:p>
      </dgm:t>
    </dgm:pt>
    <dgm:pt modelId="{ED92D28A-5D5D-48DE-91E2-DBD0F29A647D}" type="sibTrans" cxnId="{8CA30FD0-2546-4D27-922F-24C764FD6F2B}">
      <dgm:prSet/>
      <dgm:spPr/>
      <dgm:t>
        <a:bodyPr/>
        <a:lstStyle/>
        <a:p>
          <a:endParaRPr lang="fr-FR"/>
        </a:p>
      </dgm:t>
    </dgm:pt>
    <dgm:pt modelId="{73566E55-DFC9-41E3-B1A0-8CE9D3023804}">
      <dgm:prSet/>
      <dgm:spPr/>
      <dgm:t>
        <a:bodyPr/>
        <a:lstStyle/>
        <a:p>
          <a:r>
            <a:rPr lang="en-GB" dirty="0"/>
            <a:t>Mobile Friendly </a:t>
          </a:r>
          <a:endParaRPr lang="fr-FR" dirty="0"/>
        </a:p>
      </dgm:t>
    </dgm:pt>
    <dgm:pt modelId="{FE459FF6-B1AE-446B-9C0A-F1D2C53E70CB}" type="parTrans" cxnId="{38C1A8AD-1616-4009-B141-8641DAEF1A8F}">
      <dgm:prSet/>
      <dgm:spPr/>
      <dgm:t>
        <a:bodyPr/>
        <a:lstStyle/>
        <a:p>
          <a:endParaRPr lang="fr-FR"/>
        </a:p>
      </dgm:t>
    </dgm:pt>
    <dgm:pt modelId="{934DE236-E182-40C2-AFD8-7CED84F076CB}" type="sibTrans" cxnId="{38C1A8AD-1616-4009-B141-8641DAEF1A8F}">
      <dgm:prSet/>
      <dgm:spPr/>
      <dgm:t>
        <a:bodyPr/>
        <a:lstStyle/>
        <a:p>
          <a:endParaRPr lang="fr-FR"/>
        </a:p>
      </dgm:t>
    </dgm:pt>
    <dgm:pt modelId="{957B3A81-CBA8-4C7C-9A8F-D6E1BCE59FB6}">
      <dgm:prSet/>
      <dgm:spPr/>
      <dgm:t>
        <a:bodyPr/>
        <a:lstStyle/>
        <a:p>
          <a:r>
            <a:rPr lang="en-GB" dirty="0"/>
            <a:t>No cookies required</a:t>
          </a:r>
          <a:endParaRPr lang="fr-FR" dirty="0"/>
        </a:p>
      </dgm:t>
    </dgm:pt>
    <dgm:pt modelId="{6AA47D2E-9889-471C-8490-B1E7831599C5}" type="parTrans" cxnId="{1CDDDF58-22A5-414D-B3F4-3DA5CD909E03}">
      <dgm:prSet/>
      <dgm:spPr/>
      <dgm:t>
        <a:bodyPr/>
        <a:lstStyle/>
        <a:p>
          <a:endParaRPr lang="fr-FR"/>
        </a:p>
      </dgm:t>
    </dgm:pt>
    <dgm:pt modelId="{42119F6A-EBD4-46F5-B97E-7DF27638E822}" type="sibTrans" cxnId="{1CDDDF58-22A5-414D-B3F4-3DA5CD909E03}">
      <dgm:prSet/>
      <dgm:spPr/>
      <dgm:t>
        <a:bodyPr/>
        <a:lstStyle/>
        <a:p>
          <a:endParaRPr lang="fr-FR"/>
        </a:p>
      </dgm:t>
    </dgm:pt>
    <dgm:pt modelId="{8D1B768F-0602-4B47-A3C9-70C6B0D63E6D}" type="pres">
      <dgm:prSet presAssocID="{A0BA1AC4-0A78-491C-8BB7-F63154E39DC0}" presName="linear" presStyleCnt="0">
        <dgm:presLayoutVars>
          <dgm:animLvl val="lvl"/>
          <dgm:resizeHandles val="exact"/>
        </dgm:presLayoutVars>
      </dgm:prSet>
      <dgm:spPr/>
    </dgm:pt>
    <dgm:pt modelId="{3A72F8D2-CCCA-4AF6-87C2-B7EF07E4763F}" type="pres">
      <dgm:prSet presAssocID="{24CDB6B7-5326-4D29-B768-1CC94FB0DFD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02DD48D-B10B-41C1-B590-409750E3349F}" type="pres">
      <dgm:prSet presAssocID="{24CDB6B7-5326-4D29-B768-1CC94FB0DFD9}" presName="childText" presStyleLbl="revTx" presStyleIdx="0" presStyleCnt="2">
        <dgm:presLayoutVars>
          <dgm:bulletEnabled val="1"/>
        </dgm:presLayoutVars>
      </dgm:prSet>
      <dgm:spPr/>
    </dgm:pt>
    <dgm:pt modelId="{7958540B-1B5B-49AE-8446-810565732FFC}" type="pres">
      <dgm:prSet presAssocID="{9BE26AB7-A6D2-4322-9D28-9F6581050D5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FD4369B-AFC9-425D-A035-63A6AE603A95}" type="pres">
      <dgm:prSet presAssocID="{ED92D28A-5D5D-48DE-91E2-DBD0F29A647D}" presName="spacer" presStyleCnt="0"/>
      <dgm:spPr/>
    </dgm:pt>
    <dgm:pt modelId="{ACCE4C25-3B55-46D1-8C78-ED4BD7FCB426}" type="pres">
      <dgm:prSet presAssocID="{73566E55-DFC9-41E3-B1A0-8CE9D302380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3C2C761-743F-45D8-ADAA-E85C0E3E1CC0}" type="pres">
      <dgm:prSet presAssocID="{73566E55-DFC9-41E3-B1A0-8CE9D302380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786F23D-F9D9-4702-933B-FC83DDCFFB8A}" srcId="{A0BA1AC4-0A78-491C-8BB7-F63154E39DC0}" destId="{24CDB6B7-5326-4D29-B768-1CC94FB0DFD9}" srcOrd="0" destOrd="0" parTransId="{E6E2B39D-5D44-490E-8F9D-B78DFFCDBD98}" sibTransId="{47A8DACA-DD79-4123-B034-2C8A210BF838}"/>
    <dgm:cxn modelId="{440A1855-F19A-4479-ACDA-1FD61599B026}" type="presOf" srcId="{73566E55-DFC9-41E3-B1A0-8CE9D3023804}" destId="{ACCE4C25-3B55-46D1-8C78-ED4BD7FCB426}" srcOrd="0" destOrd="0" presId="urn:microsoft.com/office/officeart/2005/8/layout/vList2"/>
    <dgm:cxn modelId="{1CDDDF58-22A5-414D-B3F4-3DA5CD909E03}" srcId="{73566E55-DFC9-41E3-B1A0-8CE9D3023804}" destId="{957B3A81-CBA8-4C7C-9A8F-D6E1BCE59FB6}" srcOrd="0" destOrd="0" parTransId="{6AA47D2E-9889-471C-8490-B1E7831599C5}" sibTransId="{42119F6A-EBD4-46F5-B97E-7DF27638E822}"/>
    <dgm:cxn modelId="{7BC18892-F57B-4F18-BD08-7C74D5BB87FC}" type="presOf" srcId="{5508843C-F2BB-473A-86C1-D4BAC0EC4CAC}" destId="{302DD48D-B10B-41C1-B590-409750E3349F}" srcOrd="0" destOrd="0" presId="urn:microsoft.com/office/officeart/2005/8/layout/vList2"/>
    <dgm:cxn modelId="{8A2A2F9D-8471-47DF-8669-FA55D17B7EAC}" type="presOf" srcId="{24CDB6B7-5326-4D29-B768-1CC94FB0DFD9}" destId="{3A72F8D2-CCCA-4AF6-87C2-B7EF07E4763F}" srcOrd="0" destOrd="0" presId="urn:microsoft.com/office/officeart/2005/8/layout/vList2"/>
    <dgm:cxn modelId="{38C1A8AD-1616-4009-B141-8641DAEF1A8F}" srcId="{A0BA1AC4-0A78-491C-8BB7-F63154E39DC0}" destId="{73566E55-DFC9-41E3-B1A0-8CE9D3023804}" srcOrd="2" destOrd="0" parTransId="{FE459FF6-B1AE-446B-9C0A-F1D2C53E70CB}" sibTransId="{934DE236-E182-40C2-AFD8-7CED84F076CB}"/>
    <dgm:cxn modelId="{9126C7C7-6A6B-4AB5-862B-D7928F22DF27}" type="presOf" srcId="{A0BA1AC4-0A78-491C-8BB7-F63154E39DC0}" destId="{8D1B768F-0602-4B47-A3C9-70C6B0D63E6D}" srcOrd="0" destOrd="0" presId="urn:microsoft.com/office/officeart/2005/8/layout/vList2"/>
    <dgm:cxn modelId="{8CA30FD0-2546-4D27-922F-24C764FD6F2B}" srcId="{A0BA1AC4-0A78-491C-8BB7-F63154E39DC0}" destId="{9BE26AB7-A6D2-4322-9D28-9F6581050D5D}" srcOrd="1" destOrd="0" parTransId="{9356C7AC-836A-4019-B3A9-E2F4AEDBCBB0}" sibTransId="{ED92D28A-5D5D-48DE-91E2-DBD0F29A647D}"/>
    <dgm:cxn modelId="{4AE3D1E3-95F3-4866-B785-182AEE90DB3F}" type="presOf" srcId="{9BE26AB7-A6D2-4322-9D28-9F6581050D5D}" destId="{7958540B-1B5B-49AE-8446-810565732FFC}" srcOrd="0" destOrd="0" presId="urn:microsoft.com/office/officeart/2005/8/layout/vList2"/>
    <dgm:cxn modelId="{8F1FDCE6-E0C8-4639-BBC2-AD2477E0A85A}" type="presOf" srcId="{957B3A81-CBA8-4C7C-9A8F-D6E1BCE59FB6}" destId="{D3C2C761-743F-45D8-ADAA-E85C0E3E1CC0}" srcOrd="0" destOrd="0" presId="urn:microsoft.com/office/officeart/2005/8/layout/vList2"/>
    <dgm:cxn modelId="{69E099F2-F6D9-457D-9405-7CFFD91E91B0}" srcId="{24CDB6B7-5326-4D29-B768-1CC94FB0DFD9}" destId="{5508843C-F2BB-473A-86C1-D4BAC0EC4CAC}" srcOrd="0" destOrd="0" parTransId="{924FF90B-802D-44FD-855C-F33E2095E951}" sibTransId="{B73341FA-1ED2-42BD-AC7F-30887E38D700}"/>
    <dgm:cxn modelId="{670D1415-8BD2-4DA0-9B76-ED3867CB9E8F}" type="presParOf" srcId="{8D1B768F-0602-4B47-A3C9-70C6B0D63E6D}" destId="{3A72F8D2-CCCA-4AF6-87C2-B7EF07E4763F}" srcOrd="0" destOrd="0" presId="urn:microsoft.com/office/officeart/2005/8/layout/vList2"/>
    <dgm:cxn modelId="{CBF0A076-3331-43FD-8A84-F0CCD2F3BD5B}" type="presParOf" srcId="{8D1B768F-0602-4B47-A3C9-70C6B0D63E6D}" destId="{302DD48D-B10B-41C1-B590-409750E3349F}" srcOrd="1" destOrd="0" presId="urn:microsoft.com/office/officeart/2005/8/layout/vList2"/>
    <dgm:cxn modelId="{69182E8C-CA92-417B-BB4E-297393D338A0}" type="presParOf" srcId="{8D1B768F-0602-4B47-A3C9-70C6B0D63E6D}" destId="{7958540B-1B5B-49AE-8446-810565732FFC}" srcOrd="2" destOrd="0" presId="urn:microsoft.com/office/officeart/2005/8/layout/vList2"/>
    <dgm:cxn modelId="{9E11136F-B51E-4162-8D7C-F301B963423A}" type="presParOf" srcId="{8D1B768F-0602-4B47-A3C9-70C6B0D63E6D}" destId="{EFD4369B-AFC9-425D-A035-63A6AE603A95}" srcOrd="3" destOrd="0" presId="urn:microsoft.com/office/officeart/2005/8/layout/vList2"/>
    <dgm:cxn modelId="{54E5F195-AFA7-44D5-A7AB-15642919771E}" type="presParOf" srcId="{8D1B768F-0602-4B47-A3C9-70C6B0D63E6D}" destId="{ACCE4C25-3B55-46D1-8C78-ED4BD7FCB426}" srcOrd="4" destOrd="0" presId="urn:microsoft.com/office/officeart/2005/8/layout/vList2"/>
    <dgm:cxn modelId="{414958BB-4B74-4226-8180-29B4E31DEFAD}" type="presParOf" srcId="{8D1B768F-0602-4B47-A3C9-70C6B0D63E6D}" destId="{D3C2C761-743F-45D8-ADAA-E85C0E3E1CC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1. Create a folder: </a:t>
          </a:r>
          <a:r>
            <a:rPr lang="fr-FR" dirty="0"/>
            <a:t>Services</a:t>
          </a:r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E042BBD6-7653-4E4A-8AB7-5F760D1622B5}">
      <dgm:prSet/>
      <dgm:spPr/>
      <dgm:t>
        <a:bodyPr/>
        <a:lstStyle/>
        <a:p>
          <a:r>
            <a:rPr lang="fr-FR" dirty="0"/>
            <a:t>2. </a:t>
          </a:r>
          <a:r>
            <a:rPr lang="fr-FR" dirty="0" err="1"/>
            <a:t>Create</a:t>
          </a:r>
          <a:r>
            <a:rPr lang="fr-FR" dirty="0"/>
            <a:t> a class: </a:t>
          </a:r>
          <a:r>
            <a:rPr lang="en-GB" dirty="0" err="1"/>
            <a:t>TokenService</a:t>
          </a:r>
          <a:endParaRPr lang="fr-FR" dirty="0"/>
        </a:p>
      </dgm:t>
    </dgm:pt>
    <dgm:pt modelId="{DF366DCD-C894-4C5A-8B26-70C640721ECA}" type="parTrans" cxnId="{9F17D019-47CF-4AA0-AA1E-26F6532D7EC6}">
      <dgm:prSet/>
      <dgm:spPr/>
      <dgm:t>
        <a:bodyPr/>
        <a:lstStyle/>
        <a:p>
          <a:endParaRPr lang="fr-FR"/>
        </a:p>
      </dgm:t>
    </dgm:pt>
    <dgm:pt modelId="{A96EE1C5-416B-47CF-BC06-D8C42AF600AD}" type="sibTrans" cxnId="{9F17D019-47CF-4AA0-AA1E-26F6532D7EC6}">
      <dgm:prSet/>
      <dgm:spPr/>
      <dgm:t>
        <a:bodyPr/>
        <a:lstStyle/>
        <a:p>
          <a:endParaRPr lang="fr-FR"/>
        </a:p>
      </dgm:t>
    </dgm:pt>
    <dgm:pt modelId="{BCFC58EC-4821-4BF3-A446-DADB16EFA701}">
      <dgm:prSet/>
      <dgm:spPr/>
      <dgm:t>
        <a:bodyPr/>
        <a:lstStyle/>
        <a:p>
          <a:r>
            <a:rPr lang="fr-FR" dirty="0"/>
            <a:t>3. </a:t>
          </a:r>
          <a:r>
            <a:rPr lang="fr-FR" dirty="0" err="1"/>
            <a:t>Create</a:t>
          </a:r>
          <a:r>
            <a:rPr lang="fr-FR" dirty="0"/>
            <a:t> folder: </a:t>
          </a:r>
          <a:r>
            <a:rPr lang="fr-FR" dirty="0" err="1"/>
            <a:t>DTOs</a:t>
          </a:r>
          <a:endParaRPr lang="fr-FR" dirty="0"/>
        </a:p>
      </dgm:t>
    </dgm:pt>
    <dgm:pt modelId="{163162CD-DF8F-4CEC-8FBD-CC2F1B3916CB}" type="sibTrans" cxnId="{35B7C4E6-61D4-4C54-B6E7-D94A3BCB94E7}">
      <dgm:prSet/>
      <dgm:spPr/>
      <dgm:t>
        <a:bodyPr/>
        <a:lstStyle/>
        <a:p>
          <a:endParaRPr lang="fr-FR"/>
        </a:p>
      </dgm:t>
    </dgm:pt>
    <dgm:pt modelId="{22E9500A-AA5D-4D4E-8334-5C3150DE41F2}" type="parTrans" cxnId="{35B7C4E6-61D4-4C54-B6E7-D94A3BCB94E7}">
      <dgm:prSet/>
      <dgm:spPr/>
      <dgm:t>
        <a:bodyPr/>
        <a:lstStyle/>
        <a:p>
          <a:endParaRPr lang="fr-FR"/>
        </a:p>
      </dgm:t>
    </dgm:pt>
    <dgm:pt modelId="{BEB8C1E2-8AC9-43D6-84D1-22E5ED0C5DA0}">
      <dgm:prSet/>
      <dgm:spPr/>
      <dgm:t>
        <a:bodyPr/>
        <a:lstStyle/>
        <a:p>
          <a:r>
            <a:rPr lang="en-GB" dirty="0"/>
            <a:t>4. Create class </a:t>
          </a:r>
          <a:r>
            <a:rPr lang="en-GB" dirty="0" err="1"/>
            <a:t>UserDto</a:t>
          </a:r>
          <a:endParaRPr lang="fr-FR" dirty="0"/>
        </a:p>
      </dgm:t>
    </dgm:pt>
    <dgm:pt modelId="{92F63C5D-3ECD-4ED3-B6A9-2EA3EADD1064}" type="parTrans" cxnId="{E6420448-76F9-4C79-A88F-237FF8CD9A07}">
      <dgm:prSet/>
      <dgm:spPr/>
      <dgm:t>
        <a:bodyPr/>
        <a:lstStyle/>
        <a:p>
          <a:endParaRPr lang="fr-FR"/>
        </a:p>
      </dgm:t>
    </dgm:pt>
    <dgm:pt modelId="{99948AF6-2A55-40D4-ACC2-830F0DFF27B0}" type="sibTrans" cxnId="{E6420448-76F9-4C79-A88F-237FF8CD9A07}">
      <dgm:prSet/>
      <dgm:spPr/>
      <dgm:t>
        <a:bodyPr/>
        <a:lstStyle/>
        <a:p>
          <a:endParaRPr lang="fr-FR"/>
        </a:p>
      </dgm:t>
    </dgm:pt>
    <dgm:pt modelId="{82A4A3FC-B0B5-4192-BB6B-B1C3601A3395}">
      <dgm:prSet/>
      <dgm:spPr/>
      <dgm:t>
        <a:bodyPr/>
        <a:lstStyle/>
        <a:p>
          <a:r>
            <a:rPr lang="en-GB" dirty="0"/>
            <a:t>5. Add properties</a:t>
          </a:r>
          <a:endParaRPr lang="fr-FR" dirty="0"/>
        </a:p>
      </dgm:t>
    </dgm:pt>
    <dgm:pt modelId="{B33AFE0F-B92E-4F3A-98A1-EA5AB95FDB1A}" type="parTrans" cxnId="{7679885C-61B1-45F6-8E24-47D12287461C}">
      <dgm:prSet/>
      <dgm:spPr/>
      <dgm:t>
        <a:bodyPr/>
        <a:lstStyle/>
        <a:p>
          <a:endParaRPr lang="fr-FR"/>
        </a:p>
      </dgm:t>
    </dgm:pt>
    <dgm:pt modelId="{BBA3FAB1-C994-44B1-B759-EF3462A0667E}" type="sibTrans" cxnId="{7679885C-61B1-45F6-8E24-47D12287461C}">
      <dgm:prSet/>
      <dgm:spPr/>
      <dgm:t>
        <a:bodyPr/>
        <a:lstStyle/>
        <a:p>
          <a:endParaRPr lang="fr-FR"/>
        </a:p>
      </dgm:t>
    </dgm:pt>
    <dgm:pt modelId="{CB29C1FD-C990-44CD-AA31-80A98FFC4E7E}">
      <dgm:prSet/>
      <dgm:spPr/>
      <dgm:t>
        <a:bodyPr/>
        <a:lstStyle/>
        <a:p>
          <a:r>
            <a:rPr lang="en-US" b="0" i="1" dirty="0"/>
            <a:t>public</a:t>
          </a:r>
          <a:r>
            <a:rPr lang="en-US" b="0" dirty="0"/>
            <a:t> </a:t>
          </a:r>
          <a:r>
            <a:rPr lang="en-US" b="0" i="1" dirty="0"/>
            <a:t>string</a:t>
          </a:r>
          <a:r>
            <a:rPr lang="en-US" b="0" dirty="0"/>
            <a:t> Email { </a:t>
          </a:r>
          <a:r>
            <a:rPr lang="en-US" b="0" i="1" dirty="0"/>
            <a:t>get</a:t>
          </a:r>
          <a:r>
            <a:rPr lang="en-US" b="0" dirty="0"/>
            <a:t>; </a:t>
          </a:r>
          <a:r>
            <a:rPr lang="en-US" b="0" i="1" dirty="0"/>
            <a:t>set</a:t>
          </a:r>
          <a:r>
            <a:rPr lang="en-US" b="0" dirty="0"/>
            <a:t>; }</a:t>
          </a:r>
          <a:endParaRPr lang="fr-FR" dirty="0"/>
        </a:p>
      </dgm:t>
    </dgm:pt>
    <dgm:pt modelId="{39CD9488-AB5F-412E-A135-036D8CF432A1}" type="parTrans" cxnId="{4E8E0322-27EB-4BC2-8CBD-9A8B556F280C}">
      <dgm:prSet/>
      <dgm:spPr/>
      <dgm:t>
        <a:bodyPr/>
        <a:lstStyle/>
        <a:p>
          <a:endParaRPr lang="fr-FR"/>
        </a:p>
      </dgm:t>
    </dgm:pt>
    <dgm:pt modelId="{5DAD3F88-3E68-4127-896C-6A5C85F48F3A}" type="sibTrans" cxnId="{4E8E0322-27EB-4BC2-8CBD-9A8B556F280C}">
      <dgm:prSet/>
      <dgm:spPr/>
      <dgm:t>
        <a:bodyPr/>
        <a:lstStyle/>
        <a:p>
          <a:endParaRPr lang="fr-FR"/>
        </a:p>
      </dgm:t>
    </dgm:pt>
    <dgm:pt modelId="{96E03099-7BA5-4594-A294-645EBD699CED}">
      <dgm:prSet/>
      <dgm:spPr/>
      <dgm:t>
        <a:bodyPr/>
        <a:lstStyle/>
        <a:p>
          <a:r>
            <a:rPr lang="en-US" b="0" i="1" dirty="0"/>
            <a:t>public</a:t>
          </a:r>
          <a:r>
            <a:rPr lang="en-US" b="0" dirty="0"/>
            <a:t> </a:t>
          </a:r>
          <a:r>
            <a:rPr lang="en-US" b="0" i="1" dirty="0"/>
            <a:t>string</a:t>
          </a:r>
          <a:r>
            <a:rPr lang="en-US" b="0" dirty="0"/>
            <a:t> Token { </a:t>
          </a:r>
          <a:r>
            <a:rPr lang="en-US" b="0" i="1" dirty="0"/>
            <a:t>get</a:t>
          </a:r>
          <a:r>
            <a:rPr lang="en-US" b="0" dirty="0"/>
            <a:t>; </a:t>
          </a:r>
          <a:r>
            <a:rPr lang="en-US" b="0" i="1" dirty="0"/>
            <a:t>set</a:t>
          </a:r>
          <a:r>
            <a:rPr lang="en-US" b="0" dirty="0"/>
            <a:t>; }</a:t>
          </a:r>
        </a:p>
      </dgm:t>
    </dgm:pt>
    <dgm:pt modelId="{17D4E997-3377-4723-BF8E-7AF00B39FF5C}" type="parTrans" cxnId="{974DEB13-F78C-4973-9441-E195FC5852DE}">
      <dgm:prSet/>
      <dgm:spPr/>
      <dgm:t>
        <a:bodyPr/>
        <a:lstStyle/>
        <a:p>
          <a:endParaRPr lang="fr-FR"/>
        </a:p>
      </dgm:t>
    </dgm:pt>
    <dgm:pt modelId="{004BC0CE-7156-4A95-A157-3FE6DF0D8B9D}" type="sibTrans" cxnId="{974DEB13-F78C-4973-9441-E195FC5852DE}">
      <dgm:prSet/>
      <dgm:spPr/>
      <dgm:t>
        <a:bodyPr/>
        <a:lstStyle/>
        <a:p>
          <a:endParaRPr lang="fr-FR"/>
        </a:p>
      </dgm:t>
    </dgm:pt>
    <dgm:pt modelId="{6B519E12-8558-48AD-BC91-3404C729EE90}">
      <dgm:prSet/>
      <dgm:spPr/>
      <dgm:t>
        <a:bodyPr/>
        <a:lstStyle/>
        <a:p>
          <a:r>
            <a:rPr lang="en-GB" dirty="0"/>
            <a:t>Inject </a:t>
          </a:r>
          <a:r>
            <a:rPr lang="en-GB" dirty="0" err="1"/>
            <a:t>UserManager</a:t>
          </a:r>
          <a:r>
            <a:rPr lang="en-GB" dirty="0"/>
            <a:t> into it</a:t>
          </a:r>
          <a:endParaRPr lang="fr-FR" dirty="0"/>
        </a:p>
      </dgm:t>
    </dgm:pt>
    <dgm:pt modelId="{6248CD69-6DBD-45F1-934B-ADCEA581982F}" type="parTrans" cxnId="{3E7BFC71-AB53-423A-BE20-E935B5CA40C7}">
      <dgm:prSet/>
      <dgm:spPr/>
      <dgm:t>
        <a:bodyPr/>
        <a:lstStyle/>
        <a:p>
          <a:endParaRPr lang="fr-FR"/>
        </a:p>
      </dgm:t>
    </dgm:pt>
    <dgm:pt modelId="{C0BF98CD-CF95-460C-A9C0-89EA54052FF0}" type="sibTrans" cxnId="{3E7BFC71-AB53-423A-BE20-E935B5CA40C7}">
      <dgm:prSet/>
      <dgm:spPr/>
      <dgm:t>
        <a:bodyPr/>
        <a:lstStyle/>
        <a:p>
          <a:endParaRPr lang="fr-FR"/>
        </a:p>
      </dgm:t>
    </dgm:pt>
    <dgm:pt modelId="{FF65759B-D9EB-45D8-ABEB-40EA79E3DFA3}">
      <dgm:prSet/>
      <dgm:spPr/>
      <dgm:t>
        <a:bodyPr/>
        <a:lstStyle/>
        <a:p>
          <a:r>
            <a:rPr lang="en-GB" dirty="0" err="1"/>
            <a:t>Inkect</a:t>
          </a:r>
          <a:r>
            <a:rPr lang="en-GB" dirty="0"/>
            <a:t> </a:t>
          </a:r>
          <a:r>
            <a:rPr lang="en-GB" dirty="0" err="1"/>
            <a:t>Iconfiguration</a:t>
          </a:r>
          <a:r>
            <a:rPr lang="en-GB" dirty="0"/>
            <a:t> into it</a:t>
          </a:r>
          <a:endParaRPr lang="fr-FR" dirty="0"/>
        </a:p>
      </dgm:t>
    </dgm:pt>
    <dgm:pt modelId="{550D8F76-0285-4717-8AA4-734C3842957C}" type="parTrans" cxnId="{465A45C5-7D43-4444-9567-61B114AE475B}">
      <dgm:prSet/>
      <dgm:spPr/>
      <dgm:t>
        <a:bodyPr/>
        <a:lstStyle/>
        <a:p>
          <a:endParaRPr lang="fr-FR"/>
        </a:p>
      </dgm:t>
    </dgm:pt>
    <dgm:pt modelId="{1F66CE2E-4701-4692-8E92-7E0DD26A01B8}" type="sibTrans" cxnId="{465A45C5-7D43-4444-9567-61B114AE475B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E76BED6-08C3-4238-8A17-CE398E9A7D5A}" type="pres">
      <dgm:prSet presAssocID="{91299E5B-40E7-4615-900B-96DB7F9E5EBF}" presName="childText" presStyleLbl="revTx" presStyleIdx="0" presStyleCnt="2">
        <dgm:presLayoutVars>
          <dgm:bulletEnabled val="1"/>
        </dgm:presLayoutVars>
      </dgm:prSet>
      <dgm:spPr/>
    </dgm:pt>
    <dgm:pt modelId="{A896460F-9DBB-47E9-A396-1E4103C9634A}" type="pres">
      <dgm:prSet presAssocID="{BCFC58EC-4821-4BF3-A446-DADB16EFA70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7ADA6BF-19E8-4B5D-82BC-21745F9878DE}" type="pres">
      <dgm:prSet presAssocID="{BCFC58EC-4821-4BF3-A446-DADB16EFA70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1A78D00-246C-4005-8C99-BB6E878AE054}" type="presOf" srcId="{BEB8C1E2-8AC9-43D6-84D1-22E5ED0C5DA0}" destId="{A7ADA6BF-19E8-4B5D-82BC-21745F9878DE}" srcOrd="0" destOrd="0" presId="urn:microsoft.com/office/officeart/2005/8/layout/vList2"/>
    <dgm:cxn modelId="{974DEB13-F78C-4973-9441-E195FC5852DE}" srcId="{82A4A3FC-B0B5-4192-BB6B-B1C3601A3395}" destId="{96E03099-7BA5-4594-A294-645EBD699CED}" srcOrd="1" destOrd="0" parTransId="{17D4E997-3377-4723-BF8E-7AF00B39FF5C}" sibTransId="{004BC0CE-7156-4A95-A157-3FE6DF0D8B9D}"/>
    <dgm:cxn modelId="{2BCDB215-69D8-4747-BF3D-5C684FD0DEC7}" type="presOf" srcId="{E042BBD6-7653-4E4A-8AB7-5F760D1622B5}" destId="{FE76BED6-08C3-4238-8A17-CE398E9A7D5A}" srcOrd="0" destOrd="0" presId="urn:microsoft.com/office/officeart/2005/8/layout/vList2"/>
    <dgm:cxn modelId="{9F17D019-47CF-4AA0-AA1E-26F6532D7EC6}" srcId="{91299E5B-40E7-4615-900B-96DB7F9E5EBF}" destId="{E042BBD6-7653-4E4A-8AB7-5F760D1622B5}" srcOrd="0" destOrd="0" parTransId="{DF366DCD-C894-4C5A-8B26-70C640721ECA}" sibTransId="{A96EE1C5-416B-47CF-BC06-D8C42AF600AD}"/>
    <dgm:cxn modelId="{4E8E0322-27EB-4BC2-8CBD-9A8B556F280C}" srcId="{82A4A3FC-B0B5-4192-BB6B-B1C3601A3395}" destId="{CB29C1FD-C990-44CD-AA31-80A98FFC4E7E}" srcOrd="0" destOrd="0" parTransId="{39CD9488-AB5F-412E-A135-036D8CF432A1}" sibTransId="{5DAD3F88-3E68-4127-896C-6A5C85F48F3A}"/>
    <dgm:cxn modelId="{BCFC7D2F-CDC4-4B1F-8CA6-F5A4EA83CB35}" type="presOf" srcId="{96E03099-7BA5-4594-A294-645EBD699CED}" destId="{A7ADA6BF-19E8-4B5D-82BC-21745F9878DE}" srcOrd="0" destOrd="3" presId="urn:microsoft.com/office/officeart/2005/8/layout/vList2"/>
    <dgm:cxn modelId="{FC0A2E3B-8E2B-4DF2-B183-D3D13F1FD8DA}" type="presOf" srcId="{BCFC58EC-4821-4BF3-A446-DADB16EFA701}" destId="{A896460F-9DBB-47E9-A396-1E4103C9634A}" srcOrd="0" destOrd="0" presId="urn:microsoft.com/office/officeart/2005/8/layout/vList2"/>
    <dgm:cxn modelId="{7679885C-61B1-45F6-8E24-47D12287461C}" srcId="{BEB8C1E2-8AC9-43D6-84D1-22E5ED0C5DA0}" destId="{82A4A3FC-B0B5-4192-BB6B-B1C3601A3395}" srcOrd="0" destOrd="0" parTransId="{B33AFE0F-B92E-4F3A-98A1-EA5AB95FDB1A}" sibTransId="{BBA3FAB1-C994-44B1-B759-EF3462A0667E}"/>
    <dgm:cxn modelId="{32FED966-D59D-4263-AE43-ECA53B927B52}" srcId="{132D40D9-B523-4190-84AA-BB7B5BC113B9}" destId="{91299E5B-40E7-4615-900B-96DB7F9E5EBF}" srcOrd="0" destOrd="0" parTransId="{376ACD1D-97D2-40B0-8E85-0079DF3380FF}" sibTransId="{1DFFECAF-D298-4749-9594-CBB323DA76BB}"/>
    <dgm:cxn modelId="{E6420448-76F9-4C79-A88F-237FF8CD9A07}" srcId="{BCFC58EC-4821-4BF3-A446-DADB16EFA701}" destId="{BEB8C1E2-8AC9-43D6-84D1-22E5ED0C5DA0}" srcOrd="0" destOrd="0" parTransId="{92F63C5D-3ECD-4ED3-B6A9-2EA3EADD1064}" sibTransId="{99948AF6-2A55-40D4-ACC2-830F0DFF27B0}"/>
    <dgm:cxn modelId="{3E7BFC71-AB53-423A-BE20-E935B5CA40C7}" srcId="{E042BBD6-7653-4E4A-8AB7-5F760D1622B5}" destId="{6B519E12-8558-48AD-BC91-3404C729EE90}" srcOrd="0" destOrd="0" parTransId="{6248CD69-6DBD-45F1-934B-ADCEA581982F}" sibTransId="{C0BF98CD-CF95-460C-A9C0-89EA54052FF0}"/>
    <dgm:cxn modelId="{33989E73-4E2A-4CED-9FEB-5EA0562B30C4}" type="presOf" srcId="{82A4A3FC-B0B5-4192-BB6B-B1C3601A3395}" destId="{A7ADA6BF-19E8-4B5D-82BC-21745F9878DE}" srcOrd="0" destOrd="1" presId="urn:microsoft.com/office/officeart/2005/8/layout/vList2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465A45C5-7D43-4444-9567-61B114AE475B}" srcId="{E042BBD6-7653-4E4A-8AB7-5F760D1622B5}" destId="{FF65759B-D9EB-45D8-ABEB-40EA79E3DFA3}" srcOrd="1" destOrd="0" parTransId="{550D8F76-0285-4717-8AA4-734C3842957C}" sibTransId="{1F66CE2E-4701-4692-8E92-7E0DD26A01B8}"/>
    <dgm:cxn modelId="{62922BC9-C5FC-4689-9FD4-89011F9542F7}" type="presOf" srcId="{FF65759B-D9EB-45D8-ABEB-40EA79E3DFA3}" destId="{FE76BED6-08C3-4238-8A17-CE398E9A7D5A}" srcOrd="0" destOrd="2" presId="urn:microsoft.com/office/officeart/2005/8/layout/vList2"/>
    <dgm:cxn modelId="{1311CBD3-0E3A-4C36-98E8-434D0D580B91}" type="presOf" srcId="{CB29C1FD-C990-44CD-AA31-80A98FFC4E7E}" destId="{A7ADA6BF-19E8-4B5D-82BC-21745F9878DE}" srcOrd="0" destOrd="2" presId="urn:microsoft.com/office/officeart/2005/8/layout/vList2"/>
    <dgm:cxn modelId="{35B7C4E6-61D4-4C54-B6E7-D94A3BCB94E7}" srcId="{132D40D9-B523-4190-84AA-BB7B5BC113B9}" destId="{BCFC58EC-4821-4BF3-A446-DADB16EFA701}" srcOrd="1" destOrd="0" parTransId="{22E9500A-AA5D-4D4E-8334-5C3150DE41F2}" sibTransId="{163162CD-DF8F-4CEC-8FBD-CC2F1B3916CB}"/>
    <dgm:cxn modelId="{5E1EFCE9-EDB1-42DB-8253-75DE8BFEBAFC}" type="presOf" srcId="{6B519E12-8558-48AD-BC91-3404C729EE90}" destId="{FE76BED6-08C3-4238-8A17-CE398E9A7D5A}" srcOrd="0" destOrd="1" presId="urn:microsoft.com/office/officeart/2005/8/layout/vList2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13284021-87F9-410F-A429-8B60A73D9604}" type="presParOf" srcId="{A2881BBB-A3F6-4248-9A7E-9903C0C96DE2}" destId="{B906D895-5341-45E3-8691-E2223E7BB37B}" srcOrd="0" destOrd="0" presId="urn:microsoft.com/office/officeart/2005/8/layout/vList2"/>
    <dgm:cxn modelId="{0A941D43-D920-442B-83FA-5D9D9C531309}" type="presParOf" srcId="{A2881BBB-A3F6-4248-9A7E-9903C0C96DE2}" destId="{FE76BED6-08C3-4238-8A17-CE398E9A7D5A}" srcOrd="1" destOrd="0" presId="urn:microsoft.com/office/officeart/2005/8/layout/vList2"/>
    <dgm:cxn modelId="{C7A27E31-8E8B-48A1-AB2F-A39ACAC74291}" type="presParOf" srcId="{A2881BBB-A3F6-4248-9A7E-9903C0C96DE2}" destId="{A896460F-9DBB-47E9-A396-1E4103C9634A}" srcOrd="2" destOrd="0" presId="urn:microsoft.com/office/officeart/2005/8/layout/vList2"/>
    <dgm:cxn modelId="{56A3A6E5-C9AF-46C5-B8CB-523464953C06}" type="presParOf" srcId="{A2881BBB-A3F6-4248-9A7E-9903C0C96DE2}" destId="{A7ADA6BF-19E8-4B5D-82BC-21745F9878D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1. In </a:t>
          </a:r>
          <a:r>
            <a:rPr lang="en-GB" dirty="0" err="1"/>
            <a:t>TokenService</a:t>
          </a:r>
          <a:r>
            <a:rPr lang="en-GB" dirty="0"/>
            <a:t> class - </a:t>
          </a:r>
          <a:r>
            <a:rPr lang="fr-FR" dirty="0" err="1"/>
            <a:t>Create</a:t>
          </a:r>
          <a:r>
            <a:rPr lang="fr-FR" dirty="0"/>
            <a:t> a </a:t>
          </a:r>
          <a:r>
            <a:rPr lang="fr-FR" dirty="0" err="1"/>
            <a:t>method</a:t>
          </a:r>
          <a:r>
            <a:rPr lang="fr-FR" dirty="0"/>
            <a:t>:</a:t>
          </a:r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E042BBD6-7653-4E4A-8AB7-5F760D1622B5}">
      <dgm:prSet/>
      <dgm:spPr/>
      <dgm:t>
        <a:bodyPr/>
        <a:lstStyle/>
        <a:p>
          <a:r>
            <a:rPr lang="fr-FR" dirty="0"/>
            <a:t>2. </a:t>
          </a:r>
          <a:r>
            <a:rPr lang="fr-FR" b="0" i="1" dirty="0" err="1"/>
            <a:t>GenerateToken</a:t>
          </a:r>
          <a:r>
            <a:rPr lang="fr-FR" b="0" dirty="0"/>
            <a:t>(User </a:t>
          </a:r>
          <a:r>
            <a:rPr lang="fr-FR" b="0" dirty="0" err="1"/>
            <a:t>user</a:t>
          </a:r>
          <a:r>
            <a:rPr lang="fr-FR" b="0" dirty="0"/>
            <a:t>) </a:t>
          </a:r>
          <a:r>
            <a:rPr lang="fr-FR" b="0" dirty="0" err="1"/>
            <a:t>with</a:t>
          </a:r>
          <a:r>
            <a:rPr lang="fr-FR" b="0" dirty="0"/>
            <a:t> a </a:t>
          </a:r>
          <a:r>
            <a:rPr lang="fr-FR" b="0" dirty="0" err="1"/>
            <a:t>list</a:t>
          </a:r>
          <a:r>
            <a:rPr lang="fr-FR" b="0" dirty="0"/>
            <a:t> of claims</a:t>
          </a:r>
          <a:endParaRPr lang="fr-FR" dirty="0"/>
        </a:p>
      </dgm:t>
    </dgm:pt>
    <dgm:pt modelId="{DF366DCD-C894-4C5A-8B26-70C640721ECA}" type="parTrans" cxnId="{9F17D019-47CF-4AA0-AA1E-26F6532D7EC6}">
      <dgm:prSet/>
      <dgm:spPr/>
      <dgm:t>
        <a:bodyPr/>
        <a:lstStyle/>
        <a:p>
          <a:endParaRPr lang="fr-FR"/>
        </a:p>
      </dgm:t>
    </dgm:pt>
    <dgm:pt modelId="{A96EE1C5-416B-47CF-BC06-D8C42AF600AD}" type="sibTrans" cxnId="{9F17D019-47CF-4AA0-AA1E-26F6532D7EC6}">
      <dgm:prSet/>
      <dgm:spPr/>
      <dgm:t>
        <a:bodyPr/>
        <a:lstStyle/>
        <a:p>
          <a:endParaRPr lang="fr-FR"/>
        </a:p>
      </dgm:t>
    </dgm:pt>
    <dgm:pt modelId="{BCFC58EC-4821-4BF3-A446-DADB16EFA701}">
      <dgm:prSet/>
      <dgm:spPr/>
      <dgm:t>
        <a:bodyPr/>
        <a:lstStyle/>
        <a:p>
          <a:r>
            <a:rPr lang="fr-FR" dirty="0"/>
            <a:t>3. </a:t>
          </a:r>
          <a:r>
            <a:rPr lang="en-GB" dirty="0"/>
            <a:t>To get user role add: </a:t>
          </a:r>
          <a:r>
            <a:rPr lang="fr-FR" b="0" i="1" dirty="0"/>
            <a:t>var</a:t>
          </a:r>
          <a:r>
            <a:rPr lang="fr-FR" b="0" dirty="0"/>
            <a:t> </a:t>
          </a:r>
          <a:r>
            <a:rPr lang="fr-FR" b="0" dirty="0" err="1"/>
            <a:t>roles</a:t>
          </a:r>
          <a:r>
            <a:rPr lang="fr-FR" b="0" dirty="0"/>
            <a:t> </a:t>
          </a:r>
          <a:r>
            <a:rPr lang="fr-FR" b="0" i="1" dirty="0"/>
            <a:t>=</a:t>
          </a:r>
          <a:r>
            <a:rPr lang="fr-FR" b="0" dirty="0"/>
            <a:t> </a:t>
          </a:r>
          <a:r>
            <a:rPr lang="fr-FR" b="0" i="1" dirty="0" err="1"/>
            <a:t>await</a:t>
          </a:r>
          <a:r>
            <a:rPr lang="fr-FR" b="0" i="1" dirty="0"/>
            <a:t> </a:t>
          </a:r>
          <a:r>
            <a:rPr lang="fr-FR" b="0" i="1" dirty="0" err="1"/>
            <a:t>UserManager</a:t>
          </a:r>
          <a:r>
            <a:rPr lang="fr-FR" b="0" dirty="0" err="1"/>
            <a:t>.</a:t>
          </a:r>
          <a:r>
            <a:rPr lang="fr-FR" b="0" i="1" dirty="0" err="1"/>
            <a:t>GetRolesAsync</a:t>
          </a:r>
          <a:r>
            <a:rPr lang="fr-FR" b="0" dirty="0"/>
            <a:t>(</a:t>
          </a:r>
          <a:r>
            <a:rPr lang="fr-FR" b="0" i="1" dirty="0"/>
            <a:t>user</a:t>
          </a:r>
          <a:r>
            <a:rPr lang="fr-FR" b="0" dirty="0"/>
            <a:t>);</a:t>
          </a:r>
          <a:endParaRPr lang="fr-FR" dirty="0"/>
        </a:p>
      </dgm:t>
    </dgm:pt>
    <dgm:pt modelId="{163162CD-DF8F-4CEC-8FBD-CC2F1B3916CB}" type="sibTrans" cxnId="{35B7C4E6-61D4-4C54-B6E7-D94A3BCB94E7}">
      <dgm:prSet/>
      <dgm:spPr/>
      <dgm:t>
        <a:bodyPr/>
        <a:lstStyle/>
        <a:p>
          <a:endParaRPr lang="fr-FR"/>
        </a:p>
      </dgm:t>
    </dgm:pt>
    <dgm:pt modelId="{22E9500A-AA5D-4D4E-8334-5C3150DE41F2}" type="parTrans" cxnId="{35B7C4E6-61D4-4C54-B6E7-D94A3BCB94E7}">
      <dgm:prSet/>
      <dgm:spPr/>
      <dgm:t>
        <a:bodyPr/>
        <a:lstStyle/>
        <a:p>
          <a:endParaRPr lang="fr-FR"/>
        </a:p>
      </dgm:t>
    </dgm:pt>
    <dgm:pt modelId="{BEB8C1E2-8AC9-43D6-84D1-22E5ED0C5DA0}">
      <dgm:prSet/>
      <dgm:spPr/>
      <dgm:t>
        <a:bodyPr/>
        <a:lstStyle/>
        <a:p>
          <a:r>
            <a:rPr lang="fr-FR" b="0" i="1" dirty="0" err="1"/>
            <a:t>foreach</a:t>
          </a:r>
          <a:r>
            <a:rPr lang="fr-FR" b="0" dirty="0"/>
            <a:t> (</a:t>
          </a:r>
          <a:r>
            <a:rPr lang="fr-FR" b="0" i="1" dirty="0"/>
            <a:t>var</a:t>
          </a:r>
          <a:r>
            <a:rPr lang="fr-FR" b="0" dirty="0"/>
            <a:t> </a:t>
          </a:r>
          <a:r>
            <a:rPr lang="fr-FR" b="0" dirty="0" err="1"/>
            <a:t>role</a:t>
          </a:r>
          <a:r>
            <a:rPr lang="fr-FR" b="0" dirty="0"/>
            <a:t> </a:t>
          </a:r>
          <a:r>
            <a:rPr lang="fr-FR" b="0" i="1" dirty="0"/>
            <a:t>in</a:t>
          </a:r>
          <a:r>
            <a:rPr lang="fr-FR" b="0" dirty="0"/>
            <a:t> </a:t>
          </a:r>
          <a:r>
            <a:rPr lang="fr-FR" b="0" i="1" dirty="0" err="1"/>
            <a:t>roles</a:t>
          </a:r>
          <a:r>
            <a:rPr lang="fr-FR" b="0" dirty="0"/>
            <a:t>) {</a:t>
          </a:r>
          <a:r>
            <a:rPr lang="en-US" b="0" i="1" dirty="0" err="1"/>
            <a:t>claims</a:t>
          </a:r>
          <a:r>
            <a:rPr lang="en-US" b="0" dirty="0" err="1"/>
            <a:t>.</a:t>
          </a:r>
          <a:r>
            <a:rPr lang="en-US" b="0" i="1" dirty="0" err="1"/>
            <a:t>Add</a:t>
          </a:r>
          <a:r>
            <a:rPr lang="en-US" b="0" dirty="0"/>
            <a:t>(</a:t>
          </a:r>
          <a:r>
            <a:rPr lang="en-US" b="0" i="1" dirty="0"/>
            <a:t>new</a:t>
          </a:r>
          <a:r>
            <a:rPr lang="en-US" b="0" dirty="0"/>
            <a:t> Claim(</a:t>
          </a:r>
          <a:r>
            <a:rPr lang="en-US" b="0" i="1" dirty="0" err="1"/>
            <a:t>ClaimTypes</a:t>
          </a:r>
          <a:r>
            <a:rPr lang="en-US" b="0" dirty="0" err="1"/>
            <a:t>.</a:t>
          </a:r>
          <a:r>
            <a:rPr lang="en-US" b="0" i="1" dirty="0" err="1"/>
            <a:t>Role</a:t>
          </a:r>
          <a:r>
            <a:rPr lang="en-US" b="0" dirty="0"/>
            <a:t>, </a:t>
          </a:r>
          <a:r>
            <a:rPr lang="en-US" b="0" i="1" dirty="0"/>
            <a:t>role</a:t>
          </a:r>
          <a:r>
            <a:rPr lang="en-US" b="0" dirty="0"/>
            <a:t>));</a:t>
          </a:r>
          <a:r>
            <a:rPr lang="fr-FR" b="0" dirty="0"/>
            <a:t>}</a:t>
          </a:r>
          <a:endParaRPr lang="fr-FR" dirty="0"/>
        </a:p>
      </dgm:t>
    </dgm:pt>
    <dgm:pt modelId="{92F63C5D-3ECD-4ED3-B6A9-2EA3EADD1064}" type="parTrans" cxnId="{E6420448-76F9-4C79-A88F-237FF8CD9A07}">
      <dgm:prSet/>
      <dgm:spPr/>
      <dgm:t>
        <a:bodyPr/>
        <a:lstStyle/>
        <a:p>
          <a:endParaRPr lang="fr-FR"/>
        </a:p>
      </dgm:t>
    </dgm:pt>
    <dgm:pt modelId="{99948AF6-2A55-40D4-ACC2-830F0DFF27B0}" type="sibTrans" cxnId="{E6420448-76F9-4C79-A88F-237FF8CD9A07}">
      <dgm:prSet/>
      <dgm:spPr/>
      <dgm:t>
        <a:bodyPr/>
        <a:lstStyle/>
        <a:p>
          <a:endParaRPr lang="fr-FR"/>
        </a:p>
      </dgm:t>
    </dgm:pt>
    <dgm:pt modelId="{84A6A622-4F0C-4653-B275-3EB66AE1D079}">
      <dgm:prSet/>
      <dgm:spPr/>
      <dgm:t>
        <a:bodyPr/>
        <a:lstStyle/>
        <a:p>
          <a:r>
            <a:rPr lang="en-US" b="0" i="1" dirty="0"/>
            <a:t>var</a:t>
          </a:r>
          <a:r>
            <a:rPr lang="en-US" b="0" dirty="0"/>
            <a:t> claims </a:t>
          </a:r>
          <a:r>
            <a:rPr lang="en-US" b="0" i="1" dirty="0"/>
            <a:t>=</a:t>
          </a:r>
          <a:r>
            <a:rPr lang="en-US" b="0" dirty="0"/>
            <a:t> </a:t>
          </a:r>
          <a:r>
            <a:rPr lang="en-US" b="0" i="1" dirty="0"/>
            <a:t>new</a:t>
          </a:r>
          <a:r>
            <a:rPr lang="en-US" b="0" dirty="0"/>
            <a:t> List&lt;Claim&gt; </a:t>
          </a:r>
          <a:r>
            <a:rPr lang="fr-FR" b="0" dirty="0"/>
            <a:t>{ </a:t>
          </a:r>
          <a:r>
            <a:rPr lang="en-US" b="0" i="1" dirty="0"/>
            <a:t>new</a:t>
          </a:r>
          <a:r>
            <a:rPr lang="en-US" b="0" dirty="0"/>
            <a:t> Claim(</a:t>
          </a:r>
          <a:r>
            <a:rPr lang="en-US" b="0" i="1" dirty="0" err="1"/>
            <a:t>ClaimTypes</a:t>
          </a:r>
          <a:r>
            <a:rPr lang="en-US" b="0" dirty="0" err="1"/>
            <a:t>.</a:t>
          </a:r>
          <a:r>
            <a:rPr lang="en-US" b="0" i="1" dirty="0" err="1"/>
            <a:t>Email</a:t>
          </a:r>
          <a:r>
            <a:rPr lang="en-US" b="0" dirty="0"/>
            <a:t>, </a:t>
          </a:r>
          <a:r>
            <a:rPr lang="en-US" b="0" i="1" dirty="0" err="1"/>
            <a:t>user</a:t>
          </a:r>
          <a:r>
            <a:rPr lang="en-US" b="0" dirty="0" err="1"/>
            <a:t>.</a:t>
          </a:r>
          <a:r>
            <a:rPr lang="en-US" b="0" i="1" dirty="0" err="1"/>
            <a:t>Email</a:t>
          </a:r>
          <a:r>
            <a:rPr lang="en-US" b="0" dirty="0"/>
            <a:t>), </a:t>
          </a:r>
          <a:r>
            <a:rPr lang="en-US" b="0" i="1" dirty="0"/>
            <a:t>new</a:t>
          </a:r>
          <a:r>
            <a:rPr lang="en-US" b="0" dirty="0"/>
            <a:t> Claim(</a:t>
          </a:r>
          <a:r>
            <a:rPr lang="en-US" b="0" i="1" dirty="0" err="1"/>
            <a:t>ClaimTypes</a:t>
          </a:r>
          <a:r>
            <a:rPr lang="en-US" b="0" dirty="0" err="1"/>
            <a:t>.</a:t>
          </a:r>
          <a:r>
            <a:rPr lang="en-US" b="0" i="1" dirty="0" err="1"/>
            <a:t>Name</a:t>
          </a:r>
          <a:r>
            <a:rPr lang="en-US" b="0" dirty="0"/>
            <a:t>, </a:t>
          </a:r>
          <a:r>
            <a:rPr lang="en-US" b="0" i="1" dirty="0" err="1"/>
            <a:t>user</a:t>
          </a:r>
          <a:r>
            <a:rPr lang="en-US" b="0" dirty="0" err="1"/>
            <a:t>.</a:t>
          </a:r>
          <a:r>
            <a:rPr lang="en-US" b="0" i="1" dirty="0" err="1"/>
            <a:t>UserName</a:t>
          </a:r>
          <a:r>
            <a:rPr lang="en-US" b="0" dirty="0"/>
            <a:t>)</a:t>
          </a:r>
          <a:r>
            <a:rPr lang="fr-FR" b="0" dirty="0"/>
            <a:t>};</a:t>
          </a:r>
          <a:endParaRPr lang="fr-FR" dirty="0"/>
        </a:p>
      </dgm:t>
    </dgm:pt>
    <dgm:pt modelId="{75542162-5941-40A7-84BA-24E6FA4D9E7F}" type="parTrans" cxnId="{D3ED7214-7033-462D-B0F4-33AEFE33460F}">
      <dgm:prSet/>
      <dgm:spPr/>
      <dgm:t>
        <a:bodyPr/>
        <a:lstStyle/>
        <a:p>
          <a:endParaRPr lang="fr-FR"/>
        </a:p>
      </dgm:t>
    </dgm:pt>
    <dgm:pt modelId="{42A89637-5B99-4096-8066-0F1F47E3DDA1}" type="sibTrans" cxnId="{D3ED7214-7033-462D-B0F4-33AEFE33460F}">
      <dgm:prSet/>
      <dgm:spPr/>
      <dgm:t>
        <a:bodyPr/>
        <a:lstStyle/>
        <a:p>
          <a:endParaRPr lang="fr-FR"/>
        </a:p>
      </dgm:t>
    </dgm:pt>
    <dgm:pt modelId="{AF8C99C2-DD29-44E5-A2C4-CBDFF2216DC8}">
      <dgm:prSet/>
      <dgm:spPr/>
      <dgm:t>
        <a:bodyPr/>
        <a:lstStyle/>
        <a:p>
          <a:r>
            <a:rPr lang="en-GB" b="0" dirty="0"/>
            <a:t>4. Create Key</a:t>
          </a:r>
          <a:endParaRPr lang="fr-FR" b="0" dirty="0"/>
        </a:p>
      </dgm:t>
    </dgm:pt>
    <dgm:pt modelId="{F7D2E07B-9FBC-4EA8-B008-7BEA1047A1E4}" type="parTrans" cxnId="{39737304-AE34-47BF-88F1-461A57B94626}">
      <dgm:prSet/>
      <dgm:spPr/>
      <dgm:t>
        <a:bodyPr/>
        <a:lstStyle/>
        <a:p>
          <a:endParaRPr lang="fr-FR"/>
        </a:p>
      </dgm:t>
    </dgm:pt>
    <dgm:pt modelId="{AA67381A-E3E2-4B6E-B5E3-D8AB1F966728}" type="sibTrans" cxnId="{39737304-AE34-47BF-88F1-461A57B94626}">
      <dgm:prSet/>
      <dgm:spPr/>
      <dgm:t>
        <a:bodyPr/>
        <a:lstStyle/>
        <a:p>
          <a:endParaRPr lang="fr-FR"/>
        </a:p>
      </dgm:t>
    </dgm:pt>
    <dgm:pt modelId="{23FF2C85-DD95-44EF-B676-27353914C73F}">
      <dgm:prSet/>
      <dgm:spPr/>
      <dgm:t>
        <a:bodyPr/>
        <a:lstStyle/>
        <a:p>
          <a:r>
            <a:rPr lang="en-GB" b="0" dirty="0"/>
            <a:t>5. Create </a:t>
          </a:r>
          <a:r>
            <a:rPr lang="en-GB" b="0" dirty="0" err="1"/>
            <a:t>TokenOptions</a:t>
          </a:r>
          <a:endParaRPr lang="fr-FR" b="0" dirty="0"/>
        </a:p>
      </dgm:t>
    </dgm:pt>
    <dgm:pt modelId="{71BCCBFC-28C4-43BA-A813-522CC7A61BB6}" type="parTrans" cxnId="{0CBD4EF7-503F-49B9-8031-AD3D5F93B5F6}">
      <dgm:prSet/>
      <dgm:spPr/>
      <dgm:t>
        <a:bodyPr/>
        <a:lstStyle/>
        <a:p>
          <a:endParaRPr lang="fr-FR"/>
        </a:p>
      </dgm:t>
    </dgm:pt>
    <dgm:pt modelId="{78B3D9AE-E52F-498A-B53E-3ED14841735F}" type="sibTrans" cxnId="{0CBD4EF7-503F-49B9-8031-AD3D5F93B5F6}">
      <dgm:prSet/>
      <dgm:spPr/>
      <dgm:t>
        <a:bodyPr/>
        <a:lstStyle/>
        <a:p>
          <a:endParaRPr lang="fr-FR"/>
        </a:p>
      </dgm:t>
    </dgm:pt>
    <dgm:pt modelId="{5A1F6398-FD6B-45ED-BF4B-A2967DFE77B3}">
      <dgm:prSet/>
      <dgm:spPr/>
      <dgm:t>
        <a:bodyPr/>
        <a:lstStyle/>
        <a:p>
          <a:r>
            <a:rPr lang="fr-FR" b="0" i="1" dirty="0"/>
            <a:t>var</a:t>
          </a:r>
          <a:r>
            <a:rPr lang="fr-FR" b="0" dirty="0"/>
            <a:t> key </a:t>
          </a:r>
          <a:r>
            <a:rPr lang="fr-FR" b="0" i="1" dirty="0"/>
            <a:t>=</a:t>
          </a:r>
          <a:r>
            <a:rPr lang="fr-FR" b="0" dirty="0"/>
            <a:t> </a:t>
          </a:r>
          <a:r>
            <a:rPr lang="fr-FR" b="0" i="1" dirty="0"/>
            <a:t>new</a:t>
          </a:r>
          <a:r>
            <a:rPr lang="fr-FR" b="0" dirty="0"/>
            <a:t> </a:t>
          </a:r>
          <a:r>
            <a:rPr lang="fr-FR" b="0" dirty="0" err="1"/>
            <a:t>SymmetricSecurityKey</a:t>
          </a:r>
          <a:r>
            <a:rPr lang="fr-FR" b="0" dirty="0"/>
            <a:t>(</a:t>
          </a:r>
          <a:r>
            <a:rPr lang="fr-FR" b="0" i="1" dirty="0"/>
            <a:t>Encoding</a:t>
          </a:r>
          <a:r>
            <a:rPr lang="fr-FR" b="0" dirty="0"/>
            <a:t>.</a:t>
          </a:r>
          <a:r>
            <a:rPr lang="fr-FR" b="0" i="1" dirty="0"/>
            <a:t>UTF8</a:t>
          </a:r>
          <a:r>
            <a:rPr lang="fr-FR" b="0" dirty="0"/>
            <a:t>.</a:t>
          </a:r>
          <a:r>
            <a:rPr lang="fr-FR" b="0" i="1" dirty="0"/>
            <a:t>GetBytes</a:t>
          </a:r>
          <a:r>
            <a:rPr lang="fr-FR" b="0" dirty="0"/>
            <a:t>(</a:t>
          </a:r>
          <a:r>
            <a:rPr lang="fr-FR" b="0" i="1" dirty="0"/>
            <a:t>Configuration</a:t>
          </a:r>
          <a:r>
            <a:rPr lang="fr-FR" b="0" dirty="0"/>
            <a:t>["</a:t>
          </a:r>
          <a:r>
            <a:rPr lang="fr-FR" b="0" dirty="0" err="1"/>
            <a:t>JWTSettngs:TokenKey</a:t>
          </a:r>
          <a:r>
            <a:rPr lang="fr-FR" b="0" dirty="0"/>
            <a:t>"]));</a:t>
          </a:r>
        </a:p>
      </dgm:t>
    </dgm:pt>
    <dgm:pt modelId="{C9D4048A-8722-4D20-85AF-57677893FBD8}" type="parTrans" cxnId="{14F382A4-54D1-4037-908E-BD28A5A57F86}">
      <dgm:prSet/>
      <dgm:spPr/>
      <dgm:t>
        <a:bodyPr/>
        <a:lstStyle/>
        <a:p>
          <a:endParaRPr lang="fr-FR"/>
        </a:p>
      </dgm:t>
    </dgm:pt>
    <dgm:pt modelId="{1DD1D8D8-654C-4B64-B838-70CA4B0E9D42}" type="sibTrans" cxnId="{14F382A4-54D1-4037-908E-BD28A5A57F86}">
      <dgm:prSet/>
      <dgm:spPr/>
      <dgm:t>
        <a:bodyPr/>
        <a:lstStyle/>
        <a:p>
          <a:endParaRPr lang="fr-FR"/>
        </a:p>
      </dgm:t>
    </dgm:pt>
    <dgm:pt modelId="{D1BC959F-F6E8-43FE-973D-8ACF347889EB}">
      <dgm:prSet/>
      <dgm:spPr/>
      <dgm:t>
        <a:bodyPr/>
        <a:lstStyle/>
        <a:p>
          <a:r>
            <a:rPr lang="en-US" b="0" i="1" dirty="0"/>
            <a:t>var</a:t>
          </a:r>
          <a:r>
            <a:rPr lang="en-US" b="0" dirty="0"/>
            <a:t> creds </a:t>
          </a:r>
          <a:r>
            <a:rPr lang="en-US" b="0" i="1" dirty="0"/>
            <a:t>=</a:t>
          </a:r>
          <a:r>
            <a:rPr lang="en-US" b="0" dirty="0"/>
            <a:t> </a:t>
          </a:r>
          <a:r>
            <a:rPr lang="en-US" b="0" i="1" dirty="0"/>
            <a:t>new</a:t>
          </a:r>
          <a:r>
            <a:rPr lang="en-US" b="0" dirty="0"/>
            <a:t> </a:t>
          </a:r>
          <a:r>
            <a:rPr lang="en-US" b="0" dirty="0" err="1"/>
            <a:t>SigningCredentials</a:t>
          </a:r>
          <a:r>
            <a:rPr lang="en-US" b="0" dirty="0"/>
            <a:t>(</a:t>
          </a:r>
          <a:r>
            <a:rPr lang="en-US" b="0" i="1" dirty="0"/>
            <a:t>key</a:t>
          </a:r>
          <a:r>
            <a:rPr lang="en-US" b="0" dirty="0"/>
            <a:t>, </a:t>
          </a:r>
          <a:r>
            <a:rPr lang="en-US" b="0" i="1" dirty="0"/>
            <a:t>SecurityAlgorithms</a:t>
          </a:r>
          <a:r>
            <a:rPr lang="en-US" b="0" dirty="0"/>
            <a:t>.</a:t>
          </a:r>
          <a:r>
            <a:rPr lang="en-US" b="0" i="1" dirty="0"/>
            <a:t>HmacSha256</a:t>
          </a:r>
          <a:r>
            <a:rPr lang="en-US" b="0" dirty="0"/>
            <a:t>);</a:t>
          </a:r>
          <a:endParaRPr lang="fr-FR" b="0" dirty="0"/>
        </a:p>
      </dgm:t>
    </dgm:pt>
    <dgm:pt modelId="{E3E54A1E-BE61-425D-A4BB-98443BE78D4D}" type="parTrans" cxnId="{881299B1-7EC6-45C3-B849-8F0CB9EF42F4}">
      <dgm:prSet/>
      <dgm:spPr/>
      <dgm:t>
        <a:bodyPr/>
        <a:lstStyle/>
        <a:p>
          <a:endParaRPr lang="fr-FR"/>
        </a:p>
      </dgm:t>
    </dgm:pt>
    <dgm:pt modelId="{0CC7652D-53A0-4D72-9F02-931C9F846D61}" type="sibTrans" cxnId="{881299B1-7EC6-45C3-B849-8F0CB9EF42F4}">
      <dgm:prSet/>
      <dgm:spPr/>
      <dgm:t>
        <a:bodyPr/>
        <a:lstStyle/>
        <a:p>
          <a:endParaRPr lang="fr-FR"/>
        </a:p>
      </dgm:t>
    </dgm:pt>
    <dgm:pt modelId="{ACFCA115-BC1D-4E10-AF43-BCB44296C5A3}">
      <dgm:prSet/>
      <dgm:spPr/>
      <dgm:t>
        <a:bodyPr/>
        <a:lstStyle/>
        <a:p>
          <a:r>
            <a:rPr lang="fr-FR" b="0" i="1" dirty="0"/>
            <a:t>var</a:t>
          </a:r>
          <a:r>
            <a:rPr lang="fr-FR" b="0" dirty="0"/>
            <a:t> </a:t>
          </a:r>
          <a:r>
            <a:rPr lang="fr-FR" b="0" dirty="0" err="1"/>
            <a:t>tokenOptions</a:t>
          </a:r>
          <a:r>
            <a:rPr lang="fr-FR" b="0" dirty="0"/>
            <a:t> </a:t>
          </a:r>
          <a:r>
            <a:rPr lang="fr-FR" b="0" i="1" dirty="0"/>
            <a:t>=</a:t>
          </a:r>
          <a:r>
            <a:rPr lang="fr-FR" b="0" dirty="0"/>
            <a:t> </a:t>
          </a:r>
          <a:r>
            <a:rPr lang="fr-FR" b="0" i="1" dirty="0"/>
            <a:t>new</a:t>
          </a:r>
          <a:r>
            <a:rPr lang="fr-FR" b="0" dirty="0"/>
            <a:t> </a:t>
          </a:r>
          <a:r>
            <a:rPr lang="fr-FR" b="0" dirty="0" err="1"/>
            <a:t>JwtSecurityToken</a:t>
          </a:r>
          <a:r>
            <a:rPr lang="fr-FR" b="0" dirty="0"/>
            <a:t>(</a:t>
          </a:r>
          <a:r>
            <a:rPr lang="fr-FR" b="0" dirty="0" err="1"/>
            <a:t>issuer</a:t>
          </a:r>
          <a:r>
            <a:rPr lang="fr-FR" b="0" dirty="0"/>
            <a:t>: </a:t>
          </a:r>
          <a:r>
            <a:rPr lang="fr-FR" b="0" dirty="0" err="1"/>
            <a:t>null</a:t>
          </a:r>
          <a:r>
            <a:rPr lang="fr-FR" b="0" dirty="0"/>
            <a:t>, audience: </a:t>
          </a:r>
          <a:r>
            <a:rPr lang="fr-FR" b="0" dirty="0" err="1"/>
            <a:t>null,claims</a:t>
          </a:r>
          <a:r>
            <a:rPr lang="fr-FR" b="0" dirty="0"/>
            <a:t>: </a:t>
          </a:r>
          <a:r>
            <a:rPr lang="fr-FR" b="0" i="1" dirty="0"/>
            <a:t>claims</a:t>
          </a:r>
          <a:r>
            <a:rPr lang="fr-FR" b="0" dirty="0"/>
            <a:t>, </a:t>
          </a:r>
          <a:r>
            <a:rPr lang="en-US" b="0" dirty="0"/>
            <a:t>expires: </a:t>
          </a:r>
          <a:r>
            <a:rPr lang="en-US" b="0" i="1" dirty="0" err="1"/>
            <a:t>DateTime</a:t>
          </a:r>
          <a:r>
            <a:rPr lang="en-US" b="0" dirty="0" err="1"/>
            <a:t>.</a:t>
          </a:r>
          <a:r>
            <a:rPr lang="en-US" b="0" i="1" dirty="0" err="1"/>
            <a:t>Now</a:t>
          </a:r>
          <a:r>
            <a:rPr lang="en-US" b="0" dirty="0" err="1"/>
            <a:t>.</a:t>
          </a:r>
          <a:r>
            <a:rPr lang="en-US" b="0" i="1" dirty="0" err="1"/>
            <a:t>AddDays</a:t>
          </a:r>
          <a:r>
            <a:rPr lang="en-US" b="0" dirty="0"/>
            <a:t>(7), </a:t>
          </a:r>
          <a:r>
            <a:rPr lang="fr-FR" b="0" dirty="0" err="1"/>
            <a:t>signingCredentials</a:t>
          </a:r>
          <a:r>
            <a:rPr lang="fr-FR" b="0" dirty="0"/>
            <a:t>: </a:t>
          </a:r>
          <a:r>
            <a:rPr lang="fr-FR" b="0" i="1" dirty="0" err="1"/>
            <a:t>creds</a:t>
          </a:r>
          <a:r>
            <a:rPr lang="fr-FR" b="0" dirty="0"/>
            <a:t>);</a:t>
          </a:r>
        </a:p>
      </dgm:t>
    </dgm:pt>
    <dgm:pt modelId="{869A7EB5-51DE-4CD2-87B3-AE541D5DA810}" type="sibTrans" cxnId="{B0E711B9-B1A3-4F0F-ABF3-33CE706F5388}">
      <dgm:prSet/>
      <dgm:spPr/>
      <dgm:t>
        <a:bodyPr/>
        <a:lstStyle/>
        <a:p>
          <a:endParaRPr lang="fr-FR"/>
        </a:p>
      </dgm:t>
    </dgm:pt>
    <dgm:pt modelId="{AB4EE5BE-0341-4125-BE68-DA5B94BA49DF}" type="parTrans" cxnId="{B0E711B9-B1A3-4F0F-ABF3-33CE706F5388}">
      <dgm:prSet/>
      <dgm:spPr/>
      <dgm:t>
        <a:bodyPr/>
        <a:lstStyle/>
        <a:p>
          <a:endParaRPr lang="fr-FR"/>
        </a:p>
      </dgm:t>
    </dgm:pt>
    <dgm:pt modelId="{30953965-712C-465C-B0F5-A4ACCA471152}">
      <dgm:prSet/>
      <dgm:spPr/>
      <dgm:t>
        <a:bodyPr/>
        <a:lstStyle/>
        <a:p>
          <a:r>
            <a:rPr lang="en-GB" b="0" dirty="0"/>
            <a:t>6. Return the token</a:t>
          </a:r>
          <a:endParaRPr lang="fr-FR" b="0" dirty="0"/>
        </a:p>
      </dgm:t>
    </dgm:pt>
    <dgm:pt modelId="{9783D350-6DB3-48E0-B840-4856FE9EE79F}" type="parTrans" cxnId="{062E0FF3-5BDD-4803-99D7-8E27A8551F16}">
      <dgm:prSet/>
      <dgm:spPr/>
      <dgm:t>
        <a:bodyPr/>
        <a:lstStyle/>
        <a:p>
          <a:endParaRPr lang="fr-FR"/>
        </a:p>
      </dgm:t>
    </dgm:pt>
    <dgm:pt modelId="{EA852334-B79F-41D0-B4C7-6EA60C7ED336}" type="sibTrans" cxnId="{062E0FF3-5BDD-4803-99D7-8E27A8551F16}">
      <dgm:prSet/>
      <dgm:spPr/>
      <dgm:t>
        <a:bodyPr/>
        <a:lstStyle/>
        <a:p>
          <a:endParaRPr lang="fr-FR"/>
        </a:p>
      </dgm:t>
    </dgm:pt>
    <dgm:pt modelId="{8D0C56E2-6AB9-406E-B7ED-539EA97A2CCC}">
      <dgm:prSet/>
      <dgm:spPr/>
      <dgm:t>
        <a:bodyPr/>
        <a:lstStyle/>
        <a:p>
          <a:r>
            <a:rPr lang="en-US" b="0" i="1"/>
            <a:t>return</a:t>
          </a:r>
          <a:r>
            <a:rPr lang="en-US" b="0"/>
            <a:t> </a:t>
          </a:r>
          <a:r>
            <a:rPr lang="en-US" b="0" i="1"/>
            <a:t>new</a:t>
          </a:r>
          <a:r>
            <a:rPr lang="en-US" b="0"/>
            <a:t> JwtSecurityTokenHandler().</a:t>
          </a:r>
          <a:r>
            <a:rPr lang="en-US" b="0" i="1"/>
            <a:t>WriteToken</a:t>
          </a:r>
          <a:r>
            <a:rPr lang="en-US" b="0"/>
            <a:t>(</a:t>
          </a:r>
          <a:r>
            <a:rPr lang="en-US" b="0" i="1"/>
            <a:t>tokenOptions</a:t>
          </a:r>
          <a:r>
            <a:rPr lang="en-US" b="0"/>
            <a:t>);</a:t>
          </a:r>
          <a:endParaRPr lang="fr-FR" b="0" dirty="0"/>
        </a:p>
      </dgm:t>
    </dgm:pt>
    <dgm:pt modelId="{CE80ACDC-3624-4859-934A-0BC155ECE0F5}" type="parTrans" cxnId="{8FBFF19D-883D-442F-B55D-C8A215FD1CDC}">
      <dgm:prSet/>
      <dgm:spPr/>
      <dgm:t>
        <a:bodyPr/>
        <a:lstStyle/>
        <a:p>
          <a:endParaRPr lang="fr-FR"/>
        </a:p>
      </dgm:t>
    </dgm:pt>
    <dgm:pt modelId="{0BC6C15A-FB0D-4FB3-BB2F-FC63B4205AE0}" type="sibTrans" cxnId="{8FBFF19D-883D-442F-B55D-C8A215FD1CDC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E76BED6-08C3-4238-8A17-CE398E9A7D5A}" type="pres">
      <dgm:prSet presAssocID="{91299E5B-40E7-4615-900B-96DB7F9E5EBF}" presName="childText" presStyleLbl="revTx" presStyleIdx="0" presStyleCnt="5">
        <dgm:presLayoutVars>
          <dgm:bulletEnabled val="1"/>
        </dgm:presLayoutVars>
      </dgm:prSet>
      <dgm:spPr/>
    </dgm:pt>
    <dgm:pt modelId="{A896460F-9DBB-47E9-A396-1E4103C9634A}" type="pres">
      <dgm:prSet presAssocID="{BCFC58EC-4821-4BF3-A446-DADB16EFA70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7ADA6BF-19E8-4B5D-82BC-21745F9878DE}" type="pres">
      <dgm:prSet presAssocID="{BCFC58EC-4821-4BF3-A446-DADB16EFA701}" presName="childText" presStyleLbl="revTx" presStyleIdx="1" presStyleCnt="5">
        <dgm:presLayoutVars>
          <dgm:bulletEnabled val="1"/>
        </dgm:presLayoutVars>
      </dgm:prSet>
      <dgm:spPr/>
    </dgm:pt>
    <dgm:pt modelId="{DB3F1D1D-D6A5-4B6F-BB8C-A37BA5BEC0BE}" type="pres">
      <dgm:prSet presAssocID="{AF8C99C2-DD29-44E5-A2C4-CBDFF2216DC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91E0BBD-1539-4F45-99EF-6E9156066EBF}" type="pres">
      <dgm:prSet presAssocID="{AF8C99C2-DD29-44E5-A2C4-CBDFF2216DC8}" presName="childText" presStyleLbl="revTx" presStyleIdx="2" presStyleCnt="5">
        <dgm:presLayoutVars>
          <dgm:bulletEnabled val="1"/>
        </dgm:presLayoutVars>
      </dgm:prSet>
      <dgm:spPr/>
    </dgm:pt>
    <dgm:pt modelId="{FE212314-62E8-494B-977F-013D919182FA}" type="pres">
      <dgm:prSet presAssocID="{23FF2C85-DD95-44EF-B676-27353914C73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8E69BC0-1191-44C7-A345-25EDA6FD83B5}" type="pres">
      <dgm:prSet presAssocID="{23FF2C85-DD95-44EF-B676-27353914C73F}" presName="childText" presStyleLbl="revTx" presStyleIdx="3" presStyleCnt="5">
        <dgm:presLayoutVars>
          <dgm:bulletEnabled val="1"/>
        </dgm:presLayoutVars>
      </dgm:prSet>
      <dgm:spPr/>
    </dgm:pt>
    <dgm:pt modelId="{48C43C37-4349-4323-8660-8E6AE7AF3BDD}" type="pres">
      <dgm:prSet presAssocID="{30953965-712C-465C-B0F5-A4ACCA47115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168C17DB-2F54-43CD-843A-415B9E693779}" type="pres">
      <dgm:prSet presAssocID="{30953965-712C-465C-B0F5-A4ACCA471152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41A78D00-246C-4005-8C99-BB6E878AE054}" type="presOf" srcId="{BEB8C1E2-8AC9-43D6-84D1-22E5ED0C5DA0}" destId="{A7ADA6BF-19E8-4B5D-82BC-21745F9878DE}" srcOrd="0" destOrd="0" presId="urn:microsoft.com/office/officeart/2005/8/layout/vList2"/>
    <dgm:cxn modelId="{39737304-AE34-47BF-88F1-461A57B94626}" srcId="{132D40D9-B523-4190-84AA-BB7B5BC113B9}" destId="{AF8C99C2-DD29-44E5-A2C4-CBDFF2216DC8}" srcOrd="2" destOrd="0" parTransId="{F7D2E07B-9FBC-4EA8-B008-7BEA1047A1E4}" sibTransId="{AA67381A-E3E2-4B6E-B5E3-D8AB1F966728}"/>
    <dgm:cxn modelId="{7D67C708-A5B4-4CCC-8157-873614ADFDCE}" type="presOf" srcId="{AF8C99C2-DD29-44E5-A2C4-CBDFF2216DC8}" destId="{DB3F1D1D-D6A5-4B6F-BB8C-A37BA5BEC0BE}" srcOrd="0" destOrd="0" presId="urn:microsoft.com/office/officeart/2005/8/layout/vList2"/>
    <dgm:cxn modelId="{D3ED7214-7033-462D-B0F4-33AEFE33460F}" srcId="{E042BBD6-7653-4E4A-8AB7-5F760D1622B5}" destId="{84A6A622-4F0C-4653-B275-3EB66AE1D079}" srcOrd="0" destOrd="0" parTransId="{75542162-5941-40A7-84BA-24E6FA4D9E7F}" sibTransId="{42A89637-5B99-4096-8066-0F1F47E3DDA1}"/>
    <dgm:cxn modelId="{2BCDB215-69D8-4747-BF3D-5C684FD0DEC7}" type="presOf" srcId="{E042BBD6-7653-4E4A-8AB7-5F760D1622B5}" destId="{FE76BED6-08C3-4238-8A17-CE398E9A7D5A}" srcOrd="0" destOrd="0" presId="urn:microsoft.com/office/officeart/2005/8/layout/vList2"/>
    <dgm:cxn modelId="{9F17D019-47CF-4AA0-AA1E-26F6532D7EC6}" srcId="{91299E5B-40E7-4615-900B-96DB7F9E5EBF}" destId="{E042BBD6-7653-4E4A-8AB7-5F760D1622B5}" srcOrd="0" destOrd="0" parTransId="{DF366DCD-C894-4C5A-8B26-70C640721ECA}" sibTransId="{A96EE1C5-416B-47CF-BC06-D8C42AF600AD}"/>
    <dgm:cxn modelId="{06223F25-3278-4D80-A036-C59212154AB6}" type="presOf" srcId="{ACFCA115-BC1D-4E10-AF43-BCB44296C5A3}" destId="{48E69BC0-1191-44C7-A345-25EDA6FD83B5}" srcOrd="0" destOrd="0" presId="urn:microsoft.com/office/officeart/2005/8/layout/vList2"/>
    <dgm:cxn modelId="{E57A7F30-DE7C-431D-B242-CFDA192CD430}" type="presOf" srcId="{30953965-712C-465C-B0F5-A4ACCA471152}" destId="{48C43C37-4349-4323-8660-8E6AE7AF3BDD}" srcOrd="0" destOrd="0" presId="urn:microsoft.com/office/officeart/2005/8/layout/vList2"/>
    <dgm:cxn modelId="{FC0A2E3B-8E2B-4DF2-B183-D3D13F1FD8DA}" type="presOf" srcId="{BCFC58EC-4821-4BF3-A446-DADB16EFA701}" destId="{A896460F-9DBB-47E9-A396-1E4103C9634A}" srcOrd="0" destOrd="0" presId="urn:microsoft.com/office/officeart/2005/8/layout/vList2"/>
    <dgm:cxn modelId="{32FED966-D59D-4263-AE43-ECA53B927B52}" srcId="{132D40D9-B523-4190-84AA-BB7B5BC113B9}" destId="{91299E5B-40E7-4615-900B-96DB7F9E5EBF}" srcOrd="0" destOrd="0" parTransId="{376ACD1D-97D2-40B0-8E85-0079DF3380FF}" sibTransId="{1DFFECAF-D298-4749-9594-CBB323DA76BB}"/>
    <dgm:cxn modelId="{E6420448-76F9-4C79-A88F-237FF8CD9A07}" srcId="{BCFC58EC-4821-4BF3-A446-DADB16EFA701}" destId="{BEB8C1E2-8AC9-43D6-84D1-22E5ED0C5DA0}" srcOrd="0" destOrd="0" parTransId="{92F63C5D-3ECD-4ED3-B6A9-2EA3EADD1064}" sibTransId="{99948AF6-2A55-40D4-ACC2-830F0DFF27B0}"/>
    <dgm:cxn modelId="{E7A8774A-D268-404A-9589-06A090299409}" type="presOf" srcId="{5A1F6398-FD6B-45ED-BF4B-A2967DFE77B3}" destId="{B91E0BBD-1539-4F45-99EF-6E9156066EBF}" srcOrd="0" destOrd="0" presId="urn:microsoft.com/office/officeart/2005/8/layout/vList2"/>
    <dgm:cxn modelId="{F264614E-6A1B-4F48-A59A-CD3F006B609F}" type="presOf" srcId="{23FF2C85-DD95-44EF-B676-27353914C73F}" destId="{FE212314-62E8-494B-977F-013D919182FA}" srcOrd="0" destOrd="0" presId="urn:microsoft.com/office/officeart/2005/8/layout/vList2"/>
    <dgm:cxn modelId="{8FBFF19D-883D-442F-B55D-C8A215FD1CDC}" srcId="{30953965-712C-465C-B0F5-A4ACCA471152}" destId="{8D0C56E2-6AB9-406E-B7ED-539EA97A2CCC}" srcOrd="0" destOrd="0" parTransId="{CE80ACDC-3624-4859-934A-0BC155ECE0F5}" sibTransId="{0BC6C15A-FB0D-4FB3-BB2F-FC63B4205AE0}"/>
    <dgm:cxn modelId="{14F382A4-54D1-4037-908E-BD28A5A57F86}" srcId="{AF8C99C2-DD29-44E5-A2C4-CBDFF2216DC8}" destId="{5A1F6398-FD6B-45ED-BF4B-A2967DFE77B3}" srcOrd="0" destOrd="0" parTransId="{C9D4048A-8722-4D20-85AF-57677893FBD8}" sibTransId="{1DD1D8D8-654C-4B64-B838-70CA4B0E9D42}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BBB2E5AB-70A5-45BE-B93B-DB98799B8394}" type="presOf" srcId="{8D0C56E2-6AB9-406E-B7ED-539EA97A2CCC}" destId="{168C17DB-2F54-43CD-843A-415B9E693779}" srcOrd="0" destOrd="0" presId="urn:microsoft.com/office/officeart/2005/8/layout/vList2"/>
    <dgm:cxn modelId="{881299B1-7EC6-45C3-B849-8F0CB9EF42F4}" srcId="{AF8C99C2-DD29-44E5-A2C4-CBDFF2216DC8}" destId="{D1BC959F-F6E8-43FE-973D-8ACF347889EB}" srcOrd="1" destOrd="0" parTransId="{E3E54A1E-BE61-425D-A4BB-98443BE78D4D}" sibTransId="{0CC7652D-53A0-4D72-9F02-931C9F846D61}"/>
    <dgm:cxn modelId="{0B571BB8-EC5E-422E-9694-3F85BDB575E4}" type="presOf" srcId="{D1BC959F-F6E8-43FE-973D-8ACF347889EB}" destId="{B91E0BBD-1539-4F45-99EF-6E9156066EBF}" srcOrd="0" destOrd="1" presId="urn:microsoft.com/office/officeart/2005/8/layout/vList2"/>
    <dgm:cxn modelId="{B0E711B9-B1A3-4F0F-ABF3-33CE706F5388}" srcId="{23FF2C85-DD95-44EF-B676-27353914C73F}" destId="{ACFCA115-BC1D-4E10-AF43-BCB44296C5A3}" srcOrd="0" destOrd="0" parTransId="{AB4EE5BE-0341-4125-BE68-DA5B94BA49DF}" sibTransId="{869A7EB5-51DE-4CD2-87B3-AE541D5DA810}"/>
    <dgm:cxn modelId="{78E907C8-A15E-47F7-BFF3-DF8A8D773C4E}" type="presOf" srcId="{84A6A622-4F0C-4653-B275-3EB66AE1D079}" destId="{FE76BED6-08C3-4238-8A17-CE398E9A7D5A}" srcOrd="0" destOrd="1" presId="urn:microsoft.com/office/officeart/2005/8/layout/vList2"/>
    <dgm:cxn modelId="{35B7C4E6-61D4-4C54-B6E7-D94A3BCB94E7}" srcId="{132D40D9-B523-4190-84AA-BB7B5BC113B9}" destId="{BCFC58EC-4821-4BF3-A446-DADB16EFA701}" srcOrd="1" destOrd="0" parTransId="{22E9500A-AA5D-4D4E-8334-5C3150DE41F2}" sibTransId="{163162CD-DF8F-4CEC-8FBD-CC2F1B3916CB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062E0FF3-5BDD-4803-99D7-8E27A8551F16}" srcId="{132D40D9-B523-4190-84AA-BB7B5BC113B9}" destId="{30953965-712C-465C-B0F5-A4ACCA471152}" srcOrd="4" destOrd="0" parTransId="{9783D350-6DB3-48E0-B840-4856FE9EE79F}" sibTransId="{EA852334-B79F-41D0-B4C7-6EA60C7ED336}"/>
    <dgm:cxn modelId="{0CBD4EF7-503F-49B9-8031-AD3D5F93B5F6}" srcId="{132D40D9-B523-4190-84AA-BB7B5BC113B9}" destId="{23FF2C85-DD95-44EF-B676-27353914C73F}" srcOrd="3" destOrd="0" parTransId="{71BCCBFC-28C4-43BA-A813-522CC7A61BB6}" sibTransId="{78B3D9AE-E52F-498A-B53E-3ED14841735F}"/>
    <dgm:cxn modelId="{13284021-87F9-410F-A429-8B60A73D9604}" type="presParOf" srcId="{A2881BBB-A3F6-4248-9A7E-9903C0C96DE2}" destId="{B906D895-5341-45E3-8691-E2223E7BB37B}" srcOrd="0" destOrd="0" presId="urn:microsoft.com/office/officeart/2005/8/layout/vList2"/>
    <dgm:cxn modelId="{0A941D43-D920-442B-83FA-5D9D9C531309}" type="presParOf" srcId="{A2881BBB-A3F6-4248-9A7E-9903C0C96DE2}" destId="{FE76BED6-08C3-4238-8A17-CE398E9A7D5A}" srcOrd="1" destOrd="0" presId="urn:microsoft.com/office/officeart/2005/8/layout/vList2"/>
    <dgm:cxn modelId="{C7A27E31-8E8B-48A1-AB2F-A39ACAC74291}" type="presParOf" srcId="{A2881BBB-A3F6-4248-9A7E-9903C0C96DE2}" destId="{A896460F-9DBB-47E9-A396-1E4103C9634A}" srcOrd="2" destOrd="0" presId="urn:microsoft.com/office/officeart/2005/8/layout/vList2"/>
    <dgm:cxn modelId="{56A3A6E5-C9AF-46C5-B8CB-523464953C06}" type="presParOf" srcId="{A2881BBB-A3F6-4248-9A7E-9903C0C96DE2}" destId="{A7ADA6BF-19E8-4B5D-82BC-21745F9878DE}" srcOrd="3" destOrd="0" presId="urn:microsoft.com/office/officeart/2005/8/layout/vList2"/>
    <dgm:cxn modelId="{17E29151-7064-455D-B6FE-100923BFC73E}" type="presParOf" srcId="{A2881BBB-A3F6-4248-9A7E-9903C0C96DE2}" destId="{DB3F1D1D-D6A5-4B6F-BB8C-A37BA5BEC0BE}" srcOrd="4" destOrd="0" presId="urn:microsoft.com/office/officeart/2005/8/layout/vList2"/>
    <dgm:cxn modelId="{A831EECD-D3B6-4583-BA64-7650E923A299}" type="presParOf" srcId="{A2881BBB-A3F6-4248-9A7E-9903C0C96DE2}" destId="{B91E0BBD-1539-4F45-99EF-6E9156066EBF}" srcOrd="5" destOrd="0" presId="urn:microsoft.com/office/officeart/2005/8/layout/vList2"/>
    <dgm:cxn modelId="{37B45BA1-CA1D-4D52-AC7A-CDCD9D2BC3C6}" type="presParOf" srcId="{A2881BBB-A3F6-4248-9A7E-9903C0C96DE2}" destId="{FE212314-62E8-494B-977F-013D919182FA}" srcOrd="6" destOrd="0" presId="urn:microsoft.com/office/officeart/2005/8/layout/vList2"/>
    <dgm:cxn modelId="{5F682E37-9787-45D5-9B03-6ED198F4EDA0}" type="presParOf" srcId="{A2881BBB-A3F6-4248-9A7E-9903C0C96DE2}" destId="{48E69BC0-1191-44C7-A345-25EDA6FD83B5}" srcOrd="7" destOrd="0" presId="urn:microsoft.com/office/officeart/2005/8/layout/vList2"/>
    <dgm:cxn modelId="{DD7CB06C-88A8-40F4-831A-B00CB680914C}" type="presParOf" srcId="{A2881BBB-A3F6-4248-9A7E-9903C0C96DE2}" destId="{48C43C37-4349-4323-8660-8E6AE7AF3BDD}" srcOrd="8" destOrd="0" presId="urn:microsoft.com/office/officeart/2005/8/layout/vList2"/>
    <dgm:cxn modelId="{9B82172C-C15B-4233-B1EE-5E5ACFE20664}" type="presParOf" srcId="{A2881BBB-A3F6-4248-9A7E-9903C0C96DE2}" destId="{168C17DB-2F54-43CD-843A-415B9E693779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1. In </a:t>
          </a:r>
          <a:r>
            <a:rPr lang="en-GB" dirty="0" err="1"/>
            <a:t>AppSettings.Development.json</a:t>
          </a:r>
          <a:r>
            <a:rPr lang="en-GB" dirty="0"/>
            <a:t>, add a 12 character key</a:t>
          </a:r>
          <a:endParaRPr lang="fr-FR" dirty="0"/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E042BBD6-7653-4E4A-8AB7-5F760D1622B5}">
      <dgm:prSet/>
      <dgm:spPr/>
      <dgm:t>
        <a:bodyPr/>
        <a:lstStyle/>
        <a:p>
          <a:r>
            <a:rPr lang="fr-FR" b="0" dirty="0"/>
            <a:t>"JWT": {"</a:t>
          </a:r>
          <a:r>
            <a:rPr lang="fr-FR" b="0" dirty="0" err="1"/>
            <a:t>TokenKey</a:t>
          </a:r>
          <a:r>
            <a:rPr lang="fr-FR" b="0" dirty="0"/>
            <a:t>": "v8YxcitK5bRYAMuJ1raq"}</a:t>
          </a:r>
          <a:endParaRPr lang="fr-FR" dirty="0"/>
        </a:p>
      </dgm:t>
    </dgm:pt>
    <dgm:pt modelId="{DF366DCD-C894-4C5A-8B26-70C640721ECA}" type="parTrans" cxnId="{9F17D019-47CF-4AA0-AA1E-26F6532D7EC6}">
      <dgm:prSet/>
      <dgm:spPr/>
      <dgm:t>
        <a:bodyPr/>
        <a:lstStyle/>
        <a:p>
          <a:endParaRPr lang="fr-FR"/>
        </a:p>
      </dgm:t>
    </dgm:pt>
    <dgm:pt modelId="{A96EE1C5-416B-47CF-BC06-D8C42AF600AD}" type="sibTrans" cxnId="{9F17D019-47CF-4AA0-AA1E-26F6532D7EC6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E76BED6-08C3-4238-8A17-CE398E9A7D5A}" type="pres">
      <dgm:prSet presAssocID="{91299E5B-40E7-4615-900B-96DB7F9E5EB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BCDB215-69D8-4747-BF3D-5C684FD0DEC7}" type="presOf" srcId="{E042BBD6-7653-4E4A-8AB7-5F760D1622B5}" destId="{FE76BED6-08C3-4238-8A17-CE398E9A7D5A}" srcOrd="0" destOrd="0" presId="urn:microsoft.com/office/officeart/2005/8/layout/vList2"/>
    <dgm:cxn modelId="{9F17D019-47CF-4AA0-AA1E-26F6532D7EC6}" srcId="{91299E5B-40E7-4615-900B-96DB7F9E5EBF}" destId="{E042BBD6-7653-4E4A-8AB7-5F760D1622B5}" srcOrd="0" destOrd="0" parTransId="{DF366DCD-C894-4C5A-8B26-70C640721ECA}" sibTransId="{A96EE1C5-416B-47CF-BC06-D8C42AF600AD}"/>
    <dgm:cxn modelId="{32FED966-D59D-4263-AE43-ECA53B927B52}" srcId="{132D40D9-B523-4190-84AA-BB7B5BC113B9}" destId="{91299E5B-40E7-4615-900B-96DB7F9E5EBF}" srcOrd="0" destOrd="0" parTransId="{376ACD1D-97D2-40B0-8E85-0079DF3380FF}" sibTransId="{1DFFECAF-D298-4749-9594-CBB323DA76BB}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13284021-87F9-410F-A429-8B60A73D9604}" type="presParOf" srcId="{A2881BBB-A3F6-4248-9A7E-9903C0C96DE2}" destId="{B906D895-5341-45E3-8691-E2223E7BB37B}" srcOrd="0" destOrd="0" presId="urn:microsoft.com/office/officeart/2005/8/layout/vList2"/>
    <dgm:cxn modelId="{0A941D43-D920-442B-83FA-5D9D9C531309}" type="presParOf" srcId="{A2881BBB-A3F6-4248-9A7E-9903C0C96DE2}" destId="{FE76BED6-08C3-4238-8A17-CE398E9A7D5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1. In </a:t>
          </a:r>
          <a:r>
            <a:rPr lang="en-GB" dirty="0" err="1"/>
            <a:t>Program.cs</a:t>
          </a:r>
          <a:r>
            <a:rPr lang="en-GB" dirty="0"/>
            <a:t>, register Token Service</a:t>
          </a:r>
          <a:endParaRPr lang="fr-FR" dirty="0"/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E042BBD6-7653-4E4A-8AB7-5F760D1622B5}">
      <dgm:prSet/>
      <dgm:spPr/>
      <dgm:t>
        <a:bodyPr/>
        <a:lstStyle/>
        <a:p>
          <a:r>
            <a:rPr lang="fr-FR" b="0" i="1" dirty="0" err="1"/>
            <a:t>builder</a:t>
          </a:r>
          <a:r>
            <a:rPr lang="fr-FR" b="0" dirty="0" err="1"/>
            <a:t>.</a:t>
          </a:r>
          <a:r>
            <a:rPr lang="fr-FR" b="0" i="1" dirty="0" err="1"/>
            <a:t>Services</a:t>
          </a:r>
          <a:r>
            <a:rPr lang="fr-FR" b="0" dirty="0" err="1"/>
            <a:t>.</a:t>
          </a:r>
          <a:r>
            <a:rPr lang="fr-FR" b="0" i="1" dirty="0" err="1"/>
            <a:t>AddScoped</a:t>
          </a:r>
          <a:r>
            <a:rPr lang="fr-FR" b="0" dirty="0"/>
            <a:t>&lt;</a:t>
          </a:r>
          <a:r>
            <a:rPr lang="fr-FR" b="0" dirty="0" err="1"/>
            <a:t>TokenService</a:t>
          </a:r>
          <a:r>
            <a:rPr lang="fr-FR" b="0" dirty="0"/>
            <a:t>&gt;();</a:t>
          </a:r>
          <a:endParaRPr lang="fr-FR" dirty="0"/>
        </a:p>
      </dgm:t>
    </dgm:pt>
    <dgm:pt modelId="{DF366DCD-C894-4C5A-8B26-70C640721ECA}" type="parTrans" cxnId="{9F17D019-47CF-4AA0-AA1E-26F6532D7EC6}">
      <dgm:prSet/>
      <dgm:spPr/>
      <dgm:t>
        <a:bodyPr/>
        <a:lstStyle/>
        <a:p>
          <a:endParaRPr lang="fr-FR"/>
        </a:p>
      </dgm:t>
    </dgm:pt>
    <dgm:pt modelId="{A96EE1C5-416B-47CF-BC06-D8C42AF600AD}" type="sibTrans" cxnId="{9F17D019-47CF-4AA0-AA1E-26F6532D7EC6}">
      <dgm:prSet/>
      <dgm:spPr/>
      <dgm:t>
        <a:bodyPr/>
        <a:lstStyle/>
        <a:p>
          <a:endParaRPr lang="fr-FR"/>
        </a:p>
      </dgm:t>
    </dgm:pt>
    <dgm:pt modelId="{B1A65AE2-4355-4CE6-8BD6-3882DD94E000}">
      <dgm:prSet/>
      <dgm:spPr/>
      <dgm:t>
        <a:bodyPr/>
        <a:lstStyle/>
        <a:p>
          <a:r>
            <a:rPr lang="en-GB" dirty="0"/>
            <a:t>2. Inject </a:t>
          </a:r>
          <a:r>
            <a:rPr lang="en-GB" dirty="0" err="1"/>
            <a:t>TokenService</a:t>
          </a:r>
          <a:r>
            <a:rPr lang="en-GB" dirty="0"/>
            <a:t> in </a:t>
          </a:r>
          <a:r>
            <a:rPr lang="en-GB" dirty="0" err="1"/>
            <a:t>UserController</a:t>
          </a:r>
          <a:endParaRPr lang="fr-FR" dirty="0"/>
        </a:p>
      </dgm:t>
    </dgm:pt>
    <dgm:pt modelId="{B3CF1CAB-51E7-42EF-B8CC-D9152A288973}" type="parTrans" cxnId="{A30BA30B-0D7E-48C0-BAF4-8B4D7A7ADC3A}">
      <dgm:prSet/>
      <dgm:spPr/>
      <dgm:t>
        <a:bodyPr/>
        <a:lstStyle/>
        <a:p>
          <a:endParaRPr lang="fr-FR"/>
        </a:p>
      </dgm:t>
    </dgm:pt>
    <dgm:pt modelId="{D6DD3C10-F6C2-4A7A-837A-56C1AA67A11B}" type="sibTrans" cxnId="{A30BA30B-0D7E-48C0-BAF4-8B4D7A7ADC3A}">
      <dgm:prSet/>
      <dgm:spPr/>
      <dgm:t>
        <a:bodyPr/>
        <a:lstStyle/>
        <a:p>
          <a:endParaRPr lang="fr-FR"/>
        </a:p>
      </dgm:t>
    </dgm:pt>
    <dgm:pt modelId="{5CC9B059-A097-4AD8-94B8-C1ABC2CACFF4}">
      <dgm:prSet/>
      <dgm:spPr/>
      <dgm:t>
        <a:bodyPr/>
        <a:lstStyle/>
        <a:p>
          <a:r>
            <a:rPr lang="en-GB" dirty="0"/>
            <a:t>3. Update login method, change return type to: </a:t>
          </a:r>
          <a:r>
            <a:rPr lang="fr-FR" b="0" i="1" dirty="0" err="1"/>
            <a:t>async</a:t>
          </a:r>
          <a:r>
            <a:rPr lang="fr-FR" b="0" dirty="0"/>
            <a:t> </a:t>
          </a:r>
          <a:r>
            <a:rPr lang="fr-FR" b="0" dirty="0" err="1"/>
            <a:t>Task</a:t>
          </a:r>
          <a:r>
            <a:rPr lang="fr-FR" b="0" dirty="0"/>
            <a:t>&lt;</a:t>
          </a:r>
          <a:r>
            <a:rPr lang="fr-FR" b="0" dirty="0" err="1"/>
            <a:t>ActionResult</a:t>
          </a:r>
          <a:r>
            <a:rPr lang="fr-FR" b="0" dirty="0"/>
            <a:t>&lt;</a:t>
          </a:r>
          <a:r>
            <a:rPr lang="fr-FR" b="0" dirty="0" err="1"/>
            <a:t>UserDto</a:t>
          </a:r>
          <a:r>
            <a:rPr lang="fr-FR" b="0" dirty="0"/>
            <a:t>&gt;</a:t>
          </a:r>
          <a:endParaRPr lang="fr-FR" dirty="0"/>
        </a:p>
      </dgm:t>
    </dgm:pt>
    <dgm:pt modelId="{51326645-F216-4831-88B3-AFF6D8E7768B}" type="parTrans" cxnId="{74B4F977-7D04-41F9-90A6-EC1B39A14F9E}">
      <dgm:prSet/>
      <dgm:spPr/>
      <dgm:t>
        <a:bodyPr/>
        <a:lstStyle/>
        <a:p>
          <a:endParaRPr lang="fr-FR"/>
        </a:p>
      </dgm:t>
    </dgm:pt>
    <dgm:pt modelId="{C7A4E443-5CED-4119-A528-211B7AECEF7F}" type="sibTrans" cxnId="{74B4F977-7D04-41F9-90A6-EC1B39A14F9E}">
      <dgm:prSet/>
      <dgm:spPr/>
      <dgm:t>
        <a:bodyPr/>
        <a:lstStyle/>
        <a:p>
          <a:endParaRPr lang="fr-FR"/>
        </a:p>
      </dgm:t>
    </dgm:pt>
    <dgm:pt modelId="{BC0AF9F4-A7F7-4D65-93B8-E85C0DAF2030}">
      <dgm:prSet/>
      <dgm:spPr/>
      <dgm:t>
        <a:bodyPr/>
        <a:lstStyle/>
        <a:p>
          <a:r>
            <a:rPr lang="fr-FR" b="0" i="1" dirty="0"/>
            <a:t>return</a:t>
          </a:r>
          <a:r>
            <a:rPr lang="fr-FR" b="0" dirty="0"/>
            <a:t> </a:t>
          </a:r>
          <a:r>
            <a:rPr lang="fr-FR" b="0" i="1" dirty="0"/>
            <a:t>new</a:t>
          </a:r>
          <a:r>
            <a:rPr lang="fr-FR" b="0" dirty="0"/>
            <a:t> </a:t>
          </a:r>
          <a:r>
            <a:rPr lang="fr-FR" b="0" dirty="0" err="1"/>
            <a:t>UserDto</a:t>
          </a:r>
          <a:r>
            <a:rPr lang="fr-FR" b="0" dirty="0"/>
            <a:t> { </a:t>
          </a:r>
          <a:r>
            <a:rPr lang="fr-FR" b="0" i="1" dirty="0"/>
            <a:t>Email</a:t>
          </a:r>
          <a:r>
            <a:rPr lang="fr-FR" b="0" dirty="0"/>
            <a:t> </a:t>
          </a:r>
          <a:r>
            <a:rPr lang="fr-FR" b="0" i="1" dirty="0"/>
            <a:t>=</a:t>
          </a:r>
          <a:r>
            <a:rPr lang="fr-FR" b="0" dirty="0"/>
            <a:t> </a:t>
          </a:r>
          <a:r>
            <a:rPr lang="fr-FR" b="0" i="1" dirty="0" err="1"/>
            <a:t>user</a:t>
          </a:r>
          <a:r>
            <a:rPr lang="fr-FR" b="0" dirty="0" err="1"/>
            <a:t>.</a:t>
          </a:r>
          <a:r>
            <a:rPr lang="fr-FR" b="0" i="1" dirty="0" err="1"/>
            <a:t>Email</a:t>
          </a:r>
          <a:r>
            <a:rPr lang="fr-FR" b="0" dirty="0"/>
            <a:t>, </a:t>
          </a:r>
          <a:r>
            <a:rPr lang="nb-NO" b="0" i="1" dirty="0"/>
            <a:t>Token</a:t>
          </a:r>
          <a:r>
            <a:rPr lang="nb-NO" b="0" dirty="0"/>
            <a:t> </a:t>
          </a:r>
          <a:r>
            <a:rPr lang="nb-NO" b="0" i="1" dirty="0"/>
            <a:t>=</a:t>
          </a:r>
          <a:r>
            <a:rPr lang="nb-NO" b="0" dirty="0"/>
            <a:t> </a:t>
          </a:r>
          <a:r>
            <a:rPr lang="nb-NO" b="0" i="1" dirty="0"/>
            <a:t>await</a:t>
          </a:r>
          <a:r>
            <a:rPr lang="nb-NO" b="0" dirty="0"/>
            <a:t> </a:t>
          </a:r>
          <a:r>
            <a:rPr lang="nb-NO" b="0" i="1" dirty="0"/>
            <a:t>TokenService</a:t>
          </a:r>
          <a:r>
            <a:rPr lang="nb-NO" b="0" dirty="0"/>
            <a:t>.</a:t>
          </a:r>
          <a:r>
            <a:rPr lang="nb-NO" b="0" i="1" dirty="0"/>
            <a:t>GenerateToken</a:t>
          </a:r>
          <a:r>
            <a:rPr lang="nb-NO" b="0" dirty="0"/>
            <a:t>(</a:t>
          </a:r>
          <a:r>
            <a:rPr lang="nb-NO" b="0" i="1" dirty="0"/>
            <a:t>user</a:t>
          </a:r>
          <a:r>
            <a:rPr lang="nb-NO" b="0" dirty="0"/>
            <a:t>)</a:t>
          </a:r>
          <a:r>
            <a:rPr lang="fr-FR" b="0" dirty="0"/>
            <a:t>};</a:t>
          </a:r>
          <a:endParaRPr lang="fr-FR" dirty="0"/>
        </a:p>
      </dgm:t>
    </dgm:pt>
    <dgm:pt modelId="{E5CB7A43-9BCE-45D6-ABD5-A5F8F1CBA748}" type="parTrans" cxnId="{7CB194AB-784F-4E86-B35F-4B9DE3EDA1FA}">
      <dgm:prSet/>
      <dgm:spPr/>
      <dgm:t>
        <a:bodyPr/>
        <a:lstStyle/>
        <a:p>
          <a:endParaRPr lang="fr-FR"/>
        </a:p>
      </dgm:t>
    </dgm:pt>
    <dgm:pt modelId="{99CB0A9E-4B0A-41A5-AFE7-DEEE2D173950}" type="sibTrans" cxnId="{7CB194AB-784F-4E86-B35F-4B9DE3EDA1FA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E76BED6-08C3-4238-8A17-CE398E9A7D5A}" type="pres">
      <dgm:prSet presAssocID="{91299E5B-40E7-4615-900B-96DB7F9E5EBF}" presName="childText" presStyleLbl="revTx" presStyleIdx="0" presStyleCnt="2">
        <dgm:presLayoutVars>
          <dgm:bulletEnabled val="1"/>
        </dgm:presLayoutVars>
      </dgm:prSet>
      <dgm:spPr/>
    </dgm:pt>
    <dgm:pt modelId="{FE6EDEB1-0873-44E8-8EF6-8759DCB201D1}" type="pres">
      <dgm:prSet presAssocID="{B1A65AE2-4355-4CE6-8BD6-3882DD94E00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9ED5017-A3D9-4AAE-9BF2-E643446F708E}" type="pres">
      <dgm:prSet presAssocID="{D6DD3C10-F6C2-4A7A-837A-56C1AA67A11B}" presName="spacer" presStyleCnt="0"/>
      <dgm:spPr/>
    </dgm:pt>
    <dgm:pt modelId="{C85012B3-157D-4F21-88E0-F9F31A35152B}" type="pres">
      <dgm:prSet presAssocID="{5CC9B059-A097-4AD8-94B8-C1ABC2CACFF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57C8150-CFE2-44B6-B41D-AB0DD2BD4387}" type="pres">
      <dgm:prSet presAssocID="{5CC9B059-A097-4AD8-94B8-C1ABC2CACFF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30BA30B-0D7E-48C0-BAF4-8B4D7A7ADC3A}" srcId="{132D40D9-B523-4190-84AA-BB7B5BC113B9}" destId="{B1A65AE2-4355-4CE6-8BD6-3882DD94E000}" srcOrd="1" destOrd="0" parTransId="{B3CF1CAB-51E7-42EF-B8CC-D9152A288973}" sibTransId="{D6DD3C10-F6C2-4A7A-837A-56C1AA67A11B}"/>
    <dgm:cxn modelId="{2BCDB215-69D8-4747-BF3D-5C684FD0DEC7}" type="presOf" srcId="{E042BBD6-7653-4E4A-8AB7-5F760D1622B5}" destId="{FE76BED6-08C3-4238-8A17-CE398E9A7D5A}" srcOrd="0" destOrd="0" presId="urn:microsoft.com/office/officeart/2005/8/layout/vList2"/>
    <dgm:cxn modelId="{9F17D019-47CF-4AA0-AA1E-26F6532D7EC6}" srcId="{91299E5B-40E7-4615-900B-96DB7F9E5EBF}" destId="{E042BBD6-7653-4E4A-8AB7-5F760D1622B5}" srcOrd="0" destOrd="0" parTransId="{DF366DCD-C894-4C5A-8B26-70C640721ECA}" sibTransId="{A96EE1C5-416B-47CF-BC06-D8C42AF600AD}"/>
    <dgm:cxn modelId="{EC09005B-C3F9-4D6F-8E36-A11A97524407}" type="presOf" srcId="{5CC9B059-A097-4AD8-94B8-C1ABC2CACFF4}" destId="{C85012B3-157D-4F21-88E0-F9F31A35152B}" srcOrd="0" destOrd="0" presId="urn:microsoft.com/office/officeart/2005/8/layout/vList2"/>
    <dgm:cxn modelId="{378DC462-72BD-4D6A-8EDF-A37E70D83D14}" type="presOf" srcId="{B1A65AE2-4355-4CE6-8BD6-3882DD94E000}" destId="{FE6EDEB1-0873-44E8-8EF6-8759DCB201D1}" srcOrd="0" destOrd="0" presId="urn:microsoft.com/office/officeart/2005/8/layout/vList2"/>
    <dgm:cxn modelId="{32FED966-D59D-4263-AE43-ECA53B927B52}" srcId="{132D40D9-B523-4190-84AA-BB7B5BC113B9}" destId="{91299E5B-40E7-4615-900B-96DB7F9E5EBF}" srcOrd="0" destOrd="0" parTransId="{376ACD1D-97D2-40B0-8E85-0079DF3380FF}" sibTransId="{1DFFECAF-D298-4749-9594-CBB323DA76BB}"/>
    <dgm:cxn modelId="{6EC8CC52-DB96-4072-8699-18777E4DB2D9}" type="presOf" srcId="{BC0AF9F4-A7F7-4D65-93B8-E85C0DAF2030}" destId="{B57C8150-CFE2-44B6-B41D-AB0DD2BD4387}" srcOrd="0" destOrd="0" presId="urn:microsoft.com/office/officeart/2005/8/layout/vList2"/>
    <dgm:cxn modelId="{74B4F977-7D04-41F9-90A6-EC1B39A14F9E}" srcId="{132D40D9-B523-4190-84AA-BB7B5BC113B9}" destId="{5CC9B059-A097-4AD8-94B8-C1ABC2CACFF4}" srcOrd="2" destOrd="0" parTransId="{51326645-F216-4831-88B3-AFF6D8E7768B}" sibTransId="{C7A4E443-5CED-4119-A528-211B7AECEF7F}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7CB194AB-784F-4E86-B35F-4B9DE3EDA1FA}" srcId="{5CC9B059-A097-4AD8-94B8-C1ABC2CACFF4}" destId="{BC0AF9F4-A7F7-4D65-93B8-E85C0DAF2030}" srcOrd="0" destOrd="0" parTransId="{E5CB7A43-9BCE-45D6-ABD5-A5F8F1CBA748}" sibTransId="{99CB0A9E-4B0A-41A5-AFE7-DEEE2D173950}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13284021-87F9-410F-A429-8B60A73D9604}" type="presParOf" srcId="{A2881BBB-A3F6-4248-9A7E-9903C0C96DE2}" destId="{B906D895-5341-45E3-8691-E2223E7BB37B}" srcOrd="0" destOrd="0" presId="urn:microsoft.com/office/officeart/2005/8/layout/vList2"/>
    <dgm:cxn modelId="{0A941D43-D920-442B-83FA-5D9D9C531309}" type="presParOf" srcId="{A2881BBB-A3F6-4248-9A7E-9903C0C96DE2}" destId="{FE76BED6-08C3-4238-8A17-CE398E9A7D5A}" srcOrd="1" destOrd="0" presId="urn:microsoft.com/office/officeart/2005/8/layout/vList2"/>
    <dgm:cxn modelId="{B80DEE43-17EE-4063-9C89-CD46393B3C50}" type="presParOf" srcId="{A2881BBB-A3F6-4248-9A7E-9903C0C96DE2}" destId="{FE6EDEB1-0873-44E8-8EF6-8759DCB201D1}" srcOrd="2" destOrd="0" presId="urn:microsoft.com/office/officeart/2005/8/layout/vList2"/>
    <dgm:cxn modelId="{0B109AB5-941E-4AB4-AD46-C1D3248FAE08}" type="presParOf" srcId="{A2881BBB-A3F6-4248-9A7E-9903C0C96DE2}" destId="{19ED5017-A3D9-4AAE-9BF2-E643446F708E}" srcOrd="3" destOrd="0" presId="urn:microsoft.com/office/officeart/2005/8/layout/vList2"/>
    <dgm:cxn modelId="{9752B632-40E4-4B38-8D67-52A62A6B4A96}" type="presParOf" srcId="{A2881BBB-A3F6-4248-9A7E-9903C0C96DE2}" destId="{C85012B3-157D-4F21-88E0-F9F31A35152B}" srcOrd="4" destOrd="0" presId="urn:microsoft.com/office/officeart/2005/8/layout/vList2"/>
    <dgm:cxn modelId="{071074EE-E8C7-4EC7-A5D5-E3C134488B76}" type="presParOf" srcId="{A2881BBB-A3F6-4248-9A7E-9903C0C96DE2}" destId="{B57C8150-CFE2-44B6-B41D-AB0DD2BD438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32D40D9-B523-4190-84AA-BB7B5BC113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1299E5B-40E7-4615-900B-96DB7F9E5EBF}">
      <dgm:prSet/>
      <dgm:spPr/>
      <dgm:t>
        <a:bodyPr/>
        <a:lstStyle/>
        <a:p>
          <a:r>
            <a:rPr lang="en-GB" dirty="0"/>
            <a:t>1. In </a:t>
          </a:r>
          <a:r>
            <a:rPr lang="en-GB" dirty="0" err="1"/>
            <a:t>UserAPI</a:t>
          </a:r>
          <a:r>
            <a:rPr lang="en-GB" dirty="0"/>
            <a:t>, create method to get currently </a:t>
          </a:r>
          <a:r>
            <a:rPr lang="en-GB" dirty="0" err="1"/>
            <a:t>logined</a:t>
          </a:r>
          <a:r>
            <a:rPr lang="en-GB" dirty="0"/>
            <a:t> user</a:t>
          </a:r>
          <a:endParaRPr lang="fr-FR" dirty="0"/>
        </a:p>
      </dgm:t>
    </dgm:pt>
    <dgm:pt modelId="{376ACD1D-97D2-40B0-8E85-0079DF3380FF}" type="parTrans" cxnId="{32FED966-D59D-4263-AE43-ECA53B927B52}">
      <dgm:prSet/>
      <dgm:spPr/>
      <dgm:t>
        <a:bodyPr/>
        <a:lstStyle/>
        <a:p>
          <a:endParaRPr lang="fr-FR"/>
        </a:p>
      </dgm:t>
    </dgm:pt>
    <dgm:pt modelId="{1DFFECAF-D298-4749-9594-CBB323DA76BB}" type="sibTrans" cxnId="{32FED966-D59D-4263-AE43-ECA53B927B52}">
      <dgm:prSet/>
      <dgm:spPr/>
      <dgm:t>
        <a:bodyPr/>
        <a:lstStyle/>
        <a:p>
          <a:endParaRPr lang="fr-FR"/>
        </a:p>
      </dgm:t>
    </dgm:pt>
    <dgm:pt modelId="{E042BBD6-7653-4E4A-8AB7-5F760D1622B5}">
      <dgm:prSet/>
      <dgm:spPr/>
      <dgm:t>
        <a:bodyPr/>
        <a:lstStyle/>
        <a:p>
          <a:r>
            <a:rPr lang="fr-FR" b="0" u="none" dirty="0"/>
            <a:t>[</a:t>
          </a:r>
          <a:r>
            <a:rPr lang="fr-FR" b="0" u="none" dirty="0" err="1">
              <a:solidFill>
                <a:srgbClr val="0070C0"/>
              </a:solidFill>
            </a:rPr>
            <a:t>Authorize</a:t>
          </a:r>
          <a:r>
            <a:rPr lang="fr-FR" b="0" u="none" dirty="0"/>
            <a:t>]</a:t>
          </a:r>
          <a:endParaRPr lang="fr-FR" u="none" dirty="0"/>
        </a:p>
      </dgm:t>
    </dgm:pt>
    <dgm:pt modelId="{DF366DCD-C894-4C5A-8B26-70C640721ECA}" type="parTrans" cxnId="{9F17D019-47CF-4AA0-AA1E-26F6532D7EC6}">
      <dgm:prSet/>
      <dgm:spPr/>
      <dgm:t>
        <a:bodyPr/>
        <a:lstStyle/>
        <a:p>
          <a:endParaRPr lang="fr-FR"/>
        </a:p>
      </dgm:t>
    </dgm:pt>
    <dgm:pt modelId="{A96EE1C5-416B-47CF-BC06-D8C42AF600AD}" type="sibTrans" cxnId="{9F17D019-47CF-4AA0-AA1E-26F6532D7EC6}">
      <dgm:prSet/>
      <dgm:spPr/>
      <dgm:t>
        <a:bodyPr/>
        <a:lstStyle/>
        <a:p>
          <a:endParaRPr lang="fr-FR"/>
        </a:p>
      </dgm:t>
    </dgm:pt>
    <dgm:pt modelId="{2F18C13B-E1F2-4631-8BA5-1D17E9535D0D}">
      <dgm:prSet/>
      <dgm:spPr/>
      <dgm:t>
        <a:bodyPr/>
        <a:lstStyle/>
        <a:p>
          <a:r>
            <a:rPr lang="fr-FR" b="0" dirty="0"/>
            <a:t>[</a:t>
          </a:r>
          <a:r>
            <a:rPr lang="fr-FR" b="0" dirty="0" err="1"/>
            <a:t>HttpGet</a:t>
          </a:r>
          <a:r>
            <a:rPr lang="fr-FR" b="0" dirty="0"/>
            <a:t>("</a:t>
          </a:r>
          <a:r>
            <a:rPr lang="fr-FR" b="0" dirty="0" err="1"/>
            <a:t>currentUser</a:t>
          </a:r>
          <a:r>
            <a:rPr lang="fr-FR" b="0" dirty="0"/>
            <a:t>")]</a:t>
          </a:r>
        </a:p>
      </dgm:t>
    </dgm:pt>
    <dgm:pt modelId="{745215C0-4E17-4198-9F6D-5D38BE0C8145}" type="parTrans" cxnId="{C19F6680-E76F-4F65-9BC9-CD1BEA5E2E68}">
      <dgm:prSet/>
      <dgm:spPr/>
      <dgm:t>
        <a:bodyPr/>
        <a:lstStyle/>
        <a:p>
          <a:endParaRPr lang="fr-FR"/>
        </a:p>
      </dgm:t>
    </dgm:pt>
    <dgm:pt modelId="{C5F4C4AA-AB17-4A9B-AC4C-5104401E3A56}" type="sibTrans" cxnId="{C19F6680-E76F-4F65-9BC9-CD1BEA5E2E68}">
      <dgm:prSet/>
      <dgm:spPr/>
      <dgm:t>
        <a:bodyPr/>
        <a:lstStyle/>
        <a:p>
          <a:endParaRPr lang="fr-FR"/>
        </a:p>
      </dgm:t>
    </dgm:pt>
    <dgm:pt modelId="{AF929FED-5203-4E63-B2BC-D2E54C8FEADF}">
      <dgm:prSet/>
      <dgm:spPr/>
      <dgm:t>
        <a:bodyPr/>
        <a:lstStyle/>
        <a:p>
          <a:r>
            <a:rPr lang="en-US" b="0" i="1" dirty="0"/>
            <a:t>public</a:t>
          </a:r>
          <a:r>
            <a:rPr lang="en-US" b="0" dirty="0"/>
            <a:t> </a:t>
          </a:r>
          <a:r>
            <a:rPr lang="en-US" b="0" i="1" dirty="0"/>
            <a:t>async</a:t>
          </a:r>
          <a:r>
            <a:rPr lang="en-US" b="0" dirty="0"/>
            <a:t> Task&lt;</a:t>
          </a:r>
          <a:r>
            <a:rPr lang="en-US" b="0" dirty="0" err="1"/>
            <a:t>ActionResult</a:t>
          </a:r>
          <a:r>
            <a:rPr lang="en-US" b="0" dirty="0"/>
            <a:t>&lt;</a:t>
          </a:r>
          <a:r>
            <a:rPr lang="en-US" b="0" dirty="0" err="1"/>
            <a:t>UserDto</a:t>
          </a:r>
          <a:r>
            <a:rPr lang="en-US" b="0" dirty="0"/>
            <a:t>&gt;&gt; </a:t>
          </a:r>
          <a:r>
            <a:rPr lang="en-US" b="0" i="1" dirty="0" err="1"/>
            <a:t>GetCurrentUser</a:t>
          </a:r>
          <a:r>
            <a:rPr lang="en-US" b="0" dirty="0"/>
            <a:t>()</a:t>
          </a:r>
        </a:p>
      </dgm:t>
    </dgm:pt>
    <dgm:pt modelId="{558C6357-8193-4255-A6BE-145D449F0B45}" type="parTrans" cxnId="{0D9E4DFB-7ECF-4317-AAA2-C250F4C6E81A}">
      <dgm:prSet/>
      <dgm:spPr/>
      <dgm:t>
        <a:bodyPr/>
        <a:lstStyle/>
        <a:p>
          <a:endParaRPr lang="fr-FR"/>
        </a:p>
      </dgm:t>
    </dgm:pt>
    <dgm:pt modelId="{D1FDB965-06E3-48A0-9A97-A5F7A88D04B6}" type="sibTrans" cxnId="{0D9E4DFB-7ECF-4317-AAA2-C250F4C6E81A}">
      <dgm:prSet/>
      <dgm:spPr/>
      <dgm:t>
        <a:bodyPr/>
        <a:lstStyle/>
        <a:p>
          <a:endParaRPr lang="fr-FR"/>
        </a:p>
      </dgm:t>
    </dgm:pt>
    <dgm:pt modelId="{241E8BAD-59BB-438E-93B0-AAE0347D422A}">
      <dgm:prSet/>
      <dgm:spPr/>
      <dgm:t>
        <a:bodyPr/>
        <a:lstStyle/>
        <a:p>
          <a:r>
            <a:rPr lang="fr-FR" b="0" dirty="0"/>
            <a:t>{</a:t>
          </a:r>
          <a:r>
            <a:rPr lang="fr-FR" b="0" i="1" dirty="0"/>
            <a:t>var</a:t>
          </a:r>
          <a:r>
            <a:rPr lang="fr-FR" b="0" dirty="0"/>
            <a:t> user </a:t>
          </a:r>
          <a:r>
            <a:rPr lang="fr-FR" b="0" i="1" dirty="0"/>
            <a:t>=</a:t>
          </a:r>
          <a:r>
            <a:rPr lang="fr-FR" b="0" dirty="0"/>
            <a:t> </a:t>
          </a:r>
          <a:r>
            <a:rPr lang="fr-FR" b="0" i="1" dirty="0" err="1"/>
            <a:t>await</a:t>
          </a:r>
          <a:r>
            <a:rPr lang="fr-FR" b="0" dirty="0"/>
            <a:t> </a:t>
          </a:r>
          <a:r>
            <a:rPr lang="fr-FR" b="0" i="1" dirty="0" err="1"/>
            <a:t>userManager</a:t>
          </a:r>
          <a:r>
            <a:rPr lang="fr-FR" b="0" dirty="0" err="1"/>
            <a:t>.</a:t>
          </a:r>
          <a:r>
            <a:rPr lang="fr-FR" b="0" i="1" dirty="0" err="1"/>
            <a:t>FindByNameAsync</a:t>
          </a:r>
          <a:r>
            <a:rPr lang="fr-FR" b="0" dirty="0"/>
            <a:t>(</a:t>
          </a:r>
          <a:r>
            <a:rPr lang="fr-FR" b="0" i="1" dirty="0" err="1"/>
            <a:t>User</a:t>
          </a:r>
          <a:r>
            <a:rPr lang="fr-FR" b="0" dirty="0" err="1"/>
            <a:t>.</a:t>
          </a:r>
          <a:r>
            <a:rPr lang="fr-FR" b="0" i="1" dirty="0" err="1"/>
            <a:t>Identity</a:t>
          </a:r>
          <a:r>
            <a:rPr lang="fr-FR" b="0" dirty="0" err="1"/>
            <a:t>.</a:t>
          </a:r>
          <a:r>
            <a:rPr lang="fr-FR" b="0" i="1" dirty="0" err="1"/>
            <a:t>Name</a:t>
          </a:r>
          <a:r>
            <a:rPr lang="fr-FR" b="0" dirty="0"/>
            <a:t>);</a:t>
          </a:r>
        </a:p>
      </dgm:t>
    </dgm:pt>
    <dgm:pt modelId="{DA4D394A-6779-4C51-A42C-30C910B63B91}" type="parTrans" cxnId="{AF12D674-5554-41EE-B295-B62B845242CE}">
      <dgm:prSet/>
      <dgm:spPr/>
      <dgm:t>
        <a:bodyPr/>
        <a:lstStyle/>
        <a:p>
          <a:endParaRPr lang="fr-FR"/>
        </a:p>
      </dgm:t>
    </dgm:pt>
    <dgm:pt modelId="{21ED3A8C-3BAA-4563-84EC-D654EC0AC867}" type="sibTrans" cxnId="{AF12D674-5554-41EE-B295-B62B845242CE}">
      <dgm:prSet/>
      <dgm:spPr/>
      <dgm:t>
        <a:bodyPr/>
        <a:lstStyle/>
        <a:p>
          <a:endParaRPr lang="fr-FR"/>
        </a:p>
      </dgm:t>
    </dgm:pt>
    <dgm:pt modelId="{29CF569C-CCC5-48B0-8E21-AAB4827A5B7A}">
      <dgm:prSet/>
      <dgm:spPr/>
      <dgm:t>
        <a:bodyPr/>
        <a:lstStyle/>
        <a:p>
          <a:r>
            <a:rPr lang="fr-FR" b="0" i="1" dirty="0"/>
            <a:t>return</a:t>
          </a:r>
          <a:r>
            <a:rPr lang="fr-FR" b="0" dirty="0"/>
            <a:t> </a:t>
          </a:r>
          <a:r>
            <a:rPr lang="fr-FR" b="0" i="1" dirty="0"/>
            <a:t>new</a:t>
          </a:r>
          <a:r>
            <a:rPr lang="fr-FR" b="0" dirty="0"/>
            <a:t> </a:t>
          </a:r>
          <a:r>
            <a:rPr lang="fr-FR" b="0" dirty="0" err="1"/>
            <a:t>UserDto</a:t>
          </a:r>
          <a:r>
            <a:rPr lang="fr-FR" b="0" dirty="0"/>
            <a:t>{ </a:t>
          </a:r>
          <a:r>
            <a:rPr lang="fr-FR" b="0" i="1" dirty="0"/>
            <a:t>Email</a:t>
          </a:r>
          <a:r>
            <a:rPr lang="fr-FR" b="0" dirty="0"/>
            <a:t> </a:t>
          </a:r>
          <a:r>
            <a:rPr lang="fr-FR" b="0" i="1" dirty="0"/>
            <a:t>=</a:t>
          </a:r>
          <a:r>
            <a:rPr lang="fr-FR" b="0" dirty="0"/>
            <a:t> </a:t>
          </a:r>
          <a:r>
            <a:rPr lang="fr-FR" b="0" i="1" dirty="0" err="1"/>
            <a:t>user</a:t>
          </a:r>
          <a:r>
            <a:rPr lang="fr-FR" b="0" dirty="0" err="1"/>
            <a:t>.</a:t>
          </a:r>
          <a:r>
            <a:rPr lang="fr-FR" b="0" i="1" dirty="0" err="1"/>
            <a:t>Email</a:t>
          </a:r>
          <a:r>
            <a:rPr lang="fr-FR" b="0" dirty="0"/>
            <a:t>, </a:t>
          </a:r>
          <a:r>
            <a:rPr lang="nb-NO" b="0" i="1" dirty="0"/>
            <a:t>Token</a:t>
          </a:r>
          <a:r>
            <a:rPr lang="nb-NO" b="0" dirty="0"/>
            <a:t> </a:t>
          </a:r>
          <a:r>
            <a:rPr lang="nb-NO" b="0" i="1" dirty="0"/>
            <a:t>=</a:t>
          </a:r>
          <a:r>
            <a:rPr lang="nb-NO" b="0" dirty="0"/>
            <a:t> </a:t>
          </a:r>
          <a:r>
            <a:rPr lang="nb-NO" b="0" i="1" dirty="0"/>
            <a:t>await TokenService</a:t>
          </a:r>
          <a:r>
            <a:rPr lang="nb-NO" b="0" dirty="0"/>
            <a:t>.</a:t>
          </a:r>
          <a:r>
            <a:rPr lang="nb-NO" b="0" i="1" dirty="0"/>
            <a:t>GenerateToken</a:t>
          </a:r>
          <a:r>
            <a:rPr lang="nb-NO" b="0" dirty="0"/>
            <a:t>(</a:t>
          </a:r>
          <a:r>
            <a:rPr lang="nb-NO" b="0" i="1" dirty="0"/>
            <a:t>user</a:t>
          </a:r>
          <a:r>
            <a:rPr lang="nb-NO" b="0" dirty="0"/>
            <a:t>)</a:t>
          </a:r>
          <a:r>
            <a:rPr lang="fr-FR" b="0" dirty="0"/>
            <a:t>};}</a:t>
          </a:r>
        </a:p>
      </dgm:t>
    </dgm:pt>
    <dgm:pt modelId="{A3515555-B4AF-4052-9520-B0A6D0DF2CBF}" type="parTrans" cxnId="{DAB62286-7805-4A3A-BE3F-42E73CAF91C1}">
      <dgm:prSet/>
      <dgm:spPr/>
      <dgm:t>
        <a:bodyPr/>
        <a:lstStyle/>
        <a:p>
          <a:endParaRPr lang="fr-FR"/>
        </a:p>
      </dgm:t>
    </dgm:pt>
    <dgm:pt modelId="{4D936E44-4515-4873-A5AC-E6884F1BFC4C}" type="sibTrans" cxnId="{DAB62286-7805-4A3A-BE3F-42E73CAF91C1}">
      <dgm:prSet/>
      <dgm:spPr/>
      <dgm:t>
        <a:bodyPr/>
        <a:lstStyle/>
        <a:p>
          <a:endParaRPr lang="fr-FR"/>
        </a:p>
      </dgm:t>
    </dgm:pt>
    <dgm:pt modelId="{A2881BBB-A3F6-4248-9A7E-9903C0C96DE2}" type="pres">
      <dgm:prSet presAssocID="{132D40D9-B523-4190-84AA-BB7B5BC113B9}" presName="linear" presStyleCnt="0">
        <dgm:presLayoutVars>
          <dgm:animLvl val="lvl"/>
          <dgm:resizeHandles val="exact"/>
        </dgm:presLayoutVars>
      </dgm:prSet>
      <dgm:spPr/>
    </dgm:pt>
    <dgm:pt modelId="{B906D895-5341-45E3-8691-E2223E7BB37B}" type="pres">
      <dgm:prSet presAssocID="{91299E5B-40E7-4615-900B-96DB7F9E5EBF}" presName="parentText" presStyleLbl="node1" presStyleIdx="0" presStyleCnt="1" custLinFactNeighborX="-4250">
        <dgm:presLayoutVars>
          <dgm:chMax val="0"/>
          <dgm:bulletEnabled val="1"/>
        </dgm:presLayoutVars>
      </dgm:prSet>
      <dgm:spPr/>
    </dgm:pt>
    <dgm:pt modelId="{FE76BED6-08C3-4238-8A17-CE398E9A7D5A}" type="pres">
      <dgm:prSet presAssocID="{91299E5B-40E7-4615-900B-96DB7F9E5EB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BDE7607-E13C-48EC-A6E7-C8D72993FAAF}" type="presOf" srcId="{29CF569C-CCC5-48B0-8E21-AAB4827A5B7A}" destId="{FE76BED6-08C3-4238-8A17-CE398E9A7D5A}" srcOrd="0" destOrd="4" presId="urn:microsoft.com/office/officeart/2005/8/layout/vList2"/>
    <dgm:cxn modelId="{5B48220C-6C70-4AF6-9885-AE7630A3427F}" type="presOf" srcId="{2F18C13B-E1F2-4631-8BA5-1D17E9535D0D}" destId="{FE76BED6-08C3-4238-8A17-CE398E9A7D5A}" srcOrd="0" destOrd="1" presId="urn:microsoft.com/office/officeart/2005/8/layout/vList2"/>
    <dgm:cxn modelId="{2BCDB215-69D8-4747-BF3D-5C684FD0DEC7}" type="presOf" srcId="{E042BBD6-7653-4E4A-8AB7-5F760D1622B5}" destId="{FE76BED6-08C3-4238-8A17-CE398E9A7D5A}" srcOrd="0" destOrd="0" presId="urn:microsoft.com/office/officeart/2005/8/layout/vList2"/>
    <dgm:cxn modelId="{9F17D019-47CF-4AA0-AA1E-26F6532D7EC6}" srcId="{91299E5B-40E7-4615-900B-96DB7F9E5EBF}" destId="{E042BBD6-7653-4E4A-8AB7-5F760D1622B5}" srcOrd="0" destOrd="0" parTransId="{DF366DCD-C894-4C5A-8B26-70C640721ECA}" sibTransId="{A96EE1C5-416B-47CF-BC06-D8C42AF600AD}"/>
    <dgm:cxn modelId="{60503722-13F7-4127-9002-7CDA68BFF8AB}" type="presOf" srcId="{AF929FED-5203-4E63-B2BC-D2E54C8FEADF}" destId="{FE76BED6-08C3-4238-8A17-CE398E9A7D5A}" srcOrd="0" destOrd="2" presId="urn:microsoft.com/office/officeart/2005/8/layout/vList2"/>
    <dgm:cxn modelId="{32FED966-D59D-4263-AE43-ECA53B927B52}" srcId="{132D40D9-B523-4190-84AA-BB7B5BC113B9}" destId="{91299E5B-40E7-4615-900B-96DB7F9E5EBF}" srcOrd="0" destOrd="0" parTransId="{376ACD1D-97D2-40B0-8E85-0079DF3380FF}" sibTransId="{1DFFECAF-D298-4749-9594-CBB323DA76BB}"/>
    <dgm:cxn modelId="{90C3474B-4AD7-4F14-8CE0-A5F3734917CE}" type="presOf" srcId="{241E8BAD-59BB-438E-93B0-AAE0347D422A}" destId="{FE76BED6-08C3-4238-8A17-CE398E9A7D5A}" srcOrd="0" destOrd="3" presId="urn:microsoft.com/office/officeart/2005/8/layout/vList2"/>
    <dgm:cxn modelId="{AF12D674-5554-41EE-B295-B62B845242CE}" srcId="{91299E5B-40E7-4615-900B-96DB7F9E5EBF}" destId="{241E8BAD-59BB-438E-93B0-AAE0347D422A}" srcOrd="3" destOrd="0" parTransId="{DA4D394A-6779-4C51-A42C-30C910B63B91}" sibTransId="{21ED3A8C-3BAA-4563-84EC-D654EC0AC867}"/>
    <dgm:cxn modelId="{C19F6680-E76F-4F65-9BC9-CD1BEA5E2E68}" srcId="{91299E5B-40E7-4615-900B-96DB7F9E5EBF}" destId="{2F18C13B-E1F2-4631-8BA5-1D17E9535D0D}" srcOrd="1" destOrd="0" parTransId="{745215C0-4E17-4198-9F6D-5D38BE0C8145}" sibTransId="{C5F4C4AA-AB17-4A9B-AC4C-5104401E3A56}"/>
    <dgm:cxn modelId="{DAB62286-7805-4A3A-BE3F-42E73CAF91C1}" srcId="{241E8BAD-59BB-438E-93B0-AAE0347D422A}" destId="{29CF569C-CCC5-48B0-8E21-AAB4827A5B7A}" srcOrd="0" destOrd="0" parTransId="{A3515555-B4AF-4052-9520-B0A6D0DF2CBF}" sibTransId="{4D936E44-4515-4873-A5AC-E6884F1BFC4C}"/>
    <dgm:cxn modelId="{615D46AA-B5F0-46FA-AD41-4DC2FA3EB741}" type="presOf" srcId="{91299E5B-40E7-4615-900B-96DB7F9E5EBF}" destId="{B906D895-5341-45E3-8691-E2223E7BB37B}" srcOrd="0" destOrd="0" presId="urn:microsoft.com/office/officeart/2005/8/layout/vList2"/>
    <dgm:cxn modelId="{DEF3DBEA-058E-41B4-98C8-B4903D614964}" type="presOf" srcId="{132D40D9-B523-4190-84AA-BB7B5BC113B9}" destId="{A2881BBB-A3F6-4248-9A7E-9903C0C96DE2}" srcOrd="0" destOrd="0" presId="urn:microsoft.com/office/officeart/2005/8/layout/vList2"/>
    <dgm:cxn modelId="{0D9E4DFB-7ECF-4317-AAA2-C250F4C6E81A}" srcId="{91299E5B-40E7-4615-900B-96DB7F9E5EBF}" destId="{AF929FED-5203-4E63-B2BC-D2E54C8FEADF}" srcOrd="2" destOrd="0" parTransId="{558C6357-8193-4255-A6BE-145D449F0B45}" sibTransId="{D1FDB965-06E3-48A0-9A97-A5F7A88D04B6}"/>
    <dgm:cxn modelId="{13284021-87F9-410F-A429-8B60A73D9604}" type="presParOf" srcId="{A2881BBB-A3F6-4248-9A7E-9903C0C96DE2}" destId="{B906D895-5341-45E3-8691-E2223E7BB37B}" srcOrd="0" destOrd="0" presId="urn:microsoft.com/office/officeart/2005/8/layout/vList2"/>
    <dgm:cxn modelId="{0A941D43-D920-442B-83FA-5D9D9C531309}" type="presParOf" srcId="{A2881BBB-A3F6-4248-9A7E-9903C0C96DE2}" destId="{FE76BED6-08C3-4238-8A17-CE398E9A7D5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0494C-7DE8-4B85-852A-7DFDC9DE1D67}">
      <dsp:nvSpPr>
        <dsp:cNvPr id="0" name=""/>
        <dsp:cNvSpPr/>
      </dsp:nvSpPr>
      <dsp:spPr>
        <a:xfrm>
          <a:off x="0" y="29629"/>
          <a:ext cx="10058399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Learning plan of next weeks</a:t>
          </a:r>
          <a:endParaRPr lang="fr-FR" sz="5100" kern="1200" dirty="0"/>
        </a:p>
      </dsp:txBody>
      <dsp:txXfrm>
        <a:off x="59713" y="89342"/>
        <a:ext cx="9938973" cy="1103809"/>
      </dsp:txXfrm>
    </dsp:sp>
    <dsp:sp modelId="{85D3523B-A210-4094-A556-534984F7DD75}">
      <dsp:nvSpPr>
        <dsp:cNvPr id="0" name=""/>
        <dsp:cNvSpPr/>
      </dsp:nvSpPr>
      <dsp:spPr>
        <a:xfrm>
          <a:off x="0" y="1399744"/>
          <a:ext cx="10058399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Recap</a:t>
          </a:r>
          <a:endParaRPr lang="fr-FR" sz="5100" kern="1200" dirty="0"/>
        </a:p>
      </dsp:txBody>
      <dsp:txXfrm>
        <a:off x="59713" y="1459457"/>
        <a:ext cx="9938973" cy="1103809"/>
      </dsp:txXfrm>
    </dsp:sp>
    <dsp:sp modelId="{E9D0773B-D40D-4383-A82F-C590DA07E551}">
      <dsp:nvSpPr>
        <dsp:cNvPr id="0" name=""/>
        <dsp:cNvSpPr/>
      </dsp:nvSpPr>
      <dsp:spPr>
        <a:xfrm>
          <a:off x="0" y="2769859"/>
          <a:ext cx="10058399" cy="12232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Adding Authentication</a:t>
          </a:r>
          <a:endParaRPr lang="fr-FR" sz="5100" kern="1200" dirty="0"/>
        </a:p>
      </dsp:txBody>
      <dsp:txXfrm>
        <a:off x="59713" y="2829572"/>
        <a:ext cx="9938973" cy="110380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D895-5341-45E3-8691-E2223E7BB37B}">
      <dsp:nvSpPr>
        <dsp:cNvPr id="0" name=""/>
        <dsp:cNvSpPr/>
      </dsp:nvSpPr>
      <dsp:spPr>
        <a:xfrm>
          <a:off x="0" y="49882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1. Add argument to </a:t>
          </a:r>
          <a:r>
            <a:rPr lang="en-GB" sz="1900" kern="1200" dirty="0" err="1"/>
            <a:t>AddAuthentication</a:t>
          </a:r>
          <a:r>
            <a:rPr lang="en-GB" sz="1900" kern="1200" dirty="0"/>
            <a:t> method</a:t>
          </a:r>
          <a:endParaRPr lang="fr-FR" sz="1900" kern="1200" dirty="0"/>
        </a:p>
      </dsp:txBody>
      <dsp:txXfrm>
        <a:off x="22246" y="72128"/>
        <a:ext cx="10013907" cy="411223"/>
      </dsp:txXfrm>
    </dsp:sp>
    <dsp:sp modelId="{FE76BED6-08C3-4238-8A17-CE398E9A7D5A}">
      <dsp:nvSpPr>
        <dsp:cNvPr id="0" name=""/>
        <dsp:cNvSpPr/>
      </dsp:nvSpPr>
      <dsp:spPr>
        <a:xfrm>
          <a:off x="0" y="505597"/>
          <a:ext cx="10058399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b="0" i="1" kern="1200" dirty="0" err="1"/>
            <a:t>JwtBearerDefaults</a:t>
          </a:r>
          <a:r>
            <a:rPr lang="fr-FR" sz="1500" b="0" kern="1200" dirty="0" err="1"/>
            <a:t>.</a:t>
          </a:r>
          <a:r>
            <a:rPr lang="fr-FR" sz="1500" b="0" i="1" kern="1200" dirty="0" err="1"/>
            <a:t>AuthenticationScheme</a:t>
          </a:r>
          <a:endParaRPr lang="fr-FR" sz="1500" u="none" kern="1200" dirty="0"/>
        </a:p>
      </dsp:txBody>
      <dsp:txXfrm>
        <a:off x="0" y="505597"/>
        <a:ext cx="10058399" cy="314640"/>
      </dsp:txXfrm>
    </dsp:sp>
    <dsp:sp modelId="{9C5BB188-593A-4E06-BB0D-676672DB8B91}">
      <dsp:nvSpPr>
        <dsp:cNvPr id="0" name=""/>
        <dsp:cNvSpPr/>
      </dsp:nvSpPr>
      <dsp:spPr>
        <a:xfrm>
          <a:off x="0" y="820237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u="none" kern="1200" dirty="0"/>
            <a:t>Chain </a:t>
          </a:r>
          <a:r>
            <a:rPr lang="fr-FR" sz="1900" b="0" i="1" kern="1200" dirty="0" err="1"/>
            <a:t>AddJwtBearer</a:t>
          </a:r>
          <a:r>
            <a:rPr lang="fr-FR" sz="1900" b="0" i="1" kern="1200" dirty="0"/>
            <a:t> </a:t>
          </a:r>
          <a:r>
            <a:rPr lang="en-GB" sz="1900" u="none" kern="1200" dirty="0"/>
            <a:t>to </a:t>
          </a:r>
          <a:r>
            <a:rPr lang="en-GB" sz="1900" kern="1200" dirty="0" err="1"/>
            <a:t>AddAuthentication</a:t>
          </a:r>
          <a:r>
            <a:rPr lang="en-GB" sz="1900" kern="1200" dirty="0"/>
            <a:t> method</a:t>
          </a:r>
          <a:endParaRPr lang="fr-FR" sz="1900" u="none" kern="1200" dirty="0"/>
        </a:p>
      </dsp:txBody>
      <dsp:txXfrm>
        <a:off x="22246" y="842483"/>
        <a:ext cx="10013907" cy="411223"/>
      </dsp:txXfrm>
    </dsp:sp>
    <dsp:sp modelId="{F3B8EF58-6914-4C12-9732-87883D64C867}">
      <dsp:nvSpPr>
        <dsp:cNvPr id="0" name=""/>
        <dsp:cNvSpPr/>
      </dsp:nvSpPr>
      <dsp:spPr>
        <a:xfrm>
          <a:off x="0" y="1275952"/>
          <a:ext cx="10058399" cy="2241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b="0" i="1" kern="1200" dirty="0"/>
            <a:t>.</a:t>
          </a:r>
          <a:r>
            <a:rPr lang="fr-FR" sz="1500" b="0" i="1" kern="1200" dirty="0" err="1"/>
            <a:t>AddJwtBearer</a:t>
          </a:r>
          <a:r>
            <a:rPr lang="fr-FR" sz="1500" b="0" kern="1200" dirty="0"/>
            <a:t>(</a:t>
          </a:r>
          <a:r>
            <a:rPr lang="fr-FR" sz="1500" b="0" kern="1200" dirty="0" err="1"/>
            <a:t>opt</a:t>
          </a:r>
          <a:r>
            <a:rPr lang="fr-FR" sz="1500" b="0" kern="1200" dirty="0"/>
            <a:t> </a:t>
          </a:r>
          <a:r>
            <a:rPr lang="fr-FR" sz="1500" b="0" i="1" kern="1200" dirty="0"/>
            <a:t>=&gt;</a:t>
          </a:r>
          <a:endParaRPr lang="fr-FR" sz="1500" u="none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b="0" kern="1200" dirty="0"/>
            <a:t>{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b="0" i="1" kern="1200" dirty="0" err="1"/>
            <a:t>opt</a:t>
          </a:r>
          <a:r>
            <a:rPr lang="fr-FR" sz="1500" b="0" kern="1200" dirty="0" err="1"/>
            <a:t>.</a:t>
          </a:r>
          <a:r>
            <a:rPr lang="fr-FR" sz="1500" b="0" i="1" kern="1200" dirty="0" err="1"/>
            <a:t>TokenValidationParameters</a:t>
          </a:r>
          <a:r>
            <a:rPr lang="fr-FR" sz="1500" b="0" kern="1200" dirty="0"/>
            <a:t> </a:t>
          </a:r>
          <a:r>
            <a:rPr lang="fr-FR" sz="1500" b="0" i="1" kern="1200" dirty="0"/>
            <a:t>=</a:t>
          </a:r>
          <a:r>
            <a:rPr lang="fr-FR" sz="1500" b="0" kern="1200" dirty="0"/>
            <a:t> </a:t>
          </a:r>
          <a:r>
            <a:rPr lang="fr-FR" sz="1500" b="0" i="1" kern="1200" dirty="0"/>
            <a:t>new</a:t>
          </a:r>
          <a:r>
            <a:rPr lang="fr-FR" sz="1500" b="0" kern="1200" dirty="0"/>
            <a:t> </a:t>
          </a:r>
          <a:r>
            <a:rPr lang="fr-FR" sz="1500" b="0" kern="1200" dirty="0" err="1"/>
            <a:t>TokenValidationParameters</a:t>
          </a:r>
          <a:endParaRPr lang="fr-FR" sz="1500" b="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b="0" kern="1200" dirty="0"/>
            <a:t>{</a:t>
          </a:r>
        </a:p>
        <a:p>
          <a:pPr marL="342900" lvl="3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b="0" i="1" kern="1200" dirty="0" err="1"/>
            <a:t>ValidateIssuer</a:t>
          </a:r>
          <a:r>
            <a:rPr lang="fr-FR" sz="1500" b="0" kern="1200" dirty="0"/>
            <a:t> </a:t>
          </a:r>
          <a:r>
            <a:rPr lang="fr-FR" sz="1500" b="0" i="1" kern="1200" dirty="0"/>
            <a:t>=</a:t>
          </a:r>
          <a:r>
            <a:rPr lang="fr-FR" sz="1500" b="0" kern="1200" dirty="0"/>
            <a:t> false, </a:t>
          </a:r>
          <a:r>
            <a:rPr lang="fr-FR" sz="1500" b="0" i="1" kern="1200" dirty="0" err="1"/>
            <a:t>ValidateAudience</a:t>
          </a:r>
          <a:r>
            <a:rPr lang="fr-FR" sz="1500" b="0" kern="1200" dirty="0"/>
            <a:t> </a:t>
          </a:r>
          <a:r>
            <a:rPr lang="fr-FR" sz="1500" b="0" i="1" kern="1200" dirty="0"/>
            <a:t>=</a:t>
          </a:r>
          <a:r>
            <a:rPr lang="fr-FR" sz="1500" b="0" kern="1200" dirty="0"/>
            <a:t> false, </a:t>
          </a:r>
          <a:r>
            <a:rPr lang="en-US" sz="1500" b="0" i="1" kern="1200" dirty="0" err="1"/>
            <a:t>ValidateLifetime</a:t>
          </a:r>
          <a:r>
            <a:rPr lang="en-US" sz="1500" b="0" kern="1200" dirty="0"/>
            <a:t> </a:t>
          </a:r>
          <a:r>
            <a:rPr lang="en-US" sz="1500" b="0" i="1" kern="1200" dirty="0"/>
            <a:t>=</a:t>
          </a:r>
          <a:r>
            <a:rPr lang="en-US" sz="1500" b="0" kern="1200" dirty="0"/>
            <a:t> true, </a:t>
          </a:r>
          <a:r>
            <a:rPr lang="en-US" sz="1500" b="0" i="1" kern="1200" dirty="0"/>
            <a:t>// is token expired? </a:t>
          </a:r>
          <a:r>
            <a:rPr lang="en-US" sz="1500" b="0" i="1" kern="1200" dirty="0" err="1"/>
            <a:t>ValidateIssuerSigningKey</a:t>
          </a:r>
          <a:r>
            <a:rPr lang="en-US" sz="1500" b="0" kern="1200" dirty="0"/>
            <a:t> </a:t>
          </a:r>
          <a:r>
            <a:rPr lang="en-US" sz="1500" b="0" i="1" kern="1200" dirty="0"/>
            <a:t>=</a:t>
          </a:r>
          <a:r>
            <a:rPr lang="en-US" sz="1500" b="0" kern="1200" dirty="0"/>
            <a:t> true, </a:t>
          </a:r>
          <a:r>
            <a:rPr lang="en-US" sz="1500" b="0" i="1" kern="1200" dirty="0"/>
            <a:t>// was signed by our API during its creation?  </a:t>
          </a:r>
          <a:r>
            <a:rPr lang="fr-FR" sz="1500" b="0" i="1" kern="1200" dirty="0" err="1"/>
            <a:t>IssuerSigningKey</a:t>
          </a:r>
          <a:r>
            <a:rPr lang="fr-FR" sz="1500" b="0" kern="1200" dirty="0"/>
            <a:t> </a:t>
          </a:r>
          <a:r>
            <a:rPr lang="fr-FR" sz="1500" b="0" i="1" kern="1200" dirty="0"/>
            <a:t>= new</a:t>
          </a:r>
          <a:r>
            <a:rPr lang="fr-FR" sz="1500" b="0" kern="1200" dirty="0"/>
            <a:t> </a:t>
          </a:r>
          <a:r>
            <a:rPr lang="fr-FR" sz="1500" b="0" kern="1200" dirty="0" err="1"/>
            <a:t>SymmetricSecurityKey</a:t>
          </a:r>
          <a:r>
            <a:rPr lang="fr-FR" sz="1500" b="0" kern="1200" dirty="0"/>
            <a:t>(</a:t>
          </a:r>
          <a:r>
            <a:rPr lang="fr-FR" sz="1500" b="0" i="1" kern="1200" dirty="0"/>
            <a:t>Encoding</a:t>
          </a:r>
          <a:r>
            <a:rPr lang="fr-FR" sz="1500" b="0" kern="1200" dirty="0"/>
            <a:t>.</a:t>
          </a:r>
          <a:r>
            <a:rPr lang="fr-FR" sz="1500" b="0" i="1" kern="1200" dirty="0"/>
            <a:t>UTF8</a:t>
          </a:r>
          <a:r>
            <a:rPr lang="fr-FR" sz="1500" b="0" kern="1200" dirty="0"/>
            <a:t>.</a:t>
          </a:r>
          <a:r>
            <a:rPr lang="fr-FR" sz="1500" b="0" i="1" kern="1200" dirty="0"/>
            <a:t>GetBytes</a:t>
          </a:r>
          <a:r>
            <a:rPr lang="fr-FR" sz="1500" b="0" kern="1200" dirty="0"/>
            <a:t>(</a:t>
          </a:r>
          <a:r>
            <a:rPr lang="fr-FR" sz="1500" b="0" i="1" kern="1200" dirty="0" err="1"/>
            <a:t>builder</a:t>
          </a:r>
          <a:r>
            <a:rPr lang="fr-FR" sz="1500" b="0" kern="1200" dirty="0" err="1"/>
            <a:t>.</a:t>
          </a:r>
          <a:r>
            <a:rPr lang="fr-FR" sz="1500" b="0" i="1" kern="1200" dirty="0" err="1"/>
            <a:t>Configuration</a:t>
          </a:r>
          <a:r>
            <a:rPr lang="fr-FR" sz="1500" b="0" kern="1200" dirty="0"/>
            <a:t>["</a:t>
          </a:r>
          <a:r>
            <a:rPr lang="fr-FR" sz="1500" b="0" kern="1200" dirty="0" err="1"/>
            <a:t>JWTSettings:TokenKey</a:t>
          </a:r>
          <a:r>
            <a:rPr lang="fr-FR" sz="1500" b="0" kern="1200" dirty="0"/>
            <a:t>"]))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b="0" kern="1200" dirty="0"/>
            <a:t>};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500" b="0" kern="1200" dirty="0"/>
            <a:t>});</a:t>
          </a:r>
        </a:p>
      </dsp:txBody>
      <dsp:txXfrm>
        <a:off x="0" y="1275952"/>
        <a:ext cx="10058399" cy="2241809"/>
      </dsp:txXfrm>
    </dsp:sp>
    <dsp:sp modelId="{BA61E275-3FAD-4FBF-BE0A-9074E7FA694F}">
      <dsp:nvSpPr>
        <dsp:cNvPr id="0" name=""/>
        <dsp:cNvSpPr/>
      </dsp:nvSpPr>
      <dsp:spPr>
        <a:xfrm>
          <a:off x="0" y="3517762"/>
          <a:ext cx="10058399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 dirty="0"/>
            <a:t>Add use = </a:t>
          </a:r>
          <a:r>
            <a:rPr lang="fr-FR" sz="1900" b="0" i="1" kern="1200" dirty="0" err="1"/>
            <a:t>app</a:t>
          </a:r>
          <a:r>
            <a:rPr lang="fr-FR" sz="1900" b="0" kern="1200" dirty="0" err="1"/>
            <a:t>.</a:t>
          </a:r>
          <a:r>
            <a:rPr lang="fr-FR" sz="1900" b="0" i="1" kern="1200" dirty="0" err="1"/>
            <a:t>UseAuthentication</a:t>
          </a:r>
          <a:r>
            <a:rPr lang="fr-FR" sz="1900" b="0" kern="1200" dirty="0"/>
            <a:t>(); </a:t>
          </a:r>
          <a:r>
            <a:rPr lang="fr-FR" sz="1900" b="0" kern="1200" dirty="0" err="1"/>
            <a:t>before</a:t>
          </a:r>
          <a:r>
            <a:rPr lang="fr-FR" sz="1900" b="0" kern="1200" dirty="0"/>
            <a:t> </a:t>
          </a:r>
          <a:r>
            <a:rPr lang="fr-FR" sz="1900" b="0" kern="1200" dirty="0" err="1"/>
            <a:t>app.</a:t>
          </a:r>
          <a:r>
            <a:rPr lang="fr-FR" sz="1900" b="0" i="1" kern="1200" dirty="0" err="1"/>
            <a:t>UseAuthorization</a:t>
          </a:r>
          <a:r>
            <a:rPr lang="fr-FR" sz="1900" b="0" i="1" kern="1200" dirty="0"/>
            <a:t>()</a:t>
          </a:r>
          <a:endParaRPr lang="fr-FR" sz="1900" b="0" kern="1200" dirty="0"/>
        </a:p>
      </dsp:txBody>
      <dsp:txXfrm>
        <a:off x="22246" y="3540008"/>
        <a:ext cx="10013907" cy="411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2F8D2-CCCA-4AF6-87C2-B7EF07E4763F}">
      <dsp:nvSpPr>
        <dsp:cNvPr id="0" name=""/>
        <dsp:cNvSpPr/>
      </dsp:nvSpPr>
      <dsp:spPr>
        <a:xfrm>
          <a:off x="0" y="1231849"/>
          <a:ext cx="1005839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Recap</a:t>
          </a:r>
          <a:endParaRPr lang="fr-FR" sz="6500" kern="1200" dirty="0"/>
        </a:p>
      </dsp:txBody>
      <dsp:txXfrm>
        <a:off x="76105" y="1307954"/>
        <a:ext cx="9906189" cy="1406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2F8D2-CCCA-4AF6-87C2-B7EF07E4763F}">
      <dsp:nvSpPr>
        <dsp:cNvPr id="0" name=""/>
        <dsp:cNvSpPr/>
      </dsp:nvSpPr>
      <dsp:spPr>
        <a:xfrm>
          <a:off x="0" y="1231849"/>
          <a:ext cx="10058399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Demo</a:t>
          </a:r>
          <a:endParaRPr lang="fr-FR" sz="6500" kern="1200" dirty="0"/>
        </a:p>
      </dsp:txBody>
      <dsp:txXfrm>
        <a:off x="76105" y="1307954"/>
        <a:ext cx="9906189" cy="14068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2F8D2-CCCA-4AF6-87C2-B7EF07E4763F}">
      <dsp:nvSpPr>
        <dsp:cNvPr id="0" name=""/>
        <dsp:cNvSpPr/>
      </dsp:nvSpPr>
      <dsp:spPr>
        <a:xfrm>
          <a:off x="0" y="217741"/>
          <a:ext cx="10058399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Solves the problem of having an API remember if we </a:t>
          </a:r>
          <a:r>
            <a:rPr lang="en-GB" sz="3100" kern="1200" dirty="0" err="1"/>
            <a:t>logined</a:t>
          </a:r>
          <a:endParaRPr lang="fr-FR" sz="3100" kern="1200" dirty="0"/>
        </a:p>
      </dsp:txBody>
      <dsp:txXfrm>
        <a:off x="36296" y="254037"/>
        <a:ext cx="9985807" cy="670943"/>
      </dsp:txXfrm>
    </dsp:sp>
    <dsp:sp modelId="{302DD48D-B10B-41C1-B590-409750E3349F}">
      <dsp:nvSpPr>
        <dsp:cNvPr id="0" name=""/>
        <dsp:cNvSpPr/>
      </dsp:nvSpPr>
      <dsp:spPr>
        <a:xfrm>
          <a:off x="0" y="961276"/>
          <a:ext cx="10058399" cy="75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/>
            <a:t>Without JWT we will need to login every time we make a GET/Post request.</a:t>
          </a:r>
          <a:endParaRPr lang="fr-FR" sz="2400" kern="1200" dirty="0"/>
        </a:p>
      </dsp:txBody>
      <dsp:txXfrm>
        <a:off x="0" y="961276"/>
        <a:ext cx="10058399" cy="753997"/>
      </dsp:txXfrm>
    </dsp:sp>
    <dsp:sp modelId="{7958540B-1B5B-49AE-8446-810565732FFC}">
      <dsp:nvSpPr>
        <dsp:cNvPr id="0" name=""/>
        <dsp:cNvSpPr/>
      </dsp:nvSpPr>
      <dsp:spPr>
        <a:xfrm>
          <a:off x="0" y="1715273"/>
          <a:ext cx="10058399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JWT contains encrypted credentials</a:t>
          </a:r>
          <a:endParaRPr lang="fr-FR" sz="3100" kern="1200" dirty="0"/>
        </a:p>
      </dsp:txBody>
      <dsp:txXfrm>
        <a:off x="36296" y="1751569"/>
        <a:ext cx="9985807" cy="670943"/>
      </dsp:txXfrm>
    </dsp:sp>
    <dsp:sp modelId="{ACCE4C25-3B55-46D1-8C78-ED4BD7FCB426}">
      <dsp:nvSpPr>
        <dsp:cNvPr id="0" name=""/>
        <dsp:cNvSpPr/>
      </dsp:nvSpPr>
      <dsp:spPr>
        <a:xfrm>
          <a:off x="0" y="2548088"/>
          <a:ext cx="10058399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Mobile Friendly </a:t>
          </a:r>
          <a:endParaRPr lang="fr-FR" sz="3100" kern="1200" dirty="0"/>
        </a:p>
      </dsp:txBody>
      <dsp:txXfrm>
        <a:off x="36296" y="2584384"/>
        <a:ext cx="9985807" cy="670943"/>
      </dsp:txXfrm>
    </dsp:sp>
    <dsp:sp modelId="{D3C2C761-743F-45D8-ADAA-E85C0E3E1CC0}">
      <dsp:nvSpPr>
        <dsp:cNvPr id="0" name=""/>
        <dsp:cNvSpPr/>
      </dsp:nvSpPr>
      <dsp:spPr>
        <a:xfrm>
          <a:off x="0" y="3291623"/>
          <a:ext cx="10058399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400" kern="1200" dirty="0"/>
            <a:t>No cookies required</a:t>
          </a:r>
          <a:endParaRPr lang="fr-FR" sz="2400" kern="1200" dirty="0"/>
        </a:p>
      </dsp:txBody>
      <dsp:txXfrm>
        <a:off x="0" y="3291623"/>
        <a:ext cx="10058399" cy="5133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D895-5341-45E3-8691-E2223E7BB37B}">
      <dsp:nvSpPr>
        <dsp:cNvPr id="0" name=""/>
        <dsp:cNvSpPr/>
      </dsp:nvSpPr>
      <dsp:spPr>
        <a:xfrm>
          <a:off x="0" y="21509"/>
          <a:ext cx="10058399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1. Create a folder: </a:t>
          </a:r>
          <a:r>
            <a:rPr lang="fr-FR" sz="2800" kern="1200" dirty="0"/>
            <a:t>Services</a:t>
          </a:r>
        </a:p>
      </dsp:txBody>
      <dsp:txXfrm>
        <a:off x="32784" y="54293"/>
        <a:ext cx="9992831" cy="606012"/>
      </dsp:txXfrm>
    </dsp:sp>
    <dsp:sp modelId="{FE76BED6-08C3-4238-8A17-CE398E9A7D5A}">
      <dsp:nvSpPr>
        <dsp:cNvPr id="0" name=""/>
        <dsp:cNvSpPr/>
      </dsp:nvSpPr>
      <dsp:spPr>
        <a:xfrm>
          <a:off x="0" y="693089"/>
          <a:ext cx="10058399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200" kern="1200" dirty="0"/>
            <a:t>2. </a:t>
          </a:r>
          <a:r>
            <a:rPr lang="fr-FR" sz="2200" kern="1200" dirty="0" err="1"/>
            <a:t>Create</a:t>
          </a:r>
          <a:r>
            <a:rPr lang="fr-FR" sz="2200" kern="1200" dirty="0"/>
            <a:t> a class: </a:t>
          </a:r>
          <a:r>
            <a:rPr lang="en-GB" sz="2200" kern="1200" dirty="0" err="1"/>
            <a:t>TokenService</a:t>
          </a:r>
          <a:endParaRPr lang="fr-FR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kern="1200" dirty="0"/>
            <a:t>Inject </a:t>
          </a:r>
          <a:r>
            <a:rPr lang="en-GB" sz="2200" kern="1200" dirty="0" err="1"/>
            <a:t>UserManager</a:t>
          </a:r>
          <a:r>
            <a:rPr lang="en-GB" sz="2200" kern="1200" dirty="0"/>
            <a:t> into it</a:t>
          </a:r>
          <a:endParaRPr lang="fr-FR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kern="1200" dirty="0" err="1"/>
            <a:t>Inkect</a:t>
          </a:r>
          <a:r>
            <a:rPr lang="en-GB" sz="2200" kern="1200" dirty="0"/>
            <a:t> </a:t>
          </a:r>
          <a:r>
            <a:rPr lang="en-GB" sz="2200" kern="1200" dirty="0" err="1"/>
            <a:t>Iconfiguration</a:t>
          </a:r>
          <a:r>
            <a:rPr lang="en-GB" sz="2200" kern="1200" dirty="0"/>
            <a:t> into it</a:t>
          </a:r>
          <a:endParaRPr lang="fr-FR" sz="2200" kern="1200" dirty="0"/>
        </a:p>
      </dsp:txBody>
      <dsp:txXfrm>
        <a:off x="0" y="693089"/>
        <a:ext cx="10058399" cy="1130220"/>
      </dsp:txXfrm>
    </dsp:sp>
    <dsp:sp modelId="{A896460F-9DBB-47E9-A396-1E4103C9634A}">
      <dsp:nvSpPr>
        <dsp:cNvPr id="0" name=""/>
        <dsp:cNvSpPr/>
      </dsp:nvSpPr>
      <dsp:spPr>
        <a:xfrm>
          <a:off x="0" y="1823310"/>
          <a:ext cx="10058399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 dirty="0"/>
            <a:t>3. </a:t>
          </a:r>
          <a:r>
            <a:rPr lang="fr-FR" sz="2800" kern="1200" dirty="0" err="1"/>
            <a:t>Create</a:t>
          </a:r>
          <a:r>
            <a:rPr lang="fr-FR" sz="2800" kern="1200" dirty="0"/>
            <a:t> folder: </a:t>
          </a:r>
          <a:r>
            <a:rPr lang="fr-FR" sz="2800" kern="1200" dirty="0" err="1"/>
            <a:t>DTOs</a:t>
          </a:r>
          <a:endParaRPr lang="fr-FR" sz="2800" kern="1200" dirty="0"/>
        </a:p>
      </dsp:txBody>
      <dsp:txXfrm>
        <a:off x="32784" y="1856094"/>
        <a:ext cx="9992831" cy="606012"/>
      </dsp:txXfrm>
    </dsp:sp>
    <dsp:sp modelId="{A7ADA6BF-19E8-4B5D-82BC-21745F9878DE}">
      <dsp:nvSpPr>
        <dsp:cNvPr id="0" name=""/>
        <dsp:cNvSpPr/>
      </dsp:nvSpPr>
      <dsp:spPr>
        <a:xfrm>
          <a:off x="0" y="2494890"/>
          <a:ext cx="10058399" cy="150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kern="1200" dirty="0"/>
            <a:t>4. Create class </a:t>
          </a:r>
          <a:r>
            <a:rPr lang="en-GB" sz="2200" kern="1200" dirty="0" err="1"/>
            <a:t>UserDto</a:t>
          </a:r>
          <a:endParaRPr lang="fr-FR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GB" sz="2200" kern="1200" dirty="0"/>
            <a:t>5. Add properties</a:t>
          </a:r>
          <a:endParaRPr lang="fr-FR" sz="2200" kern="1200" dirty="0"/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1" kern="1200" dirty="0"/>
            <a:t>public</a:t>
          </a:r>
          <a:r>
            <a:rPr lang="en-US" sz="2200" b="0" kern="1200" dirty="0"/>
            <a:t> </a:t>
          </a:r>
          <a:r>
            <a:rPr lang="en-US" sz="2200" b="0" i="1" kern="1200" dirty="0"/>
            <a:t>string</a:t>
          </a:r>
          <a:r>
            <a:rPr lang="en-US" sz="2200" b="0" kern="1200" dirty="0"/>
            <a:t> Email { </a:t>
          </a:r>
          <a:r>
            <a:rPr lang="en-US" sz="2200" b="0" i="1" kern="1200" dirty="0"/>
            <a:t>get</a:t>
          </a:r>
          <a:r>
            <a:rPr lang="en-US" sz="2200" b="0" kern="1200" dirty="0"/>
            <a:t>; </a:t>
          </a:r>
          <a:r>
            <a:rPr lang="en-US" sz="2200" b="0" i="1" kern="1200" dirty="0"/>
            <a:t>set</a:t>
          </a:r>
          <a:r>
            <a:rPr lang="en-US" sz="2200" b="0" kern="1200" dirty="0"/>
            <a:t>; }</a:t>
          </a:r>
          <a:endParaRPr lang="fr-FR" sz="2200" kern="1200" dirty="0"/>
        </a:p>
        <a:p>
          <a:pPr marL="685800" lvl="3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1" kern="1200" dirty="0"/>
            <a:t>public</a:t>
          </a:r>
          <a:r>
            <a:rPr lang="en-US" sz="2200" b="0" kern="1200" dirty="0"/>
            <a:t> </a:t>
          </a:r>
          <a:r>
            <a:rPr lang="en-US" sz="2200" b="0" i="1" kern="1200" dirty="0"/>
            <a:t>string</a:t>
          </a:r>
          <a:r>
            <a:rPr lang="en-US" sz="2200" b="0" kern="1200" dirty="0"/>
            <a:t> Token { </a:t>
          </a:r>
          <a:r>
            <a:rPr lang="en-US" sz="2200" b="0" i="1" kern="1200" dirty="0"/>
            <a:t>get</a:t>
          </a:r>
          <a:r>
            <a:rPr lang="en-US" sz="2200" b="0" kern="1200" dirty="0"/>
            <a:t>; </a:t>
          </a:r>
          <a:r>
            <a:rPr lang="en-US" sz="2200" b="0" i="1" kern="1200" dirty="0"/>
            <a:t>set</a:t>
          </a:r>
          <a:r>
            <a:rPr lang="en-US" sz="2200" b="0" kern="1200" dirty="0"/>
            <a:t>; }</a:t>
          </a:r>
        </a:p>
      </dsp:txBody>
      <dsp:txXfrm>
        <a:off x="0" y="2494890"/>
        <a:ext cx="10058399" cy="15069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D895-5341-45E3-8691-E2223E7BB37B}">
      <dsp:nvSpPr>
        <dsp:cNvPr id="0" name=""/>
        <dsp:cNvSpPr/>
      </dsp:nvSpPr>
      <dsp:spPr>
        <a:xfrm>
          <a:off x="0" y="55383"/>
          <a:ext cx="10058399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1. In </a:t>
          </a:r>
          <a:r>
            <a:rPr lang="en-GB" sz="1700" kern="1200" dirty="0" err="1"/>
            <a:t>TokenService</a:t>
          </a:r>
          <a:r>
            <a:rPr lang="en-GB" sz="1700" kern="1200" dirty="0"/>
            <a:t> class - </a:t>
          </a:r>
          <a:r>
            <a:rPr lang="fr-FR" sz="1700" kern="1200" dirty="0" err="1"/>
            <a:t>Create</a:t>
          </a:r>
          <a:r>
            <a:rPr lang="fr-FR" sz="1700" kern="1200" dirty="0"/>
            <a:t> a </a:t>
          </a:r>
          <a:r>
            <a:rPr lang="fr-FR" sz="1700" kern="1200" dirty="0" err="1"/>
            <a:t>method</a:t>
          </a:r>
          <a:r>
            <a:rPr lang="fr-FR" sz="1700" kern="1200" dirty="0"/>
            <a:t>:</a:t>
          </a:r>
        </a:p>
      </dsp:txBody>
      <dsp:txXfrm>
        <a:off x="19904" y="75287"/>
        <a:ext cx="10018591" cy="367937"/>
      </dsp:txXfrm>
    </dsp:sp>
    <dsp:sp modelId="{FE76BED6-08C3-4238-8A17-CE398E9A7D5A}">
      <dsp:nvSpPr>
        <dsp:cNvPr id="0" name=""/>
        <dsp:cNvSpPr/>
      </dsp:nvSpPr>
      <dsp:spPr>
        <a:xfrm>
          <a:off x="0" y="463128"/>
          <a:ext cx="10058399" cy="44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300" kern="1200" dirty="0"/>
            <a:t>2. </a:t>
          </a:r>
          <a:r>
            <a:rPr lang="fr-FR" sz="1300" b="0" i="1" kern="1200" dirty="0" err="1"/>
            <a:t>GenerateToken</a:t>
          </a:r>
          <a:r>
            <a:rPr lang="fr-FR" sz="1300" b="0" kern="1200" dirty="0"/>
            <a:t>(User </a:t>
          </a:r>
          <a:r>
            <a:rPr lang="fr-FR" sz="1300" b="0" kern="1200" dirty="0" err="1"/>
            <a:t>user</a:t>
          </a:r>
          <a:r>
            <a:rPr lang="fr-FR" sz="1300" b="0" kern="1200" dirty="0"/>
            <a:t>) </a:t>
          </a:r>
          <a:r>
            <a:rPr lang="fr-FR" sz="1300" b="0" kern="1200" dirty="0" err="1"/>
            <a:t>with</a:t>
          </a:r>
          <a:r>
            <a:rPr lang="fr-FR" sz="1300" b="0" kern="1200" dirty="0"/>
            <a:t> a </a:t>
          </a:r>
          <a:r>
            <a:rPr lang="fr-FR" sz="1300" b="0" kern="1200" dirty="0" err="1"/>
            <a:t>list</a:t>
          </a:r>
          <a:r>
            <a:rPr lang="fr-FR" sz="1300" b="0" kern="1200" dirty="0"/>
            <a:t> of claims</a:t>
          </a:r>
          <a:endParaRPr lang="fr-FR" sz="1300" kern="1200" dirty="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i="1" kern="1200" dirty="0"/>
            <a:t>var</a:t>
          </a:r>
          <a:r>
            <a:rPr lang="en-US" sz="1300" b="0" kern="1200" dirty="0"/>
            <a:t> claims </a:t>
          </a:r>
          <a:r>
            <a:rPr lang="en-US" sz="1300" b="0" i="1" kern="1200" dirty="0"/>
            <a:t>=</a:t>
          </a:r>
          <a:r>
            <a:rPr lang="en-US" sz="1300" b="0" kern="1200" dirty="0"/>
            <a:t> </a:t>
          </a:r>
          <a:r>
            <a:rPr lang="en-US" sz="1300" b="0" i="1" kern="1200" dirty="0"/>
            <a:t>new</a:t>
          </a:r>
          <a:r>
            <a:rPr lang="en-US" sz="1300" b="0" kern="1200" dirty="0"/>
            <a:t> List&lt;Claim&gt; </a:t>
          </a:r>
          <a:r>
            <a:rPr lang="fr-FR" sz="1300" b="0" kern="1200" dirty="0"/>
            <a:t>{ </a:t>
          </a:r>
          <a:r>
            <a:rPr lang="en-US" sz="1300" b="0" i="1" kern="1200" dirty="0"/>
            <a:t>new</a:t>
          </a:r>
          <a:r>
            <a:rPr lang="en-US" sz="1300" b="0" kern="1200" dirty="0"/>
            <a:t> Claim(</a:t>
          </a:r>
          <a:r>
            <a:rPr lang="en-US" sz="1300" b="0" i="1" kern="1200" dirty="0" err="1"/>
            <a:t>ClaimTypes</a:t>
          </a:r>
          <a:r>
            <a:rPr lang="en-US" sz="1300" b="0" kern="1200" dirty="0" err="1"/>
            <a:t>.</a:t>
          </a:r>
          <a:r>
            <a:rPr lang="en-US" sz="1300" b="0" i="1" kern="1200" dirty="0" err="1"/>
            <a:t>Email</a:t>
          </a:r>
          <a:r>
            <a:rPr lang="en-US" sz="1300" b="0" kern="1200" dirty="0"/>
            <a:t>, </a:t>
          </a:r>
          <a:r>
            <a:rPr lang="en-US" sz="1300" b="0" i="1" kern="1200" dirty="0" err="1"/>
            <a:t>user</a:t>
          </a:r>
          <a:r>
            <a:rPr lang="en-US" sz="1300" b="0" kern="1200" dirty="0" err="1"/>
            <a:t>.</a:t>
          </a:r>
          <a:r>
            <a:rPr lang="en-US" sz="1300" b="0" i="1" kern="1200" dirty="0" err="1"/>
            <a:t>Email</a:t>
          </a:r>
          <a:r>
            <a:rPr lang="en-US" sz="1300" b="0" kern="1200" dirty="0"/>
            <a:t>), </a:t>
          </a:r>
          <a:r>
            <a:rPr lang="en-US" sz="1300" b="0" i="1" kern="1200" dirty="0"/>
            <a:t>new</a:t>
          </a:r>
          <a:r>
            <a:rPr lang="en-US" sz="1300" b="0" kern="1200" dirty="0"/>
            <a:t> Claim(</a:t>
          </a:r>
          <a:r>
            <a:rPr lang="en-US" sz="1300" b="0" i="1" kern="1200" dirty="0" err="1"/>
            <a:t>ClaimTypes</a:t>
          </a:r>
          <a:r>
            <a:rPr lang="en-US" sz="1300" b="0" kern="1200" dirty="0" err="1"/>
            <a:t>.</a:t>
          </a:r>
          <a:r>
            <a:rPr lang="en-US" sz="1300" b="0" i="1" kern="1200" dirty="0" err="1"/>
            <a:t>Name</a:t>
          </a:r>
          <a:r>
            <a:rPr lang="en-US" sz="1300" b="0" kern="1200" dirty="0"/>
            <a:t>, </a:t>
          </a:r>
          <a:r>
            <a:rPr lang="en-US" sz="1300" b="0" i="1" kern="1200" dirty="0" err="1"/>
            <a:t>user</a:t>
          </a:r>
          <a:r>
            <a:rPr lang="en-US" sz="1300" b="0" kern="1200" dirty="0" err="1"/>
            <a:t>.</a:t>
          </a:r>
          <a:r>
            <a:rPr lang="en-US" sz="1300" b="0" i="1" kern="1200" dirty="0" err="1"/>
            <a:t>UserName</a:t>
          </a:r>
          <a:r>
            <a:rPr lang="en-US" sz="1300" b="0" kern="1200" dirty="0"/>
            <a:t>)</a:t>
          </a:r>
          <a:r>
            <a:rPr lang="fr-FR" sz="1300" b="0" kern="1200" dirty="0"/>
            <a:t>};</a:t>
          </a:r>
          <a:endParaRPr lang="fr-FR" sz="1300" kern="1200" dirty="0"/>
        </a:p>
      </dsp:txBody>
      <dsp:txXfrm>
        <a:off x="0" y="463128"/>
        <a:ext cx="10058399" cy="448672"/>
      </dsp:txXfrm>
    </dsp:sp>
    <dsp:sp modelId="{A896460F-9DBB-47E9-A396-1E4103C9634A}">
      <dsp:nvSpPr>
        <dsp:cNvPr id="0" name=""/>
        <dsp:cNvSpPr/>
      </dsp:nvSpPr>
      <dsp:spPr>
        <a:xfrm>
          <a:off x="0" y="911801"/>
          <a:ext cx="10058399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3. </a:t>
          </a:r>
          <a:r>
            <a:rPr lang="en-GB" sz="1700" kern="1200" dirty="0"/>
            <a:t>To get user role add: </a:t>
          </a:r>
          <a:r>
            <a:rPr lang="fr-FR" sz="1700" b="0" i="1" kern="1200" dirty="0"/>
            <a:t>var</a:t>
          </a:r>
          <a:r>
            <a:rPr lang="fr-FR" sz="1700" b="0" kern="1200" dirty="0"/>
            <a:t> </a:t>
          </a:r>
          <a:r>
            <a:rPr lang="fr-FR" sz="1700" b="0" kern="1200" dirty="0" err="1"/>
            <a:t>roles</a:t>
          </a:r>
          <a:r>
            <a:rPr lang="fr-FR" sz="1700" b="0" kern="1200" dirty="0"/>
            <a:t> </a:t>
          </a:r>
          <a:r>
            <a:rPr lang="fr-FR" sz="1700" b="0" i="1" kern="1200" dirty="0"/>
            <a:t>=</a:t>
          </a:r>
          <a:r>
            <a:rPr lang="fr-FR" sz="1700" b="0" kern="1200" dirty="0"/>
            <a:t> </a:t>
          </a:r>
          <a:r>
            <a:rPr lang="fr-FR" sz="1700" b="0" i="1" kern="1200" dirty="0" err="1"/>
            <a:t>await</a:t>
          </a:r>
          <a:r>
            <a:rPr lang="fr-FR" sz="1700" b="0" i="1" kern="1200" dirty="0"/>
            <a:t> </a:t>
          </a:r>
          <a:r>
            <a:rPr lang="fr-FR" sz="1700" b="0" i="1" kern="1200" dirty="0" err="1"/>
            <a:t>UserManager</a:t>
          </a:r>
          <a:r>
            <a:rPr lang="fr-FR" sz="1700" b="0" kern="1200" dirty="0" err="1"/>
            <a:t>.</a:t>
          </a:r>
          <a:r>
            <a:rPr lang="fr-FR" sz="1700" b="0" i="1" kern="1200" dirty="0" err="1"/>
            <a:t>GetRolesAsync</a:t>
          </a:r>
          <a:r>
            <a:rPr lang="fr-FR" sz="1700" b="0" kern="1200" dirty="0"/>
            <a:t>(</a:t>
          </a:r>
          <a:r>
            <a:rPr lang="fr-FR" sz="1700" b="0" i="1" kern="1200" dirty="0"/>
            <a:t>user</a:t>
          </a:r>
          <a:r>
            <a:rPr lang="fr-FR" sz="1700" b="0" kern="1200" dirty="0"/>
            <a:t>);</a:t>
          </a:r>
          <a:endParaRPr lang="fr-FR" sz="1700" kern="1200" dirty="0"/>
        </a:p>
      </dsp:txBody>
      <dsp:txXfrm>
        <a:off x="19904" y="931705"/>
        <a:ext cx="10018591" cy="367937"/>
      </dsp:txXfrm>
    </dsp:sp>
    <dsp:sp modelId="{A7ADA6BF-19E8-4B5D-82BC-21745F9878DE}">
      <dsp:nvSpPr>
        <dsp:cNvPr id="0" name=""/>
        <dsp:cNvSpPr/>
      </dsp:nvSpPr>
      <dsp:spPr>
        <a:xfrm>
          <a:off x="0" y="1319546"/>
          <a:ext cx="10058399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300" b="0" i="1" kern="1200" dirty="0" err="1"/>
            <a:t>foreach</a:t>
          </a:r>
          <a:r>
            <a:rPr lang="fr-FR" sz="1300" b="0" kern="1200" dirty="0"/>
            <a:t> (</a:t>
          </a:r>
          <a:r>
            <a:rPr lang="fr-FR" sz="1300" b="0" i="1" kern="1200" dirty="0"/>
            <a:t>var</a:t>
          </a:r>
          <a:r>
            <a:rPr lang="fr-FR" sz="1300" b="0" kern="1200" dirty="0"/>
            <a:t> </a:t>
          </a:r>
          <a:r>
            <a:rPr lang="fr-FR" sz="1300" b="0" kern="1200" dirty="0" err="1"/>
            <a:t>role</a:t>
          </a:r>
          <a:r>
            <a:rPr lang="fr-FR" sz="1300" b="0" kern="1200" dirty="0"/>
            <a:t> </a:t>
          </a:r>
          <a:r>
            <a:rPr lang="fr-FR" sz="1300" b="0" i="1" kern="1200" dirty="0"/>
            <a:t>in</a:t>
          </a:r>
          <a:r>
            <a:rPr lang="fr-FR" sz="1300" b="0" kern="1200" dirty="0"/>
            <a:t> </a:t>
          </a:r>
          <a:r>
            <a:rPr lang="fr-FR" sz="1300" b="0" i="1" kern="1200" dirty="0" err="1"/>
            <a:t>roles</a:t>
          </a:r>
          <a:r>
            <a:rPr lang="fr-FR" sz="1300" b="0" kern="1200" dirty="0"/>
            <a:t>) {</a:t>
          </a:r>
          <a:r>
            <a:rPr lang="en-US" sz="1300" b="0" i="1" kern="1200" dirty="0" err="1"/>
            <a:t>claims</a:t>
          </a:r>
          <a:r>
            <a:rPr lang="en-US" sz="1300" b="0" kern="1200" dirty="0" err="1"/>
            <a:t>.</a:t>
          </a:r>
          <a:r>
            <a:rPr lang="en-US" sz="1300" b="0" i="1" kern="1200" dirty="0" err="1"/>
            <a:t>Add</a:t>
          </a:r>
          <a:r>
            <a:rPr lang="en-US" sz="1300" b="0" kern="1200" dirty="0"/>
            <a:t>(</a:t>
          </a:r>
          <a:r>
            <a:rPr lang="en-US" sz="1300" b="0" i="1" kern="1200" dirty="0"/>
            <a:t>new</a:t>
          </a:r>
          <a:r>
            <a:rPr lang="en-US" sz="1300" b="0" kern="1200" dirty="0"/>
            <a:t> Claim(</a:t>
          </a:r>
          <a:r>
            <a:rPr lang="en-US" sz="1300" b="0" i="1" kern="1200" dirty="0" err="1"/>
            <a:t>ClaimTypes</a:t>
          </a:r>
          <a:r>
            <a:rPr lang="en-US" sz="1300" b="0" kern="1200" dirty="0" err="1"/>
            <a:t>.</a:t>
          </a:r>
          <a:r>
            <a:rPr lang="en-US" sz="1300" b="0" i="1" kern="1200" dirty="0" err="1"/>
            <a:t>Role</a:t>
          </a:r>
          <a:r>
            <a:rPr lang="en-US" sz="1300" b="0" kern="1200" dirty="0"/>
            <a:t>, </a:t>
          </a:r>
          <a:r>
            <a:rPr lang="en-US" sz="1300" b="0" i="1" kern="1200" dirty="0"/>
            <a:t>role</a:t>
          </a:r>
          <a:r>
            <a:rPr lang="en-US" sz="1300" b="0" kern="1200" dirty="0"/>
            <a:t>));</a:t>
          </a:r>
          <a:r>
            <a:rPr lang="fr-FR" sz="1300" b="0" kern="1200" dirty="0"/>
            <a:t>}</a:t>
          </a:r>
          <a:endParaRPr lang="fr-FR" sz="1300" kern="1200" dirty="0"/>
        </a:p>
      </dsp:txBody>
      <dsp:txXfrm>
        <a:off x="0" y="1319546"/>
        <a:ext cx="10058399" cy="281520"/>
      </dsp:txXfrm>
    </dsp:sp>
    <dsp:sp modelId="{DB3F1D1D-D6A5-4B6F-BB8C-A37BA5BEC0BE}">
      <dsp:nvSpPr>
        <dsp:cNvPr id="0" name=""/>
        <dsp:cNvSpPr/>
      </dsp:nvSpPr>
      <dsp:spPr>
        <a:xfrm>
          <a:off x="0" y="1601066"/>
          <a:ext cx="10058399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kern="1200" dirty="0"/>
            <a:t>4. Create Key</a:t>
          </a:r>
          <a:endParaRPr lang="fr-FR" sz="1700" b="0" kern="1200" dirty="0"/>
        </a:p>
      </dsp:txBody>
      <dsp:txXfrm>
        <a:off x="19904" y="1620970"/>
        <a:ext cx="10018591" cy="367937"/>
      </dsp:txXfrm>
    </dsp:sp>
    <dsp:sp modelId="{B91E0BBD-1539-4F45-99EF-6E9156066EBF}">
      <dsp:nvSpPr>
        <dsp:cNvPr id="0" name=""/>
        <dsp:cNvSpPr/>
      </dsp:nvSpPr>
      <dsp:spPr>
        <a:xfrm>
          <a:off x="0" y="2008811"/>
          <a:ext cx="10058399" cy="44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300" b="0" i="1" kern="1200" dirty="0"/>
            <a:t>var</a:t>
          </a:r>
          <a:r>
            <a:rPr lang="fr-FR" sz="1300" b="0" kern="1200" dirty="0"/>
            <a:t> key </a:t>
          </a:r>
          <a:r>
            <a:rPr lang="fr-FR" sz="1300" b="0" i="1" kern="1200" dirty="0"/>
            <a:t>=</a:t>
          </a:r>
          <a:r>
            <a:rPr lang="fr-FR" sz="1300" b="0" kern="1200" dirty="0"/>
            <a:t> </a:t>
          </a:r>
          <a:r>
            <a:rPr lang="fr-FR" sz="1300" b="0" i="1" kern="1200" dirty="0"/>
            <a:t>new</a:t>
          </a:r>
          <a:r>
            <a:rPr lang="fr-FR" sz="1300" b="0" kern="1200" dirty="0"/>
            <a:t> </a:t>
          </a:r>
          <a:r>
            <a:rPr lang="fr-FR" sz="1300" b="0" kern="1200" dirty="0" err="1"/>
            <a:t>SymmetricSecurityKey</a:t>
          </a:r>
          <a:r>
            <a:rPr lang="fr-FR" sz="1300" b="0" kern="1200" dirty="0"/>
            <a:t>(</a:t>
          </a:r>
          <a:r>
            <a:rPr lang="fr-FR" sz="1300" b="0" i="1" kern="1200" dirty="0"/>
            <a:t>Encoding</a:t>
          </a:r>
          <a:r>
            <a:rPr lang="fr-FR" sz="1300" b="0" kern="1200" dirty="0"/>
            <a:t>.</a:t>
          </a:r>
          <a:r>
            <a:rPr lang="fr-FR" sz="1300" b="0" i="1" kern="1200" dirty="0"/>
            <a:t>UTF8</a:t>
          </a:r>
          <a:r>
            <a:rPr lang="fr-FR" sz="1300" b="0" kern="1200" dirty="0"/>
            <a:t>.</a:t>
          </a:r>
          <a:r>
            <a:rPr lang="fr-FR" sz="1300" b="0" i="1" kern="1200" dirty="0"/>
            <a:t>GetBytes</a:t>
          </a:r>
          <a:r>
            <a:rPr lang="fr-FR" sz="1300" b="0" kern="1200" dirty="0"/>
            <a:t>(</a:t>
          </a:r>
          <a:r>
            <a:rPr lang="fr-FR" sz="1300" b="0" i="1" kern="1200" dirty="0"/>
            <a:t>Configuration</a:t>
          </a:r>
          <a:r>
            <a:rPr lang="fr-FR" sz="1300" b="0" kern="1200" dirty="0"/>
            <a:t>["</a:t>
          </a:r>
          <a:r>
            <a:rPr lang="fr-FR" sz="1300" b="0" kern="1200" dirty="0" err="1"/>
            <a:t>JWTSettngs:TokenKey</a:t>
          </a:r>
          <a:r>
            <a:rPr lang="fr-FR" sz="1300" b="0" kern="1200" dirty="0"/>
            <a:t>"]));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i="1" kern="1200" dirty="0"/>
            <a:t>var</a:t>
          </a:r>
          <a:r>
            <a:rPr lang="en-US" sz="1300" b="0" kern="1200" dirty="0"/>
            <a:t> creds </a:t>
          </a:r>
          <a:r>
            <a:rPr lang="en-US" sz="1300" b="0" i="1" kern="1200" dirty="0"/>
            <a:t>=</a:t>
          </a:r>
          <a:r>
            <a:rPr lang="en-US" sz="1300" b="0" kern="1200" dirty="0"/>
            <a:t> </a:t>
          </a:r>
          <a:r>
            <a:rPr lang="en-US" sz="1300" b="0" i="1" kern="1200" dirty="0"/>
            <a:t>new</a:t>
          </a:r>
          <a:r>
            <a:rPr lang="en-US" sz="1300" b="0" kern="1200" dirty="0"/>
            <a:t> </a:t>
          </a:r>
          <a:r>
            <a:rPr lang="en-US" sz="1300" b="0" kern="1200" dirty="0" err="1"/>
            <a:t>SigningCredentials</a:t>
          </a:r>
          <a:r>
            <a:rPr lang="en-US" sz="1300" b="0" kern="1200" dirty="0"/>
            <a:t>(</a:t>
          </a:r>
          <a:r>
            <a:rPr lang="en-US" sz="1300" b="0" i="1" kern="1200" dirty="0"/>
            <a:t>key</a:t>
          </a:r>
          <a:r>
            <a:rPr lang="en-US" sz="1300" b="0" kern="1200" dirty="0"/>
            <a:t>, </a:t>
          </a:r>
          <a:r>
            <a:rPr lang="en-US" sz="1300" b="0" i="1" kern="1200" dirty="0"/>
            <a:t>SecurityAlgorithms</a:t>
          </a:r>
          <a:r>
            <a:rPr lang="en-US" sz="1300" b="0" kern="1200" dirty="0"/>
            <a:t>.</a:t>
          </a:r>
          <a:r>
            <a:rPr lang="en-US" sz="1300" b="0" i="1" kern="1200" dirty="0"/>
            <a:t>HmacSha256</a:t>
          </a:r>
          <a:r>
            <a:rPr lang="en-US" sz="1300" b="0" kern="1200" dirty="0"/>
            <a:t>);</a:t>
          </a:r>
          <a:endParaRPr lang="fr-FR" sz="1300" b="0" kern="1200" dirty="0"/>
        </a:p>
      </dsp:txBody>
      <dsp:txXfrm>
        <a:off x="0" y="2008811"/>
        <a:ext cx="10058399" cy="448672"/>
      </dsp:txXfrm>
    </dsp:sp>
    <dsp:sp modelId="{FE212314-62E8-494B-977F-013D919182FA}">
      <dsp:nvSpPr>
        <dsp:cNvPr id="0" name=""/>
        <dsp:cNvSpPr/>
      </dsp:nvSpPr>
      <dsp:spPr>
        <a:xfrm>
          <a:off x="0" y="2457483"/>
          <a:ext cx="10058399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kern="1200" dirty="0"/>
            <a:t>5. Create </a:t>
          </a:r>
          <a:r>
            <a:rPr lang="en-GB" sz="1700" b="0" kern="1200" dirty="0" err="1"/>
            <a:t>TokenOptions</a:t>
          </a:r>
          <a:endParaRPr lang="fr-FR" sz="1700" b="0" kern="1200" dirty="0"/>
        </a:p>
      </dsp:txBody>
      <dsp:txXfrm>
        <a:off x="19904" y="2477387"/>
        <a:ext cx="10018591" cy="367937"/>
      </dsp:txXfrm>
    </dsp:sp>
    <dsp:sp modelId="{48E69BC0-1191-44C7-A345-25EDA6FD83B5}">
      <dsp:nvSpPr>
        <dsp:cNvPr id="0" name=""/>
        <dsp:cNvSpPr/>
      </dsp:nvSpPr>
      <dsp:spPr>
        <a:xfrm>
          <a:off x="0" y="2865228"/>
          <a:ext cx="10058399" cy="41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300" b="0" i="1" kern="1200" dirty="0"/>
            <a:t>var</a:t>
          </a:r>
          <a:r>
            <a:rPr lang="fr-FR" sz="1300" b="0" kern="1200" dirty="0"/>
            <a:t> </a:t>
          </a:r>
          <a:r>
            <a:rPr lang="fr-FR" sz="1300" b="0" kern="1200" dirty="0" err="1"/>
            <a:t>tokenOptions</a:t>
          </a:r>
          <a:r>
            <a:rPr lang="fr-FR" sz="1300" b="0" kern="1200" dirty="0"/>
            <a:t> </a:t>
          </a:r>
          <a:r>
            <a:rPr lang="fr-FR" sz="1300" b="0" i="1" kern="1200" dirty="0"/>
            <a:t>=</a:t>
          </a:r>
          <a:r>
            <a:rPr lang="fr-FR" sz="1300" b="0" kern="1200" dirty="0"/>
            <a:t> </a:t>
          </a:r>
          <a:r>
            <a:rPr lang="fr-FR" sz="1300" b="0" i="1" kern="1200" dirty="0"/>
            <a:t>new</a:t>
          </a:r>
          <a:r>
            <a:rPr lang="fr-FR" sz="1300" b="0" kern="1200" dirty="0"/>
            <a:t> </a:t>
          </a:r>
          <a:r>
            <a:rPr lang="fr-FR" sz="1300" b="0" kern="1200" dirty="0" err="1"/>
            <a:t>JwtSecurityToken</a:t>
          </a:r>
          <a:r>
            <a:rPr lang="fr-FR" sz="1300" b="0" kern="1200" dirty="0"/>
            <a:t>(</a:t>
          </a:r>
          <a:r>
            <a:rPr lang="fr-FR" sz="1300" b="0" kern="1200" dirty="0" err="1"/>
            <a:t>issuer</a:t>
          </a:r>
          <a:r>
            <a:rPr lang="fr-FR" sz="1300" b="0" kern="1200" dirty="0"/>
            <a:t>: </a:t>
          </a:r>
          <a:r>
            <a:rPr lang="fr-FR" sz="1300" b="0" kern="1200" dirty="0" err="1"/>
            <a:t>null</a:t>
          </a:r>
          <a:r>
            <a:rPr lang="fr-FR" sz="1300" b="0" kern="1200" dirty="0"/>
            <a:t>, audience: </a:t>
          </a:r>
          <a:r>
            <a:rPr lang="fr-FR" sz="1300" b="0" kern="1200" dirty="0" err="1"/>
            <a:t>null,claims</a:t>
          </a:r>
          <a:r>
            <a:rPr lang="fr-FR" sz="1300" b="0" kern="1200" dirty="0"/>
            <a:t>: </a:t>
          </a:r>
          <a:r>
            <a:rPr lang="fr-FR" sz="1300" b="0" i="1" kern="1200" dirty="0"/>
            <a:t>claims</a:t>
          </a:r>
          <a:r>
            <a:rPr lang="fr-FR" sz="1300" b="0" kern="1200" dirty="0"/>
            <a:t>, </a:t>
          </a:r>
          <a:r>
            <a:rPr lang="en-US" sz="1300" b="0" kern="1200" dirty="0"/>
            <a:t>expires: </a:t>
          </a:r>
          <a:r>
            <a:rPr lang="en-US" sz="1300" b="0" i="1" kern="1200" dirty="0" err="1"/>
            <a:t>DateTime</a:t>
          </a:r>
          <a:r>
            <a:rPr lang="en-US" sz="1300" b="0" kern="1200" dirty="0" err="1"/>
            <a:t>.</a:t>
          </a:r>
          <a:r>
            <a:rPr lang="en-US" sz="1300" b="0" i="1" kern="1200" dirty="0" err="1"/>
            <a:t>Now</a:t>
          </a:r>
          <a:r>
            <a:rPr lang="en-US" sz="1300" b="0" kern="1200" dirty="0" err="1"/>
            <a:t>.</a:t>
          </a:r>
          <a:r>
            <a:rPr lang="en-US" sz="1300" b="0" i="1" kern="1200" dirty="0" err="1"/>
            <a:t>AddDays</a:t>
          </a:r>
          <a:r>
            <a:rPr lang="en-US" sz="1300" b="0" kern="1200" dirty="0"/>
            <a:t>(7), </a:t>
          </a:r>
          <a:r>
            <a:rPr lang="fr-FR" sz="1300" b="0" kern="1200" dirty="0" err="1"/>
            <a:t>signingCredentials</a:t>
          </a:r>
          <a:r>
            <a:rPr lang="fr-FR" sz="1300" b="0" kern="1200" dirty="0"/>
            <a:t>: </a:t>
          </a:r>
          <a:r>
            <a:rPr lang="fr-FR" sz="1300" b="0" i="1" kern="1200" dirty="0" err="1"/>
            <a:t>creds</a:t>
          </a:r>
          <a:r>
            <a:rPr lang="fr-FR" sz="1300" b="0" kern="1200" dirty="0"/>
            <a:t>);</a:t>
          </a:r>
        </a:p>
      </dsp:txBody>
      <dsp:txXfrm>
        <a:off x="0" y="2865228"/>
        <a:ext cx="10058399" cy="413482"/>
      </dsp:txXfrm>
    </dsp:sp>
    <dsp:sp modelId="{48C43C37-4349-4323-8660-8E6AE7AF3BDD}">
      <dsp:nvSpPr>
        <dsp:cNvPr id="0" name=""/>
        <dsp:cNvSpPr/>
      </dsp:nvSpPr>
      <dsp:spPr>
        <a:xfrm>
          <a:off x="0" y="3278711"/>
          <a:ext cx="10058399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0" kern="1200" dirty="0"/>
            <a:t>6. Return the token</a:t>
          </a:r>
          <a:endParaRPr lang="fr-FR" sz="1700" b="0" kern="1200" dirty="0"/>
        </a:p>
      </dsp:txBody>
      <dsp:txXfrm>
        <a:off x="19904" y="3298615"/>
        <a:ext cx="10018591" cy="367937"/>
      </dsp:txXfrm>
    </dsp:sp>
    <dsp:sp modelId="{168C17DB-2F54-43CD-843A-415B9E693779}">
      <dsp:nvSpPr>
        <dsp:cNvPr id="0" name=""/>
        <dsp:cNvSpPr/>
      </dsp:nvSpPr>
      <dsp:spPr>
        <a:xfrm>
          <a:off x="0" y="3686456"/>
          <a:ext cx="10058399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b="0" i="1" kern="1200"/>
            <a:t>return</a:t>
          </a:r>
          <a:r>
            <a:rPr lang="en-US" sz="1300" b="0" kern="1200"/>
            <a:t> </a:t>
          </a:r>
          <a:r>
            <a:rPr lang="en-US" sz="1300" b="0" i="1" kern="1200"/>
            <a:t>new</a:t>
          </a:r>
          <a:r>
            <a:rPr lang="en-US" sz="1300" b="0" kern="1200"/>
            <a:t> JwtSecurityTokenHandler().</a:t>
          </a:r>
          <a:r>
            <a:rPr lang="en-US" sz="1300" b="0" i="1" kern="1200"/>
            <a:t>WriteToken</a:t>
          </a:r>
          <a:r>
            <a:rPr lang="en-US" sz="1300" b="0" kern="1200"/>
            <a:t>(</a:t>
          </a:r>
          <a:r>
            <a:rPr lang="en-US" sz="1300" b="0" i="1" kern="1200"/>
            <a:t>tokenOptions</a:t>
          </a:r>
          <a:r>
            <a:rPr lang="en-US" sz="1300" b="0" kern="1200"/>
            <a:t>);</a:t>
          </a:r>
          <a:endParaRPr lang="fr-FR" sz="1300" b="0" kern="1200" dirty="0"/>
        </a:p>
      </dsp:txBody>
      <dsp:txXfrm>
        <a:off x="0" y="3686456"/>
        <a:ext cx="10058399" cy="2815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D895-5341-45E3-8691-E2223E7BB37B}">
      <dsp:nvSpPr>
        <dsp:cNvPr id="0" name=""/>
        <dsp:cNvSpPr/>
      </dsp:nvSpPr>
      <dsp:spPr>
        <a:xfrm>
          <a:off x="0" y="409117"/>
          <a:ext cx="10058399" cy="1989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0" kern="1200" dirty="0"/>
            <a:t>1. In </a:t>
          </a:r>
          <a:r>
            <a:rPr lang="en-GB" sz="5000" kern="1200" dirty="0" err="1"/>
            <a:t>AppSettings.Development.json</a:t>
          </a:r>
          <a:r>
            <a:rPr lang="en-GB" sz="5000" kern="1200" dirty="0"/>
            <a:t>, add a 12 character key</a:t>
          </a:r>
          <a:endParaRPr lang="fr-FR" sz="5000" kern="1200" dirty="0"/>
        </a:p>
      </dsp:txBody>
      <dsp:txXfrm>
        <a:off x="97095" y="506212"/>
        <a:ext cx="9864209" cy="1794810"/>
      </dsp:txXfrm>
    </dsp:sp>
    <dsp:sp modelId="{FE76BED6-08C3-4238-8A17-CE398E9A7D5A}">
      <dsp:nvSpPr>
        <dsp:cNvPr id="0" name=""/>
        <dsp:cNvSpPr/>
      </dsp:nvSpPr>
      <dsp:spPr>
        <a:xfrm>
          <a:off x="0" y="2398117"/>
          <a:ext cx="10058399" cy="121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63500" rIns="355600" bIns="63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3900" b="0" kern="1200" dirty="0"/>
            <a:t>"JWT": {"</a:t>
          </a:r>
          <a:r>
            <a:rPr lang="fr-FR" sz="3900" b="0" kern="1200" dirty="0" err="1"/>
            <a:t>TokenKey</a:t>
          </a:r>
          <a:r>
            <a:rPr lang="fr-FR" sz="3900" b="0" kern="1200" dirty="0"/>
            <a:t>": "v8YxcitK5bRYAMuJ1raq"}</a:t>
          </a:r>
          <a:endParaRPr lang="fr-FR" sz="3900" kern="1200" dirty="0"/>
        </a:p>
      </dsp:txBody>
      <dsp:txXfrm>
        <a:off x="0" y="2398117"/>
        <a:ext cx="10058399" cy="12161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D895-5341-45E3-8691-E2223E7BB37B}">
      <dsp:nvSpPr>
        <dsp:cNvPr id="0" name=""/>
        <dsp:cNvSpPr/>
      </dsp:nvSpPr>
      <dsp:spPr>
        <a:xfrm>
          <a:off x="0" y="149574"/>
          <a:ext cx="10058399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1. In </a:t>
          </a:r>
          <a:r>
            <a:rPr lang="en-GB" sz="2400" kern="1200" dirty="0" err="1"/>
            <a:t>Program.cs</a:t>
          </a:r>
          <a:r>
            <a:rPr lang="en-GB" sz="2400" kern="1200" dirty="0"/>
            <a:t>, register Token Service</a:t>
          </a:r>
          <a:endParaRPr lang="fr-FR" sz="2400" kern="1200" dirty="0"/>
        </a:p>
      </dsp:txBody>
      <dsp:txXfrm>
        <a:off x="46541" y="196115"/>
        <a:ext cx="9965317" cy="860321"/>
      </dsp:txXfrm>
    </dsp:sp>
    <dsp:sp modelId="{FE76BED6-08C3-4238-8A17-CE398E9A7D5A}">
      <dsp:nvSpPr>
        <dsp:cNvPr id="0" name=""/>
        <dsp:cNvSpPr/>
      </dsp:nvSpPr>
      <dsp:spPr>
        <a:xfrm>
          <a:off x="0" y="1102978"/>
          <a:ext cx="10058399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900" b="0" i="1" kern="1200" dirty="0" err="1"/>
            <a:t>builder</a:t>
          </a:r>
          <a:r>
            <a:rPr lang="fr-FR" sz="1900" b="0" kern="1200" dirty="0" err="1"/>
            <a:t>.</a:t>
          </a:r>
          <a:r>
            <a:rPr lang="fr-FR" sz="1900" b="0" i="1" kern="1200" dirty="0" err="1"/>
            <a:t>Services</a:t>
          </a:r>
          <a:r>
            <a:rPr lang="fr-FR" sz="1900" b="0" kern="1200" dirty="0" err="1"/>
            <a:t>.</a:t>
          </a:r>
          <a:r>
            <a:rPr lang="fr-FR" sz="1900" b="0" i="1" kern="1200" dirty="0" err="1"/>
            <a:t>AddScoped</a:t>
          </a:r>
          <a:r>
            <a:rPr lang="fr-FR" sz="1900" b="0" kern="1200" dirty="0"/>
            <a:t>&lt;</a:t>
          </a:r>
          <a:r>
            <a:rPr lang="fr-FR" sz="1900" b="0" kern="1200" dirty="0" err="1"/>
            <a:t>TokenService</a:t>
          </a:r>
          <a:r>
            <a:rPr lang="fr-FR" sz="1900" b="0" kern="1200" dirty="0"/>
            <a:t>&gt;();</a:t>
          </a:r>
          <a:endParaRPr lang="fr-FR" sz="1900" kern="1200" dirty="0"/>
        </a:p>
      </dsp:txBody>
      <dsp:txXfrm>
        <a:off x="0" y="1102978"/>
        <a:ext cx="10058399" cy="397440"/>
      </dsp:txXfrm>
    </dsp:sp>
    <dsp:sp modelId="{FE6EDEB1-0873-44E8-8EF6-8759DCB201D1}">
      <dsp:nvSpPr>
        <dsp:cNvPr id="0" name=""/>
        <dsp:cNvSpPr/>
      </dsp:nvSpPr>
      <dsp:spPr>
        <a:xfrm>
          <a:off x="0" y="1500418"/>
          <a:ext cx="10058399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2. Inject </a:t>
          </a:r>
          <a:r>
            <a:rPr lang="en-GB" sz="2400" kern="1200" dirty="0" err="1"/>
            <a:t>TokenService</a:t>
          </a:r>
          <a:r>
            <a:rPr lang="en-GB" sz="2400" kern="1200" dirty="0"/>
            <a:t> in </a:t>
          </a:r>
          <a:r>
            <a:rPr lang="en-GB" sz="2400" kern="1200" dirty="0" err="1"/>
            <a:t>UserController</a:t>
          </a:r>
          <a:endParaRPr lang="fr-FR" sz="2400" kern="1200" dirty="0"/>
        </a:p>
      </dsp:txBody>
      <dsp:txXfrm>
        <a:off x="46541" y="1546959"/>
        <a:ext cx="9965317" cy="860321"/>
      </dsp:txXfrm>
    </dsp:sp>
    <dsp:sp modelId="{C85012B3-157D-4F21-88E0-F9F31A35152B}">
      <dsp:nvSpPr>
        <dsp:cNvPr id="0" name=""/>
        <dsp:cNvSpPr/>
      </dsp:nvSpPr>
      <dsp:spPr>
        <a:xfrm>
          <a:off x="0" y="2522941"/>
          <a:ext cx="10058399" cy="9534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3. Update login method, change return type to: </a:t>
          </a:r>
          <a:r>
            <a:rPr lang="fr-FR" sz="2400" b="0" i="1" kern="1200" dirty="0" err="1"/>
            <a:t>async</a:t>
          </a:r>
          <a:r>
            <a:rPr lang="fr-FR" sz="2400" b="0" kern="1200" dirty="0"/>
            <a:t> </a:t>
          </a:r>
          <a:r>
            <a:rPr lang="fr-FR" sz="2400" b="0" kern="1200" dirty="0" err="1"/>
            <a:t>Task</a:t>
          </a:r>
          <a:r>
            <a:rPr lang="fr-FR" sz="2400" b="0" kern="1200" dirty="0"/>
            <a:t>&lt;</a:t>
          </a:r>
          <a:r>
            <a:rPr lang="fr-FR" sz="2400" b="0" kern="1200" dirty="0" err="1"/>
            <a:t>ActionResult</a:t>
          </a:r>
          <a:r>
            <a:rPr lang="fr-FR" sz="2400" b="0" kern="1200" dirty="0"/>
            <a:t>&lt;</a:t>
          </a:r>
          <a:r>
            <a:rPr lang="fr-FR" sz="2400" b="0" kern="1200" dirty="0" err="1"/>
            <a:t>UserDto</a:t>
          </a:r>
          <a:r>
            <a:rPr lang="fr-FR" sz="2400" b="0" kern="1200" dirty="0"/>
            <a:t>&gt;</a:t>
          </a:r>
          <a:endParaRPr lang="fr-FR" sz="2400" kern="1200" dirty="0"/>
        </a:p>
      </dsp:txBody>
      <dsp:txXfrm>
        <a:off x="46541" y="2569482"/>
        <a:ext cx="9965317" cy="860321"/>
      </dsp:txXfrm>
    </dsp:sp>
    <dsp:sp modelId="{B57C8150-CFE2-44B6-B41D-AB0DD2BD4387}">
      <dsp:nvSpPr>
        <dsp:cNvPr id="0" name=""/>
        <dsp:cNvSpPr/>
      </dsp:nvSpPr>
      <dsp:spPr>
        <a:xfrm>
          <a:off x="0" y="3476345"/>
          <a:ext cx="10058399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900" b="0" i="1" kern="1200" dirty="0"/>
            <a:t>return</a:t>
          </a:r>
          <a:r>
            <a:rPr lang="fr-FR" sz="1900" b="0" kern="1200" dirty="0"/>
            <a:t> </a:t>
          </a:r>
          <a:r>
            <a:rPr lang="fr-FR" sz="1900" b="0" i="1" kern="1200" dirty="0"/>
            <a:t>new</a:t>
          </a:r>
          <a:r>
            <a:rPr lang="fr-FR" sz="1900" b="0" kern="1200" dirty="0"/>
            <a:t> </a:t>
          </a:r>
          <a:r>
            <a:rPr lang="fr-FR" sz="1900" b="0" kern="1200" dirty="0" err="1"/>
            <a:t>UserDto</a:t>
          </a:r>
          <a:r>
            <a:rPr lang="fr-FR" sz="1900" b="0" kern="1200" dirty="0"/>
            <a:t> { </a:t>
          </a:r>
          <a:r>
            <a:rPr lang="fr-FR" sz="1900" b="0" i="1" kern="1200" dirty="0"/>
            <a:t>Email</a:t>
          </a:r>
          <a:r>
            <a:rPr lang="fr-FR" sz="1900" b="0" kern="1200" dirty="0"/>
            <a:t> </a:t>
          </a:r>
          <a:r>
            <a:rPr lang="fr-FR" sz="1900" b="0" i="1" kern="1200" dirty="0"/>
            <a:t>=</a:t>
          </a:r>
          <a:r>
            <a:rPr lang="fr-FR" sz="1900" b="0" kern="1200" dirty="0"/>
            <a:t> </a:t>
          </a:r>
          <a:r>
            <a:rPr lang="fr-FR" sz="1900" b="0" i="1" kern="1200" dirty="0" err="1"/>
            <a:t>user</a:t>
          </a:r>
          <a:r>
            <a:rPr lang="fr-FR" sz="1900" b="0" kern="1200" dirty="0" err="1"/>
            <a:t>.</a:t>
          </a:r>
          <a:r>
            <a:rPr lang="fr-FR" sz="1900" b="0" i="1" kern="1200" dirty="0" err="1"/>
            <a:t>Email</a:t>
          </a:r>
          <a:r>
            <a:rPr lang="fr-FR" sz="1900" b="0" kern="1200" dirty="0"/>
            <a:t>, </a:t>
          </a:r>
          <a:r>
            <a:rPr lang="nb-NO" sz="1900" b="0" i="1" kern="1200" dirty="0"/>
            <a:t>Token</a:t>
          </a:r>
          <a:r>
            <a:rPr lang="nb-NO" sz="1900" b="0" kern="1200" dirty="0"/>
            <a:t> </a:t>
          </a:r>
          <a:r>
            <a:rPr lang="nb-NO" sz="1900" b="0" i="1" kern="1200" dirty="0"/>
            <a:t>=</a:t>
          </a:r>
          <a:r>
            <a:rPr lang="nb-NO" sz="1900" b="0" kern="1200" dirty="0"/>
            <a:t> </a:t>
          </a:r>
          <a:r>
            <a:rPr lang="nb-NO" sz="1900" b="0" i="1" kern="1200" dirty="0"/>
            <a:t>await</a:t>
          </a:r>
          <a:r>
            <a:rPr lang="nb-NO" sz="1900" b="0" kern="1200" dirty="0"/>
            <a:t> </a:t>
          </a:r>
          <a:r>
            <a:rPr lang="nb-NO" sz="1900" b="0" i="1" kern="1200" dirty="0"/>
            <a:t>TokenService</a:t>
          </a:r>
          <a:r>
            <a:rPr lang="nb-NO" sz="1900" b="0" kern="1200" dirty="0"/>
            <a:t>.</a:t>
          </a:r>
          <a:r>
            <a:rPr lang="nb-NO" sz="1900" b="0" i="1" kern="1200" dirty="0"/>
            <a:t>GenerateToken</a:t>
          </a:r>
          <a:r>
            <a:rPr lang="nb-NO" sz="1900" b="0" kern="1200" dirty="0"/>
            <a:t>(</a:t>
          </a:r>
          <a:r>
            <a:rPr lang="nb-NO" sz="1900" b="0" i="1" kern="1200" dirty="0"/>
            <a:t>user</a:t>
          </a:r>
          <a:r>
            <a:rPr lang="nb-NO" sz="1900" b="0" kern="1200" dirty="0"/>
            <a:t>)</a:t>
          </a:r>
          <a:r>
            <a:rPr lang="fr-FR" sz="1900" b="0" kern="1200" dirty="0"/>
            <a:t>};</a:t>
          </a:r>
          <a:endParaRPr lang="fr-FR" sz="1900" kern="1200" dirty="0"/>
        </a:p>
      </dsp:txBody>
      <dsp:txXfrm>
        <a:off x="0" y="3476345"/>
        <a:ext cx="10058399" cy="3974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6D895-5341-45E3-8691-E2223E7BB37B}">
      <dsp:nvSpPr>
        <dsp:cNvPr id="0" name=""/>
        <dsp:cNvSpPr/>
      </dsp:nvSpPr>
      <dsp:spPr>
        <a:xfrm>
          <a:off x="0" y="369359"/>
          <a:ext cx="1005839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1. In </a:t>
          </a:r>
          <a:r>
            <a:rPr lang="en-GB" sz="3200" kern="1200" dirty="0" err="1"/>
            <a:t>UserAPI</a:t>
          </a:r>
          <a:r>
            <a:rPr lang="en-GB" sz="3200" kern="1200" dirty="0"/>
            <a:t>, create method to get currently </a:t>
          </a:r>
          <a:r>
            <a:rPr lang="en-GB" sz="3200" kern="1200" dirty="0" err="1"/>
            <a:t>logined</a:t>
          </a:r>
          <a:r>
            <a:rPr lang="en-GB" sz="3200" kern="1200" dirty="0"/>
            <a:t> user</a:t>
          </a:r>
          <a:endParaRPr lang="fr-FR" sz="3200" kern="1200" dirty="0"/>
        </a:p>
      </dsp:txBody>
      <dsp:txXfrm>
        <a:off x="37467" y="406826"/>
        <a:ext cx="9983465" cy="692586"/>
      </dsp:txXfrm>
    </dsp:sp>
    <dsp:sp modelId="{FE76BED6-08C3-4238-8A17-CE398E9A7D5A}">
      <dsp:nvSpPr>
        <dsp:cNvPr id="0" name=""/>
        <dsp:cNvSpPr/>
      </dsp:nvSpPr>
      <dsp:spPr>
        <a:xfrm>
          <a:off x="0" y="1136879"/>
          <a:ext cx="10058399" cy="251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500" b="0" u="none" kern="1200" dirty="0"/>
            <a:t>[</a:t>
          </a:r>
          <a:r>
            <a:rPr lang="fr-FR" sz="2500" b="0" u="none" kern="1200" dirty="0" err="1">
              <a:solidFill>
                <a:srgbClr val="0070C0"/>
              </a:solidFill>
            </a:rPr>
            <a:t>Authorize</a:t>
          </a:r>
          <a:r>
            <a:rPr lang="fr-FR" sz="2500" b="0" u="none" kern="1200" dirty="0"/>
            <a:t>]</a:t>
          </a:r>
          <a:endParaRPr lang="fr-FR" sz="2500" u="none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500" b="0" kern="1200" dirty="0"/>
            <a:t>[</a:t>
          </a:r>
          <a:r>
            <a:rPr lang="fr-FR" sz="2500" b="0" kern="1200" dirty="0" err="1"/>
            <a:t>HttpGet</a:t>
          </a:r>
          <a:r>
            <a:rPr lang="fr-FR" sz="2500" b="0" kern="1200" dirty="0"/>
            <a:t>("</a:t>
          </a:r>
          <a:r>
            <a:rPr lang="fr-FR" sz="2500" b="0" kern="1200" dirty="0" err="1"/>
            <a:t>currentUser</a:t>
          </a:r>
          <a:r>
            <a:rPr lang="fr-FR" sz="2500" b="0" kern="1200" dirty="0"/>
            <a:t>")]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0" i="1" kern="1200" dirty="0"/>
            <a:t>public</a:t>
          </a:r>
          <a:r>
            <a:rPr lang="en-US" sz="2500" b="0" kern="1200" dirty="0"/>
            <a:t> </a:t>
          </a:r>
          <a:r>
            <a:rPr lang="en-US" sz="2500" b="0" i="1" kern="1200" dirty="0"/>
            <a:t>async</a:t>
          </a:r>
          <a:r>
            <a:rPr lang="en-US" sz="2500" b="0" kern="1200" dirty="0"/>
            <a:t> Task&lt;</a:t>
          </a:r>
          <a:r>
            <a:rPr lang="en-US" sz="2500" b="0" kern="1200" dirty="0" err="1"/>
            <a:t>ActionResult</a:t>
          </a:r>
          <a:r>
            <a:rPr lang="en-US" sz="2500" b="0" kern="1200" dirty="0"/>
            <a:t>&lt;</a:t>
          </a:r>
          <a:r>
            <a:rPr lang="en-US" sz="2500" b="0" kern="1200" dirty="0" err="1"/>
            <a:t>UserDto</a:t>
          </a:r>
          <a:r>
            <a:rPr lang="en-US" sz="2500" b="0" kern="1200" dirty="0"/>
            <a:t>&gt;&gt; </a:t>
          </a:r>
          <a:r>
            <a:rPr lang="en-US" sz="2500" b="0" i="1" kern="1200" dirty="0" err="1"/>
            <a:t>GetCurrentUser</a:t>
          </a:r>
          <a:r>
            <a:rPr lang="en-US" sz="2500" b="0" kern="1200" dirty="0"/>
            <a:t>()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500" b="0" kern="1200" dirty="0"/>
            <a:t>{</a:t>
          </a:r>
          <a:r>
            <a:rPr lang="fr-FR" sz="2500" b="0" i="1" kern="1200" dirty="0"/>
            <a:t>var</a:t>
          </a:r>
          <a:r>
            <a:rPr lang="fr-FR" sz="2500" b="0" kern="1200" dirty="0"/>
            <a:t> user </a:t>
          </a:r>
          <a:r>
            <a:rPr lang="fr-FR" sz="2500" b="0" i="1" kern="1200" dirty="0"/>
            <a:t>=</a:t>
          </a:r>
          <a:r>
            <a:rPr lang="fr-FR" sz="2500" b="0" kern="1200" dirty="0"/>
            <a:t> </a:t>
          </a:r>
          <a:r>
            <a:rPr lang="fr-FR" sz="2500" b="0" i="1" kern="1200" dirty="0" err="1"/>
            <a:t>await</a:t>
          </a:r>
          <a:r>
            <a:rPr lang="fr-FR" sz="2500" b="0" kern="1200" dirty="0"/>
            <a:t> </a:t>
          </a:r>
          <a:r>
            <a:rPr lang="fr-FR" sz="2500" b="0" i="1" kern="1200" dirty="0" err="1"/>
            <a:t>userManager</a:t>
          </a:r>
          <a:r>
            <a:rPr lang="fr-FR" sz="2500" b="0" kern="1200" dirty="0" err="1"/>
            <a:t>.</a:t>
          </a:r>
          <a:r>
            <a:rPr lang="fr-FR" sz="2500" b="0" i="1" kern="1200" dirty="0" err="1"/>
            <a:t>FindByNameAsync</a:t>
          </a:r>
          <a:r>
            <a:rPr lang="fr-FR" sz="2500" b="0" kern="1200" dirty="0"/>
            <a:t>(</a:t>
          </a:r>
          <a:r>
            <a:rPr lang="fr-FR" sz="2500" b="0" i="1" kern="1200" dirty="0" err="1"/>
            <a:t>User</a:t>
          </a:r>
          <a:r>
            <a:rPr lang="fr-FR" sz="2500" b="0" kern="1200" dirty="0" err="1"/>
            <a:t>.</a:t>
          </a:r>
          <a:r>
            <a:rPr lang="fr-FR" sz="2500" b="0" i="1" kern="1200" dirty="0" err="1"/>
            <a:t>Identity</a:t>
          </a:r>
          <a:r>
            <a:rPr lang="fr-FR" sz="2500" b="0" kern="1200" dirty="0" err="1"/>
            <a:t>.</a:t>
          </a:r>
          <a:r>
            <a:rPr lang="fr-FR" sz="2500" b="0" i="1" kern="1200" dirty="0" err="1"/>
            <a:t>Name</a:t>
          </a:r>
          <a:r>
            <a:rPr lang="fr-FR" sz="2500" b="0" kern="1200" dirty="0"/>
            <a:t>);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500" b="0" i="1" kern="1200" dirty="0"/>
            <a:t>return</a:t>
          </a:r>
          <a:r>
            <a:rPr lang="fr-FR" sz="2500" b="0" kern="1200" dirty="0"/>
            <a:t> </a:t>
          </a:r>
          <a:r>
            <a:rPr lang="fr-FR" sz="2500" b="0" i="1" kern="1200" dirty="0"/>
            <a:t>new</a:t>
          </a:r>
          <a:r>
            <a:rPr lang="fr-FR" sz="2500" b="0" kern="1200" dirty="0"/>
            <a:t> </a:t>
          </a:r>
          <a:r>
            <a:rPr lang="fr-FR" sz="2500" b="0" kern="1200" dirty="0" err="1"/>
            <a:t>UserDto</a:t>
          </a:r>
          <a:r>
            <a:rPr lang="fr-FR" sz="2500" b="0" kern="1200" dirty="0"/>
            <a:t>{ </a:t>
          </a:r>
          <a:r>
            <a:rPr lang="fr-FR" sz="2500" b="0" i="1" kern="1200" dirty="0"/>
            <a:t>Email</a:t>
          </a:r>
          <a:r>
            <a:rPr lang="fr-FR" sz="2500" b="0" kern="1200" dirty="0"/>
            <a:t> </a:t>
          </a:r>
          <a:r>
            <a:rPr lang="fr-FR" sz="2500" b="0" i="1" kern="1200" dirty="0"/>
            <a:t>=</a:t>
          </a:r>
          <a:r>
            <a:rPr lang="fr-FR" sz="2500" b="0" kern="1200" dirty="0"/>
            <a:t> </a:t>
          </a:r>
          <a:r>
            <a:rPr lang="fr-FR" sz="2500" b="0" i="1" kern="1200" dirty="0" err="1"/>
            <a:t>user</a:t>
          </a:r>
          <a:r>
            <a:rPr lang="fr-FR" sz="2500" b="0" kern="1200" dirty="0" err="1"/>
            <a:t>.</a:t>
          </a:r>
          <a:r>
            <a:rPr lang="fr-FR" sz="2500" b="0" i="1" kern="1200" dirty="0" err="1"/>
            <a:t>Email</a:t>
          </a:r>
          <a:r>
            <a:rPr lang="fr-FR" sz="2500" b="0" kern="1200" dirty="0"/>
            <a:t>, </a:t>
          </a:r>
          <a:r>
            <a:rPr lang="nb-NO" sz="2500" b="0" i="1" kern="1200" dirty="0"/>
            <a:t>Token</a:t>
          </a:r>
          <a:r>
            <a:rPr lang="nb-NO" sz="2500" b="0" kern="1200" dirty="0"/>
            <a:t> </a:t>
          </a:r>
          <a:r>
            <a:rPr lang="nb-NO" sz="2500" b="0" i="1" kern="1200" dirty="0"/>
            <a:t>=</a:t>
          </a:r>
          <a:r>
            <a:rPr lang="nb-NO" sz="2500" b="0" kern="1200" dirty="0"/>
            <a:t> </a:t>
          </a:r>
          <a:r>
            <a:rPr lang="nb-NO" sz="2500" b="0" i="1" kern="1200" dirty="0"/>
            <a:t>await TokenService</a:t>
          </a:r>
          <a:r>
            <a:rPr lang="nb-NO" sz="2500" b="0" kern="1200" dirty="0"/>
            <a:t>.</a:t>
          </a:r>
          <a:r>
            <a:rPr lang="nb-NO" sz="2500" b="0" i="1" kern="1200" dirty="0"/>
            <a:t>GenerateToken</a:t>
          </a:r>
          <a:r>
            <a:rPr lang="nb-NO" sz="2500" b="0" kern="1200" dirty="0"/>
            <a:t>(</a:t>
          </a:r>
          <a:r>
            <a:rPr lang="nb-NO" sz="2500" b="0" i="1" kern="1200" dirty="0"/>
            <a:t>user</a:t>
          </a:r>
          <a:r>
            <a:rPr lang="nb-NO" sz="2500" b="0" kern="1200" dirty="0"/>
            <a:t>)</a:t>
          </a:r>
          <a:r>
            <a:rPr lang="fr-FR" sz="2500" b="0" kern="1200" dirty="0"/>
            <a:t>};}</a:t>
          </a:r>
        </a:p>
      </dsp:txBody>
      <dsp:txXfrm>
        <a:off x="0" y="1136879"/>
        <a:ext cx="10058399" cy="2517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3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98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46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35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34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13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90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10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65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8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E97FD6-B269-4CD7-A073-512C01108090}" type="datetimeFigureOut">
              <a:rPr lang="fr-FR" smtClean="0"/>
              <a:t>28/09/2023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3FF3B9-9790-447E-BB1A-6CB89FBDCB38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4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9.xml"/><Relationship Id="rId7" Type="http://schemas.openxmlformats.org/officeDocument/2006/relationships/image" Target="../media/image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0.xml"/><Relationship Id="rId7" Type="http://schemas.openxmlformats.org/officeDocument/2006/relationships/image" Target="../media/image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26E3-9877-4393-AD4C-0C3148C76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Dotnet Session 3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FD575-6AEB-48F0-BE79-428AD0ECB1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4/10/2023</a:t>
            </a:r>
          </a:p>
          <a:p>
            <a:r>
              <a:rPr lang="fr-FR" dirty="0" err="1"/>
              <a:t>Adding</a:t>
            </a:r>
            <a:r>
              <a:rPr lang="fr-FR" dirty="0"/>
              <a:t> JWT </a:t>
            </a:r>
            <a:r>
              <a:rPr lang="fr-FR" dirty="0" err="1"/>
              <a:t>Tokens</a:t>
            </a:r>
            <a:endParaRPr lang="fr-FR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4D3F7C-EC11-4DCC-94A9-35CE6D423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BE3FD1-51D2-4363-85FD-F399E7D0CBE2}"/>
              </a:ext>
            </a:extLst>
          </p:cNvPr>
          <p:cNvSpPr txBox="1"/>
          <p:nvPr/>
        </p:nvSpPr>
        <p:spPr>
          <a:xfrm>
            <a:off x="1097280" y="6409081"/>
            <a:ext cx="7115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4859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Authenticating with our API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558229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D9DBF1-5712-492A-8F18-6AC127B63413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2112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</a:t>
            </a:r>
            <a:r>
              <a:rPr lang="en-GB" dirty="0" err="1"/>
              <a:t>Program.cs</a:t>
            </a:r>
            <a:r>
              <a:rPr lang="en-GB" dirty="0"/>
              <a:t> for Authentication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491134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D9DBF1-5712-492A-8F18-6AC127B63413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160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5C15-8200-4683-A950-5DC04884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372CAF-7B25-4731-A1A0-42CCB98E87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50408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15C7E6A-B710-43B0-84DF-E7AE4E275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27013-F69F-4C72-9965-6FCD372E6FB2}"/>
              </a:ext>
            </a:extLst>
          </p:cNvPr>
          <p:cNvSpPr txBox="1"/>
          <p:nvPr/>
        </p:nvSpPr>
        <p:spPr>
          <a:xfrm>
            <a:off x="1097279" y="6409081"/>
            <a:ext cx="7191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841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E1A3-15A7-4FFC-876B-B1690292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2 – Identity 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4B3E46-03A1-43B5-8A51-304344028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76446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060080B-5CF9-4EEE-BA49-7DBA6650AE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7AE2CF-C041-4AA8-974F-74EDC1934882}"/>
              </a:ext>
            </a:extLst>
          </p:cNvPr>
          <p:cNvSpPr txBox="1"/>
          <p:nvPr/>
        </p:nvSpPr>
        <p:spPr>
          <a:xfrm>
            <a:off x="1097279" y="6409081"/>
            <a:ext cx="7040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022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E1A3-15A7-4FFC-876B-B1690292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3 – Adding JWT Tokens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4B3E46-03A1-43B5-8A51-304344028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59307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060080B-5CF9-4EEE-BA49-7DBA6650AE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E1EA23-278B-4052-88DA-44F60E207B27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252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E1A3-15A7-4FFC-876B-B1690292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Json Web Token? 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4B3E46-03A1-43B5-8A51-304344028E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94815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060080B-5CF9-4EEE-BA49-7DBA6650AE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E1EA23-278B-4052-88DA-44F60E207B27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322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JWT Token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22290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D9DBF1-5712-492A-8F18-6AC127B63413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85415E-3048-4DAE-85B6-1AA4CF355D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27629" y="1845734"/>
            <a:ext cx="6354062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9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to the </a:t>
            </a:r>
            <a:r>
              <a:rPr lang="en-GB" dirty="0" err="1"/>
              <a:t>TokenService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941249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D9DBF1-5712-492A-8F18-6AC127B63413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6849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to the </a:t>
            </a:r>
            <a:r>
              <a:rPr lang="fr-FR" b="0" dirty="0" err="1"/>
              <a:t>JWTSettngs</a:t>
            </a:r>
            <a:r>
              <a:rPr lang="fr-FR" b="0" dirty="0"/>
              <a:t>: 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185591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D9DBF1-5712-492A-8F18-6AC127B63413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8530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D5DC-7AAB-4190-9BA6-40F74FDF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</a:t>
            </a:r>
            <a:r>
              <a:rPr lang="en-GB" dirty="0" err="1"/>
              <a:t>TokenService</a:t>
            </a:r>
            <a:endParaRPr lang="fr-F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F73C1B-38CB-4C03-9504-9491A19F7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66694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7CB94F0-97CC-41A7-B7C2-8994E1BB2A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799" y="5598621"/>
            <a:ext cx="1479784" cy="1479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D9DBF1-5712-492A-8F18-6AC127B63413}"/>
              </a:ext>
            </a:extLst>
          </p:cNvPr>
          <p:cNvSpPr txBox="1"/>
          <p:nvPr/>
        </p:nvSpPr>
        <p:spPr>
          <a:xfrm>
            <a:off x="1097280" y="6409081"/>
            <a:ext cx="696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Code Mentor Mauritius - Dotnet Sessions – Full Stack Web Development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81516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1683</TotalTime>
  <Words>692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Dotnet Session 3</vt:lpstr>
      <vt:lpstr>Agenda</vt:lpstr>
      <vt:lpstr>Session 2 – Identity </vt:lpstr>
      <vt:lpstr>Session 3 – Adding JWT Tokens</vt:lpstr>
      <vt:lpstr>What is a Json Web Token? </vt:lpstr>
      <vt:lpstr>Adding JWT Token</vt:lpstr>
      <vt:lpstr>Adding to the TokenService</vt:lpstr>
      <vt:lpstr>Adding to the JWTSettngs: </vt:lpstr>
      <vt:lpstr>Using the TokenService</vt:lpstr>
      <vt:lpstr>Authenticating with our API</vt:lpstr>
      <vt:lpstr>Update Program.cs for Authentication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Sessions Plan</dc:title>
  <dc:creator>Rishi Gujadhur</dc:creator>
  <cp:lastModifiedBy>Rishi Gujadhur</cp:lastModifiedBy>
  <cp:revision>205</cp:revision>
  <dcterms:created xsi:type="dcterms:W3CDTF">2023-09-24T07:00:32Z</dcterms:created>
  <dcterms:modified xsi:type="dcterms:W3CDTF">2023-09-28T10:10:25Z</dcterms:modified>
</cp:coreProperties>
</file>