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Setup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AD9BE282-0D4C-4515-92B9-931C086E07EB}">
      <dgm:prSet/>
      <dgm:spPr/>
      <dgm:t>
        <a:bodyPr/>
        <a:lstStyle/>
        <a:p>
          <a:r>
            <a:rPr lang="en-GB" dirty="0"/>
            <a:t>React Components</a:t>
          </a:r>
          <a:endParaRPr lang="fr-FR" dirty="0"/>
        </a:p>
      </dgm:t>
    </dgm:pt>
    <dgm:pt modelId="{05D187BB-02D7-47A6-BAD9-754AE85783FA}" type="parTrans" cxnId="{48417356-F549-4B4F-85B2-C7ADD985D7F8}">
      <dgm:prSet/>
      <dgm:spPr/>
      <dgm:t>
        <a:bodyPr/>
        <a:lstStyle/>
        <a:p>
          <a:endParaRPr lang="fr-FR"/>
        </a:p>
      </dgm:t>
    </dgm:pt>
    <dgm:pt modelId="{7823892D-0324-41F4-96F7-88EFB51AD3CE}" type="sibTrans" cxnId="{48417356-F549-4B4F-85B2-C7ADD985D7F8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442DF3-D9A1-4E24-B70D-03293591C8AF}" type="pres">
      <dgm:prSet presAssocID="{CF5BB242-B880-4731-B0A5-FC36E471CE1D}" presName="spacer" presStyleCnt="0"/>
      <dgm:spPr/>
    </dgm:pt>
    <dgm:pt modelId="{840E1A6F-B867-448C-94D6-17C88306D8FF}" type="pres">
      <dgm:prSet presAssocID="{AD9BE282-0D4C-4515-92B9-931C086E07E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5475104-0B52-404C-9BF4-A87B4A9C34F7}" type="presOf" srcId="{AD9BE282-0D4C-4515-92B9-931C086E07EB}" destId="{840E1A6F-B867-448C-94D6-17C88306D8FF}" srcOrd="0" destOrd="0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48417356-F549-4B4F-85B2-C7ADD985D7F8}" srcId="{76C30ABF-8A6D-4F6B-95E0-421246929C1E}" destId="{AD9BE282-0D4C-4515-92B9-931C086E07EB}" srcOrd="1" destOrd="0" parTransId="{05D187BB-02D7-47A6-BAD9-754AE85783FA}" sibTransId="{7823892D-0324-41F4-96F7-88EFB51AD3CE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1C737C36-1557-4D3B-BCB0-858D2DC54C62}" type="presParOf" srcId="{3C7D40A0-C208-4B0E-8A58-982B43EA604D}" destId="{F3442DF3-D9A1-4E24-B70D-03293591C8AF}" srcOrd="1" destOrd="0" presId="urn:microsoft.com/office/officeart/2005/8/layout/vList2"/>
    <dgm:cxn modelId="{E8A28853-A9F5-46CD-AF46-5744527E1C0B}" type="presParOf" srcId="{3C7D40A0-C208-4B0E-8A58-982B43EA604D}" destId="{840E1A6F-B867-448C-94D6-17C88306D8F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 err="1"/>
            <a:t>npx</a:t>
          </a:r>
          <a:r>
            <a:rPr lang="en-GB" dirty="0"/>
            <a:t> create-react-app </a:t>
          </a:r>
          <a:r>
            <a:rPr lang="en-GB" dirty="0" err="1"/>
            <a:t>appName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86EF5C2-67D0-4066-AEDE-3A7D6C634919}">
      <dgm:prSet/>
      <dgm:spPr/>
      <dgm:t>
        <a:bodyPr/>
        <a:lstStyle/>
        <a:p>
          <a:endParaRPr lang="fr-FR" dirty="0"/>
        </a:p>
      </dgm:t>
    </dgm:pt>
    <dgm:pt modelId="{4A0122E8-3997-42BD-8DE5-8586DF6C3023}" type="parTrans" cxnId="{B09F0873-7834-4751-AD1E-F6DC173BB572}">
      <dgm:prSet/>
      <dgm:spPr/>
      <dgm:t>
        <a:bodyPr/>
        <a:lstStyle/>
        <a:p>
          <a:endParaRPr lang="fr-FR"/>
        </a:p>
      </dgm:t>
    </dgm:pt>
    <dgm:pt modelId="{EC2106CD-E277-4365-BAB9-67AF4F9E796A}" type="sibTrans" cxnId="{B09F0873-7834-4751-AD1E-F6DC173BB572}">
      <dgm:prSet/>
      <dgm:spPr/>
      <dgm:t>
        <a:bodyPr/>
        <a:lstStyle/>
        <a:p>
          <a:endParaRPr lang="fr-FR"/>
        </a:p>
      </dgm:t>
    </dgm:pt>
    <dgm:pt modelId="{E3965D8C-71A8-4600-99EA-4C74829376EB}">
      <dgm:prSet/>
      <dgm:spPr/>
      <dgm:t>
        <a:bodyPr/>
        <a:lstStyle/>
        <a:p>
          <a:r>
            <a:rPr lang="en-GB" dirty="0"/>
            <a:t>Start React project</a:t>
          </a:r>
          <a:endParaRPr lang="fr-FR" dirty="0"/>
        </a:p>
      </dgm:t>
    </dgm:pt>
    <dgm:pt modelId="{13DCB1F0-F7A0-42AF-B23C-250C35E0B67F}" type="parTrans" cxnId="{6A94809D-A842-4CFD-B229-A08641C1DB98}">
      <dgm:prSet/>
      <dgm:spPr/>
      <dgm:t>
        <a:bodyPr/>
        <a:lstStyle/>
        <a:p>
          <a:endParaRPr lang="fr-FR"/>
        </a:p>
      </dgm:t>
    </dgm:pt>
    <dgm:pt modelId="{86190A0C-BF60-4BF6-B99E-693F5DD6F50A}" type="sibTrans" cxnId="{6A94809D-A842-4CFD-B229-A08641C1DB98}">
      <dgm:prSet/>
      <dgm:spPr/>
      <dgm:t>
        <a:bodyPr/>
        <a:lstStyle/>
        <a:p>
          <a:endParaRPr lang="fr-FR"/>
        </a:p>
      </dgm:t>
    </dgm:pt>
    <dgm:pt modelId="{4A14087D-0379-45F6-AD25-A7587B0BC604}">
      <dgm:prSet/>
      <dgm:spPr/>
      <dgm:t>
        <a:bodyPr/>
        <a:lstStyle/>
        <a:p>
          <a:r>
            <a:rPr lang="en-GB" dirty="0" err="1"/>
            <a:t>npm</a:t>
          </a:r>
          <a:r>
            <a:rPr lang="en-GB" dirty="0"/>
            <a:t> start</a:t>
          </a:r>
          <a:endParaRPr lang="fr-FR" dirty="0"/>
        </a:p>
      </dgm:t>
    </dgm:pt>
    <dgm:pt modelId="{DDAE4149-B83A-43A2-88B5-CE7C5A03E220}" type="parTrans" cxnId="{CE7FFF99-DC66-49E3-AA3D-602B20C60A04}">
      <dgm:prSet/>
      <dgm:spPr/>
      <dgm:t>
        <a:bodyPr/>
        <a:lstStyle/>
        <a:p>
          <a:endParaRPr lang="fr-FR"/>
        </a:p>
      </dgm:t>
    </dgm:pt>
    <dgm:pt modelId="{FEE9F8C1-9258-46F9-AFC3-0FEB4FD2C8F8}" type="sibTrans" cxnId="{CE7FFF99-DC66-49E3-AA3D-602B20C60A0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57E2B5-4EEA-4FA3-A3FC-67AB94EB524E}" type="pres">
      <dgm:prSet presAssocID="{0FDA098E-6A04-4318-ADEB-EE65C51D2D65}" presName="childText" presStyleLbl="revTx" presStyleIdx="0" presStyleCnt="2">
        <dgm:presLayoutVars>
          <dgm:bulletEnabled val="1"/>
        </dgm:presLayoutVars>
      </dgm:prSet>
      <dgm:spPr/>
    </dgm:pt>
    <dgm:pt modelId="{4A70DAE9-633F-4CCA-91B9-9378036B942E}" type="pres">
      <dgm:prSet presAssocID="{E3965D8C-71A8-4600-99EA-4C74829376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A2B8E3-52FC-446B-A994-09FDCBCE6335}" type="pres">
      <dgm:prSet presAssocID="{E3965D8C-71A8-4600-99EA-4C74829376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5184F13A-43C1-4777-AC16-B18E1B571427}" type="presOf" srcId="{E3965D8C-71A8-4600-99EA-4C74829376EB}" destId="{4A70DAE9-633F-4CCA-91B9-9378036B942E}" srcOrd="0" destOrd="0" presId="urn:microsoft.com/office/officeart/2005/8/layout/vList2"/>
    <dgm:cxn modelId="{D4FFD145-F2C4-4F5A-8A97-6CD68042797E}" type="presOf" srcId="{4A14087D-0379-45F6-AD25-A7587B0BC604}" destId="{EBA2B8E3-52FC-446B-A994-09FDCBCE6335}" srcOrd="0" destOrd="0" presId="urn:microsoft.com/office/officeart/2005/8/layout/vList2"/>
    <dgm:cxn modelId="{B09F0873-7834-4751-AD1E-F6DC173BB572}" srcId="{0FDA098E-6A04-4318-ADEB-EE65C51D2D65}" destId="{886EF5C2-67D0-4066-AEDE-3A7D6C634919}" srcOrd="0" destOrd="0" parTransId="{4A0122E8-3997-42BD-8DE5-8586DF6C3023}" sibTransId="{EC2106CD-E277-4365-BAB9-67AF4F9E796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CE7FFF99-DC66-49E3-AA3D-602B20C60A04}" srcId="{E3965D8C-71A8-4600-99EA-4C74829376EB}" destId="{4A14087D-0379-45F6-AD25-A7587B0BC604}" srcOrd="0" destOrd="0" parTransId="{DDAE4149-B83A-43A2-88B5-CE7C5A03E220}" sibTransId="{FEE9F8C1-9258-46F9-AFC3-0FEB4FD2C8F8}"/>
    <dgm:cxn modelId="{6A94809D-A842-4CFD-B229-A08641C1DB98}" srcId="{76C30ABF-8A6D-4F6B-95E0-421246929C1E}" destId="{E3965D8C-71A8-4600-99EA-4C74829376EB}" srcOrd="1" destOrd="0" parTransId="{13DCB1F0-F7A0-42AF-B23C-250C35E0B67F}" sibTransId="{86190A0C-BF60-4BF6-B99E-693F5DD6F50A}"/>
    <dgm:cxn modelId="{6D95AAB7-8224-471F-ABA9-FAE2C6C7E9FD}" type="presOf" srcId="{886EF5C2-67D0-4066-AEDE-3A7D6C634919}" destId="{4757E2B5-4EEA-4FA3-A3FC-67AB94EB524E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D6BEF6D1-E5A6-4389-B63F-0E5BB0C91901}" type="presParOf" srcId="{3C7D40A0-C208-4B0E-8A58-982B43EA604D}" destId="{4757E2B5-4EEA-4FA3-A3FC-67AB94EB524E}" srcOrd="1" destOrd="0" presId="urn:microsoft.com/office/officeart/2005/8/layout/vList2"/>
    <dgm:cxn modelId="{F396A7FB-51C6-42D8-A861-B6739E254055}" type="presParOf" srcId="{3C7D40A0-C208-4B0E-8A58-982B43EA604D}" destId="{4A70DAE9-633F-4CCA-91B9-9378036B942E}" srcOrd="2" destOrd="0" presId="urn:microsoft.com/office/officeart/2005/8/layout/vList2"/>
    <dgm:cxn modelId="{CFD504B7-7A99-4442-AD56-6A73A442BEF0}" type="presParOf" srcId="{3C7D40A0-C208-4B0E-8A58-982B43EA604D}" destId="{EBA2B8E3-52FC-446B-A994-09FDCBCE63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It’s a Module bundler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86EF5C2-67D0-4066-AEDE-3A7D6C634919}">
      <dgm:prSet/>
      <dgm:spPr/>
      <dgm:t>
        <a:bodyPr/>
        <a:lstStyle/>
        <a:p>
          <a:r>
            <a:rPr lang="en-GB" dirty="0"/>
            <a:t>Combines all your JS files into a single file that can be used by the browser.</a:t>
          </a:r>
          <a:endParaRPr lang="fr-FR" dirty="0"/>
        </a:p>
      </dgm:t>
    </dgm:pt>
    <dgm:pt modelId="{4A0122E8-3997-42BD-8DE5-8586DF6C3023}" type="parTrans" cxnId="{B09F0873-7834-4751-AD1E-F6DC173BB572}">
      <dgm:prSet/>
      <dgm:spPr/>
      <dgm:t>
        <a:bodyPr/>
        <a:lstStyle/>
        <a:p>
          <a:endParaRPr lang="fr-FR"/>
        </a:p>
      </dgm:t>
    </dgm:pt>
    <dgm:pt modelId="{EC2106CD-E277-4365-BAB9-67AF4F9E796A}" type="sibTrans" cxnId="{B09F0873-7834-4751-AD1E-F6DC173BB572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57E2B5-4EEA-4FA3-A3FC-67AB94EB524E}" type="pres">
      <dgm:prSet presAssocID="{0FDA098E-6A04-4318-ADEB-EE65C51D2D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B09F0873-7834-4751-AD1E-F6DC173BB572}" srcId="{0FDA098E-6A04-4318-ADEB-EE65C51D2D65}" destId="{886EF5C2-67D0-4066-AEDE-3A7D6C634919}" srcOrd="0" destOrd="0" parTransId="{4A0122E8-3997-42BD-8DE5-8586DF6C3023}" sibTransId="{EC2106CD-E277-4365-BAB9-67AF4F9E796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6D95AAB7-8224-471F-ABA9-FAE2C6C7E9FD}" type="presOf" srcId="{886EF5C2-67D0-4066-AEDE-3A7D6C634919}" destId="{4757E2B5-4EEA-4FA3-A3FC-67AB94EB524E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D6BEF6D1-E5A6-4389-B63F-0E5BB0C91901}" type="presParOf" srcId="{3C7D40A0-C208-4B0E-8A58-982B43EA604D}" destId="{4757E2B5-4EEA-4FA3-A3FC-67AB94EB52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Define a component in </a:t>
          </a:r>
          <a:r>
            <a:rPr lang="en-GB" dirty="0" err="1"/>
            <a:t>Src</a:t>
          </a:r>
          <a:r>
            <a:rPr lang="en-GB" dirty="0"/>
            <a:t>\App.js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5132DFB5-2C37-4764-8EC8-EFFCF2560A77}">
      <dgm:prSet/>
      <dgm:spPr/>
      <dgm:t>
        <a:bodyPr/>
        <a:lstStyle/>
        <a:p>
          <a:r>
            <a:rPr lang="fr-FR" b="0" i="1" dirty="0" err="1"/>
            <a:t>function</a:t>
          </a:r>
          <a:r>
            <a:rPr lang="fr-FR" b="0" dirty="0"/>
            <a:t> </a:t>
          </a:r>
          <a:r>
            <a:rPr lang="fr-FR" b="0" i="1" dirty="0" err="1"/>
            <a:t>MyComponent</a:t>
          </a:r>
          <a:r>
            <a:rPr lang="fr-FR" b="0" dirty="0"/>
            <a:t>() { </a:t>
          </a:r>
          <a:r>
            <a:rPr lang="en-US" b="0" i="1" dirty="0"/>
            <a:t>return</a:t>
          </a:r>
          <a:r>
            <a:rPr lang="en-US" b="0" dirty="0"/>
            <a:t>&lt;p&gt;HelloWorld&lt;/p&gt;; </a:t>
          </a:r>
          <a:r>
            <a:rPr lang="fr-FR" b="0" dirty="0"/>
            <a:t>}</a:t>
          </a:r>
          <a:endParaRPr lang="fr-FR" dirty="0"/>
        </a:p>
      </dgm:t>
    </dgm:pt>
    <dgm:pt modelId="{E03973DE-905A-44AF-8BFD-165FA750B94D}" type="parTrans" cxnId="{A502A472-BD23-44F9-B2F2-93F5EFCC942F}">
      <dgm:prSet/>
      <dgm:spPr/>
      <dgm:t>
        <a:bodyPr/>
        <a:lstStyle/>
        <a:p>
          <a:endParaRPr lang="fr-FR"/>
        </a:p>
      </dgm:t>
    </dgm:pt>
    <dgm:pt modelId="{0725ADDF-AC85-4FEF-B056-2239D53417DE}" type="sibTrans" cxnId="{A502A472-BD23-44F9-B2F2-93F5EFCC942F}">
      <dgm:prSet/>
      <dgm:spPr/>
      <dgm:t>
        <a:bodyPr/>
        <a:lstStyle/>
        <a:p>
          <a:endParaRPr lang="fr-FR"/>
        </a:p>
      </dgm:t>
    </dgm:pt>
    <dgm:pt modelId="{99EC9D9F-F7F0-43CA-883C-5E662C002235}">
      <dgm:prSet/>
      <dgm:spPr/>
      <dgm:t>
        <a:bodyPr/>
        <a:lstStyle/>
        <a:p>
          <a:r>
            <a:rPr lang="en-GB" b="0" dirty="0"/>
            <a:t>Calling JSX components:</a:t>
          </a:r>
          <a:endParaRPr lang="fr-FR" b="0" dirty="0"/>
        </a:p>
      </dgm:t>
    </dgm:pt>
    <dgm:pt modelId="{4A7A5A74-D36E-4D52-ACAD-751180B01650}" type="parTrans" cxnId="{4EE1ECBE-1832-49BD-86D7-A8D150310D2B}">
      <dgm:prSet/>
      <dgm:spPr/>
      <dgm:t>
        <a:bodyPr/>
        <a:lstStyle/>
        <a:p>
          <a:endParaRPr lang="fr-FR"/>
        </a:p>
      </dgm:t>
    </dgm:pt>
    <dgm:pt modelId="{77F399A8-8E80-409C-8D5D-E2831E6452A8}" type="sibTrans" cxnId="{4EE1ECBE-1832-49BD-86D7-A8D150310D2B}">
      <dgm:prSet/>
      <dgm:spPr/>
      <dgm:t>
        <a:bodyPr/>
        <a:lstStyle/>
        <a:p>
          <a:endParaRPr lang="fr-FR"/>
        </a:p>
      </dgm:t>
    </dgm:pt>
    <dgm:pt modelId="{F7DD77EB-8698-4D3D-9D99-FF773A039CD8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</a:t>
          </a:r>
          <a:r>
            <a:rPr lang="fr-FR" b="0" dirty="0"/>
            <a:t> /&gt;</a:t>
          </a:r>
        </a:p>
      </dgm:t>
    </dgm:pt>
    <dgm:pt modelId="{D54416FC-1582-433C-99EF-BFB7251EEF4C}" type="parTrans" cxnId="{E1E5EC04-03E9-4063-9E7C-04E44125CD7E}">
      <dgm:prSet/>
      <dgm:spPr/>
      <dgm:t>
        <a:bodyPr/>
        <a:lstStyle/>
        <a:p>
          <a:endParaRPr lang="fr-FR"/>
        </a:p>
      </dgm:t>
    </dgm:pt>
    <dgm:pt modelId="{71C9A27D-D266-4002-96DD-515B93C2BCC0}" type="sibTrans" cxnId="{E1E5EC04-03E9-4063-9E7C-04E44125CD7E}">
      <dgm:prSet/>
      <dgm:spPr/>
      <dgm:t>
        <a:bodyPr/>
        <a:lstStyle/>
        <a:p>
          <a:endParaRPr lang="fr-FR"/>
        </a:p>
      </dgm:t>
    </dgm:pt>
    <dgm:pt modelId="{8870CFE4-446D-4CAC-80F8-E02E0F5FEB6C}">
      <dgm:prSet/>
      <dgm:spPr/>
      <dgm:t>
        <a:bodyPr/>
        <a:lstStyle/>
        <a:p>
          <a:r>
            <a:rPr lang="en-GB" dirty="0"/>
            <a:t>Component with Props</a:t>
          </a:r>
          <a:endParaRPr lang="fr-FR" dirty="0"/>
        </a:p>
      </dgm:t>
    </dgm:pt>
    <dgm:pt modelId="{202534EE-B32D-4A28-B762-AD566DAA97C0}" type="parTrans" cxnId="{D443E6DB-53BB-4144-A129-840150D3913F}">
      <dgm:prSet/>
      <dgm:spPr/>
      <dgm:t>
        <a:bodyPr/>
        <a:lstStyle/>
        <a:p>
          <a:endParaRPr lang="fr-FR"/>
        </a:p>
      </dgm:t>
    </dgm:pt>
    <dgm:pt modelId="{8AB16C64-CA69-4C69-AFC9-5DB7AFE28FBB}" type="sibTrans" cxnId="{D443E6DB-53BB-4144-A129-840150D3913F}">
      <dgm:prSet/>
      <dgm:spPr/>
      <dgm:t>
        <a:bodyPr/>
        <a:lstStyle/>
        <a:p>
          <a:endParaRPr lang="fr-FR"/>
        </a:p>
      </dgm:t>
    </dgm:pt>
    <dgm:pt modelId="{0E0EB836-C890-4792-99F7-18214A624B65}">
      <dgm:prSet/>
      <dgm:spPr/>
      <dgm:t>
        <a:bodyPr/>
        <a:lstStyle/>
        <a:p>
          <a:r>
            <a:rPr lang="fr-FR" b="0" i="1" dirty="0" err="1"/>
            <a:t>function</a:t>
          </a:r>
          <a:r>
            <a:rPr lang="fr-FR" b="0" dirty="0"/>
            <a:t> </a:t>
          </a:r>
          <a:r>
            <a:rPr lang="fr-FR" b="0" i="1" dirty="0" err="1"/>
            <a:t>MyComponentWithProp</a:t>
          </a:r>
          <a:r>
            <a:rPr lang="fr-FR" b="0" dirty="0"/>
            <a:t>(</a:t>
          </a:r>
          <a:r>
            <a:rPr lang="fr-FR" b="0" dirty="0" err="1"/>
            <a:t>props</a:t>
          </a:r>
          <a:r>
            <a:rPr lang="fr-FR" b="0" dirty="0"/>
            <a:t>) {</a:t>
          </a:r>
          <a:r>
            <a:rPr lang="fr-FR" b="0" i="1" dirty="0"/>
            <a:t>return</a:t>
          </a:r>
          <a:r>
            <a:rPr lang="fr-FR" b="0" dirty="0"/>
            <a:t> &lt;p&gt;</a:t>
          </a:r>
          <a:r>
            <a:rPr lang="fr-FR" b="0" dirty="0" err="1"/>
            <a:t>props</a:t>
          </a:r>
          <a:r>
            <a:rPr lang="fr-FR" b="0" dirty="0"/>
            <a:t>&lt;/p&gt;;}</a:t>
          </a:r>
          <a:endParaRPr lang="fr-FR" dirty="0"/>
        </a:p>
      </dgm:t>
    </dgm:pt>
    <dgm:pt modelId="{FB71E54A-900E-4785-A8E5-D39A50FC1E8B}" type="parTrans" cxnId="{A63580E7-DCE2-4CA7-BA68-BEF1DE314FD6}">
      <dgm:prSet/>
      <dgm:spPr/>
      <dgm:t>
        <a:bodyPr/>
        <a:lstStyle/>
        <a:p>
          <a:endParaRPr lang="fr-FR"/>
        </a:p>
      </dgm:t>
    </dgm:pt>
    <dgm:pt modelId="{D4E2D677-271B-4D7C-B1E3-29553838F9B3}" type="sibTrans" cxnId="{A63580E7-DCE2-4CA7-BA68-BEF1DE314FD6}">
      <dgm:prSet/>
      <dgm:spPr/>
      <dgm:t>
        <a:bodyPr/>
        <a:lstStyle/>
        <a:p>
          <a:endParaRPr lang="fr-FR"/>
        </a:p>
      </dgm:t>
    </dgm:pt>
    <dgm:pt modelId="{41C4D785-D352-4D59-B53E-9B43C2AEE767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MyComponentWithProp</a:t>
          </a:r>
          <a:r>
            <a:rPr lang="fr-FR" b="0" dirty="0"/>
            <a:t> </a:t>
          </a:r>
          <a:r>
            <a:rPr lang="fr-FR" b="0" i="1" dirty="0" err="1"/>
            <a:t>name</a:t>
          </a:r>
          <a:r>
            <a:rPr lang="fr-FR" b="0" i="1" dirty="0"/>
            <a:t>=</a:t>
          </a:r>
          <a:r>
            <a:rPr lang="fr-FR" b="0" dirty="0"/>
            <a:t>"Hello World!" /&gt;</a:t>
          </a:r>
        </a:p>
      </dgm:t>
    </dgm:pt>
    <dgm:pt modelId="{4A54B0D4-A45B-492D-A044-6FBA9A253AF7}" type="parTrans" cxnId="{8101B5C9-B512-42E0-B8B5-F4BD90B90BCF}">
      <dgm:prSet/>
      <dgm:spPr/>
      <dgm:t>
        <a:bodyPr/>
        <a:lstStyle/>
        <a:p>
          <a:endParaRPr lang="fr-FR"/>
        </a:p>
      </dgm:t>
    </dgm:pt>
    <dgm:pt modelId="{B7EB42B9-BFBD-4F22-89D3-D86F952A563A}" type="sibTrans" cxnId="{8101B5C9-B512-42E0-B8B5-F4BD90B90BCF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E07B01-B6ED-46C6-B94F-25A64CBF5829}" type="pres">
      <dgm:prSet presAssocID="{0FDA098E-6A04-4318-ADEB-EE65C51D2D65}" presName="childText" presStyleLbl="revTx" presStyleIdx="0" presStyleCnt="3">
        <dgm:presLayoutVars>
          <dgm:bulletEnabled val="1"/>
        </dgm:presLayoutVars>
      </dgm:prSet>
      <dgm:spPr/>
    </dgm:pt>
    <dgm:pt modelId="{AD609403-8380-4E6D-9E3D-AE4CF6663860}" type="pres">
      <dgm:prSet presAssocID="{8870CFE4-446D-4CAC-80F8-E02E0F5FEB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D80060-1AAC-4BCF-AEB5-39D5605918CE}" type="pres">
      <dgm:prSet presAssocID="{8870CFE4-446D-4CAC-80F8-E02E0F5FEB6C}" presName="childText" presStyleLbl="revTx" presStyleIdx="1" presStyleCnt="3">
        <dgm:presLayoutVars>
          <dgm:bulletEnabled val="1"/>
        </dgm:presLayoutVars>
      </dgm:prSet>
      <dgm:spPr/>
    </dgm:pt>
    <dgm:pt modelId="{6F115B66-5FE0-4B14-93BA-13417215F4BE}" type="pres">
      <dgm:prSet presAssocID="{99EC9D9F-F7F0-43CA-883C-5E662C0022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8474B1-86B6-469D-A11E-CEC5F1F57C39}" type="pres">
      <dgm:prSet presAssocID="{99EC9D9F-F7F0-43CA-883C-5E662C00223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1E5EC04-03E9-4063-9E7C-04E44125CD7E}" srcId="{99EC9D9F-F7F0-43CA-883C-5E662C002235}" destId="{F7DD77EB-8698-4D3D-9D99-FF773A039CD8}" srcOrd="0" destOrd="0" parTransId="{D54416FC-1582-433C-99EF-BFB7251EEF4C}" sibTransId="{71C9A27D-D266-4002-96DD-515B93C2BCC0}"/>
    <dgm:cxn modelId="{F2FDB70F-F4F1-4A9A-9DED-BEF855B12C12}" type="presOf" srcId="{41C4D785-D352-4D59-B53E-9B43C2AEE767}" destId="{338474B1-86B6-469D-A11E-CEC5F1F57C39}" srcOrd="0" destOrd="1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A502A472-BD23-44F9-B2F2-93F5EFCC942F}" srcId="{0FDA098E-6A04-4318-ADEB-EE65C51D2D65}" destId="{5132DFB5-2C37-4764-8EC8-EFFCF2560A77}" srcOrd="0" destOrd="0" parTransId="{E03973DE-905A-44AF-8BFD-165FA750B94D}" sibTransId="{0725ADDF-AC85-4FEF-B056-2239D53417DE}"/>
    <dgm:cxn modelId="{A62DED72-FF43-45EA-9B40-7DB1712FC1D6}" type="presOf" srcId="{F7DD77EB-8698-4D3D-9D99-FF773A039CD8}" destId="{338474B1-86B6-469D-A11E-CEC5F1F57C39}" srcOrd="0" destOrd="0" presId="urn:microsoft.com/office/officeart/2005/8/layout/vList2"/>
    <dgm:cxn modelId="{063C7254-E85F-4239-9DC6-F866B957BBE3}" type="presOf" srcId="{99EC9D9F-F7F0-43CA-883C-5E662C002235}" destId="{6F115B66-5FE0-4B14-93BA-13417215F4BE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3238ABA4-2ABD-4044-8238-E6FA53725F08}" type="presOf" srcId="{5132DFB5-2C37-4764-8EC8-EFFCF2560A77}" destId="{20E07B01-B6ED-46C6-B94F-25A64CBF5829}" srcOrd="0" destOrd="0" presId="urn:microsoft.com/office/officeart/2005/8/layout/vList2"/>
    <dgm:cxn modelId="{4EE1ECBE-1832-49BD-86D7-A8D150310D2B}" srcId="{76C30ABF-8A6D-4F6B-95E0-421246929C1E}" destId="{99EC9D9F-F7F0-43CA-883C-5E662C002235}" srcOrd="2" destOrd="0" parTransId="{4A7A5A74-D36E-4D52-ACAD-751180B01650}" sibTransId="{77F399A8-8E80-409C-8D5D-E2831E6452A8}"/>
    <dgm:cxn modelId="{8101B5C9-B512-42E0-B8B5-F4BD90B90BCF}" srcId="{99EC9D9F-F7F0-43CA-883C-5E662C002235}" destId="{41C4D785-D352-4D59-B53E-9B43C2AEE767}" srcOrd="1" destOrd="0" parTransId="{4A54B0D4-A45B-492D-A044-6FBA9A253AF7}" sibTransId="{B7EB42B9-BFBD-4F22-89D3-D86F952A563A}"/>
    <dgm:cxn modelId="{E5195AD3-4438-416C-A0DE-38F675E53AB8}" type="presOf" srcId="{0E0EB836-C890-4792-99F7-18214A624B65}" destId="{C6D80060-1AAC-4BCF-AEB5-39D5605918CE}" srcOrd="0" destOrd="0" presId="urn:microsoft.com/office/officeart/2005/8/layout/vList2"/>
    <dgm:cxn modelId="{C108B2DA-8DCE-4628-959B-31E90A4250D6}" type="presOf" srcId="{8870CFE4-446D-4CAC-80F8-E02E0F5FEB6C}" destId="{AD609403-8380-4E6D-9E3D-AE4CF6663860}" srcOrd="0" destOrd="0" presId="urn:microsoft.com/office/officeart/2005/8/layout/vList2"/>
    <dgm:cxn modelId="{D443E6DB-53BB-4144-A129-840150D3913F}" srcId="{76C30ABF-8A6D-4F6B-95E0-421246929C1E}" destId="{8870CFE4-446D-4CAC-80F8-E02E0F5FEB6C}" srcOrd="1" destOrd="0" parTransId="{202534EE-B32D-4A28-B762-AD566DAA97C0}" sibTransId="{8AB16C64-CA69-4C69-AFC9-5DB7AFE28FBB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A63580E7-DCE2-4CA7-BA68-BEF1DE314FD6}" srcId="{8870CFE4-446D-4CAC-80F8-E02E0F5FEB6C}" destId="{0E0EB836-C890-4792-99F7-18214A624B65}" srcOrd="0" destOrd="0" parTransId="{FB71E54A-900E-4785-A8E5-D39A50FC1E8B}" sibTransId="{D4E2D677-271B-4D7C-B1E3-29553838F9B3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5D183291-8411-4B9E-993D-F26E7AA95179}" type="presParOf" srcId="{3C7D40A0-C208-4B0E-8A58-982B43EA604D}" destId="{20E07B01-B6ED-46C6-B94F-25A64CBF5829}" srcOrd="1" destOrd="0" presId="urn:microsoft.com/office/officeart/2005/8/layout/vList2"/>
    <dgm:cxn modelId="{B264C38D-FC97-4177-AA29-D761B3974EF9}" type="presParOf" srcId="{3C7D40A0-C208-4B0E-8A58-982B43EA604D}" destId="{AD609403-8380-4E6D-9E3D-AE4CF6663860}" srcOrd="2" destOrd="0" presId="urn:microsoft.com/office/officeart/2005/8/layout/vList2"/>
    <dgm:cxn modelId="{8391A727-CA8C-4D6D-AA3E-95913D46D261}" type="presParOf" srcId="{3C7D40A0-C208-4B0E-8A58-982B43EA604D}" destId="{C6D80060-1AAC-4BCF-AEB5-39D5605918CE}" srcOrd="3" destOrd="0" presId="urn:microsoft.com/office/officeart/2005/8/layout/vList2"/>
    <dgm:cxn modelId="{BC8F0053-B88F-4459-9591-2DE067BABA27}" type="presParOf" srcId="{3C7D40A0-C208-4B0E-8A58-982B43EA604D}" destId="{6F115B66-5FE0-4B14-93BA-13417215F4BE}" srcOrd="4" destOrd="0" presId="urn:microsoft.com/office/officeart/2005/8/layout/vList2"/>
    <dgm:cxn modelId="{DBFA74CE-374A-4A9B-8249-32BD1AD2A603}" type="presParOf" srcId="{3C7D40A0-C208-4B0E-8A58-982B43EA604D}" destId="{338474B1-86B6-469D-A11E-CEC5F1F57C3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Define a component in </a:t>
          </a:r>
          <a:r>
            <a:rPr lang="en-GB" dirty="0" err="1"/>
            <a:t>Src</a:t>
          </a:r>
          <a:r>
            <a:rPr lang="en-GB" dirty="0"/>
            <a:t>\App.js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5132DFB5-2C37-4764-8EC8-EFFCF2560A77}">
      <dgm:prSet/>
      <dgm:spPr/>
      <dgm:t>
        <a:bodyPr/>
        <a:lstStyle/>
        <a:p>
          <a:r>
            <a:rPr lang="fr-FR" b="0" i="1" dirty="0" err="1"/>
            <a:t>function</a:t>
          </a:r>
          <a:r>
            <a:rPr lang="fr-FR" b="0" dirty="0"/>
            <a:t> </a:t>
          </a:r>
          <a:r>
            <a:rPr lang="fr-FR" b="0" i="1" dirty="0" err="1"/>
            <a:t>MyComponent</a:t>
          </a:r>
          <a:r>
            <a:rPr lang="fr-FR" b="0" dirty="0"/>
            <a:t>(value) { </a:t>
          </a:r>
          <a:r>
            <a:rPr lang="en-US" b="0" i="1" dirty="0"/>
            <a:t>return</a:t>
          </a:r>
          <a:r>
            <a:rPr lang="en-US" b="0" dirty="0"/>
            <a:t> if(value==1){&lt;p&gt;HelloWorld}&lt;/p&gt;;</a:t>
          </a:r>
          <a:r>
            <a:rPr lang="fr-FR" b="0" dirty="0"/>
            <a:t>}</a:t>
          </a:r>
          <a:endParaRPr lang="fr-FR" dirty="0"/>
        </a:p>
      </dgm:t>
    </dgm:pt>
    <dgm:pt modelId="{E03973DE-905A-44AF-8BFD-165FA750B94D}" type="parTrans" cxnId="{A502A472-BD23-44F9-B2F2-93F5EFCC942F}">
      <dgm:prSet/>
      <dgm:spPr/>
      <dgm:t>
        <a:bodyPr/>
        <a:lstStyle/>
        <a:p>
          <a:endParaRPr lang="fr-FR"/>
        </a:p>
      </dgm:t>
    </dgm:pt>
    <dgm:pt modelId="{0725ADDF-AC85-4FEF-B056-2239D53417DE}" type="sibTrans" cxnId="{A502A472-BD23-44F9-B2F2-93F5EFCC942F}">
      <dgm:prSet/>
      <dgm:spPr/>
      <dgm:t>
        <a:bodyPr/>
        <a:lstStyle/>
        <a:p>
          <a:endParaRPr lang="fr-FR"/>
        </a:p>
      </dgm:t>
    </dgm:pt>
    <dgm:pt modelId="{8870CFE4-446D-4CAC-80F8-E02E0F5FEB6C}">
      <dgm:prSet/>
      <dgm:spPr/>
      <dgm:t>
        <a:bodyPr/>
        <a:lstStyle/>
        <a:p>
          <a:r>
            <a:rPr lang="en-GB" dirty="0"/>
            <a:t>Calling the component</a:t>
          </a:r>
          <a:endParaRPr lang="fr-FR" dirty="0"/>
        </a:p>
      </dgm:t>
    </dgm:pt>
    <dgm:pt modelId="{202534EE-B32D-4A28-B762-AD566DAA97C0}" type="parTrans" cxnId="{D443E6DB-53BB-4144-A129-840150D3913F}">
      <dgm:prSet/>
      <dgm:spPr/>
      <dgm:t>
        <a:bodyPr/>
        <a:lstStyle/>
        <a:p>
          <a:endParaRPr lang="fr-FR"/>
        </a:p>
      </dgm:t>
    </dgm:pt>
    <dgm:pt modelId="{8AB16C64-CA69-4C69-AFC9-5DB7AFE28FBB}" type="sibTrans" cxnId="{D443E6DB-53BB-4144-A129-840150D3913F}">
      <dgm:prSet/>
      <dgm:spPr/>
      <dgm:t>
        <a:bodyPr/>
        <a:lstStyle/>
        <a:p>
          <a:endParaRPr lang="fr-FR"/>
        </a:p>
      </dgm:t>
    </dgm:pt>
    <dgm:pt modelId="{0E0EB836-C890-4792-99F7-18214A624B65}">
      <dgm:prSet/>
      <dgm:spPr/>
      <dgm:t>
        <a:bodyPr/>
        <a:lstStyle/>
        <a:p>
          <a:r>
            <a:rPr lang="fr-FR" b="0" i="1" dirty="0"/>
            <a:t>&lt;</a:t>
          </a:r>
          <a:r>
            <a:rPr lang="fr-FR" b="0" i="1" dirty="0" err="1"/>
            <a:t>MyComponent</a:t>
          </a:r>
          <a:r>
            <a:rPr lang="fr-FR" b="0" i="1" dirty="0"/>
            <a:t> value="1" /&gt;</a:t>
          </a:r>
          <a:endParaRPr lang="fr-FR" dirty="0"/>
        </a:p>
      </dgm:t>
    </dgm:pt>
    <dgm:pt modelId="{FB71E54A-900E-4785-A8E5-D39A50FC1E8B}" type="parTrans" cxnId="{A63580E7-DCE2-4CA7-BA68-BEF1DE314FD6}">
      <dgm:prSet/>
      <dgm:spPr/>
      <dgm:t>
        <a:bodyPr/>
        <a:lstStyle/>
        <a:p>
          <a:endParaRPr lang="fr-FR"/>
        </a:p>
      </dgm:t>
    </dgm:pt>
    <dgm:pt modelId="{D4E2D677-271B-4D7C-B1E3-29553838F9B3}" type="sibTrans" cxnId="{A63580E7-DCE2-4CA7-BA68-BEF1DE314FD6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E07B01-B6ED-46C6-B94F-25A64CBF5829}" type="pres">
      <dgm:prSet presAssocID="{0FDA098E-6A04-4318-ADEB-EE65C51D2D65}" presName="childText" presStyleLbl="revTx" presStyleIdx="0" presStyleCnt="2">
        <dgm:presLayoutVars>
          <dgm:bulletEnabled val="1"/>
        </dgm:presLayoutVars>
      </dgm:prSet>
      <dgm:spPr/>
    </dgm:pt>
    <dgm:pt modelId="{AD609403-8380-4E6D-9E3D-AE4CF6663860}" type="pres">
      <dgm:prSet presAssocID="{8870CFE4-446D-4CAC-80F8-E02E0F5FEB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6D80060-1AAC-4BCF-AEB5-39D5605918CE}" type="pres">
      <dgm:prSet presAssocID="{8870CFE4-446D-4CAC-80F8-E02E0F5FEB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A502A472-BD23-44F9-B2F2-93F5EFCC942F}" srcId="{0FDA098E-6A04-4318-ADEB-EE65C51D2D65}" destId="{5132DFB5-2C37-4764-8EC8-EFFCF2560A77}" srcOrd="0" destOrd="0" parTransId="{E03973DE-905A-44AF-8BFD-165FA750B94D}" sibTransId="{0725ADDF-AC85-4FEF-B056-2239D53417DE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3238ABA4-2ABD-4044-8238-E6FA53725F08}" type="presOf" srcId="{5132DFB5-2C37-4764-8EC8-EFFCF2560A77}" destId="{20E07B01-B6ED-46C6-B94F-25A64CBF5829}" srcOrd="0" destOrd="0" presId="urn:microsoft.com/office/officeart/2005/8/layout/vList2"/>
    <dgm:cxn modelId="{E5195AD3-4438-416C-A0DE-38F675E53AB8}" type="presOf" srcId="{0E0EB836-C890-4792-99F7-18214A624B65}" destId="{C6D80060-1AAC-4BCF-AEB5-39D5605918CE}" srcOrd="0" destOrd="0" presId="urn:microsoft.com/office/officeart/2005/8/layout/vList2"/>
    <dgm:cxn modelId="{C108B2DA-8DCE-4628-959B-31E90A4250D6}" type="presOf" srcId="{8870CFE4-446D-4CAC-80F8-E02E0F5FEB6C}" destId="{AD609403-8380-4E6D-9E3D-AE4CF6663860}" srcOrd="0" destOrd="0" presId="urn:microsoft.com/office/officeart/2005/8/layout/vList2"/>
    <dgm:cxn modelId="{D443E6DB-53BB-4144-A129-840150D3913F}" srcId="{76C30ABF-8A6D-4F6B-95E0-421246929C1E}" destId="{8870CFE4-446D-4CAC-80F8-E02E0F5FEB6C}" srcOrd="1" destOrd="0" parTransId="{202534EE-B32D-4A28-B762-AD566DAA97C0}" sibTransId="{8AB16C64-CA69-4C69-AFC9-5DB7AFE28FBB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A63580E7-DCE2-4CA7-BA68-BEF1DE314FD6}" srcId="{8870CFE4-446D-4CAC-80F8-E02E0F5FEB6C}" destId="{0E0EB836-C890-4792-99F7-18214A624B65}" srcOrd="0" destOrd="0" parTransId="{FB71E54A-900E-4785-A8E5-D39A50FC1E8B}" sibTransId="{D4E2D677-271B-4D7C-B1E3-29553838F9B3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5D183291-8411-4B9E-993D-F26E7AA95179}" type="presParOf" srcId="{3C7D40A0-C208-4B0E-8A58-982B43EA604D}" destId="{20E07B01-B6ED-46C6-B94F-25A64CBF5829}" srcOrd="1" destOrd="0" presId="urn:microsoft.com/office/officeart/2005/8/layout/vList2"/>
    <dgm:cxn modelId="{B264C38D-FC97-4177-AA29-D761B3974EF9}" type="presParOf" srcId="{3C7D40A0-C208-4B0E-8A58-982B43EA604D}" destId="{AD609403-8380-4E6D-9E3D-AE4CF6663860}" srcOrd="2" destOrd="0" presId="urn:microsoft.com/office/officeart/2005/8/layout/vList2"/>
    <dgm:cxn modelId="{8391A727-CA8C-4D6D-AA3E-95913D46D261}" type="presParOf" srcId="{3C7D40A0-C208-4B0E-8A58-982B43EA604D}" destId="{C6D80060-1AAC-4BCF-AEB5-39D5605918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4B05BB-E916-4702-B2BF-792ED38E98AC}">
      <dgm:prSet/>
      <dgm:spPr/>
      <dgm:t>
        <a:bodyPr/>
        <a:lstStyle/>
        <a:p>
          <a:r>
            <a:rPr lang="fr-FR" b="0" i="1"/>
            <a:t>function</a:t>
          </a:r>
          <a:r>
            <a:rPr lang="fr-FR" b="0"/>
            <a:t> </a:t>
          </a:r>
          <a:r>
            <a:rPr lang="fr-FR" b="0" i="1"/>
            <a:t>ListOfFruits</a:t>
          </a:r>
          <a:r>
            <a:rPr lang="fr-FR" b="0"/>
            <a:t>() {</a:t>
          </a:r>
        </a:p>
      </dgm:t>
    </dgm:pt>
    <dgm:pt modelId="{BFA52AC4-8E96-4C0D-9CA6-2FEDF5713A77}" type="parTrans" cxnId="{078FB144-906A-424C-9665-C6AF1A47EB0A}">
      <dgm:prSet/>
      <dgm:spPr/>
      <dgm:t>
        <a:bodyPr/>
        <a:lstStyle/>
        <a:p>
          <a:endParaRPr lang="fr-FR"/>
        </a:p>
      </dgm:t>
    </dgm:pt>
    <dgm:pt modelId="{07773E39-CA31-4390-AABB-CC96BCDB354C}" type="sibTrans" cxnId="{078FB144-906A-424C-9665-C6AF1A47EB0A}">
      <dgm:prSet/>
      <dgm:spPr/>
      <dgm:t>
        <a:bodyPr/>
        <a:lstStyle/>
        <a:p>
          <a:endParaRPr lang="fr-FR"/>
        </a:p>
      </dgm:t>
    </dgm:pt>
    <dgm:pt modelId="{50AE3441-16B4-47A9-B2E4-ED10BC6E0FA7}">
      <dgm:prSet/>
      <dgm:spPr/>
      <dgm:t>
        <a:bodyPr/>
        <a:lstStyle/>
        <a:p>
          <a:r>
            <a:rPr lang="fr-FR" b="0" i="1" dirty="0" err="1"/>
            <a:t>const</a:t>
          </a:r>
          <a:r>
            <a:rPr lang="fr-FR" b="0" i="1" dirty="0"/>
            <a:t> data = [ { id: 1, </a:t>
          </a:r>
          <a:r>
            <a:rPr lang="fr-FR" b="0" i="1" dirty="0" err="1"/>
            <a:t>name</a:t>
          </a:r>
          <a:r>
            <a:rPr lang="fr-FR" b="0" i="1" dirty="0"/>
            <a:t>: </a:t>
          </a:r>
          <a:r>
            <a:rPr lang="fr-FR" b="0" dirty="0"/>
            <a:t>"Apple"</a:t>
          </a:r>
          <a:r>
            <a:rPr lang="fr-FR" b="0" i="1" dirty="0"/>
            <a:t> }, { id: 2, </a:t>
          </a:r>
          <a:r>
            <a:rPr lang="fr-FR" b="0" i="1" dirty="0" err="1"/>
            <a:t>name</a:t>
          </a:r>
          <a:r>
            <a:rPr lang="fr-FR" b="0" i="1" dirty="0"/>
            <a:t>: </a:t>
          </a:r>
          <a:r>
            <a:rPr lang="fr-FR" b="0" dirty="0"/>
            <a:t>"Banana"</a:t>
          </a:r>
          <a:r>
            <a:rPr lang="fr-FR" b="0" i="1" dirty="0"/>
            <a:t> }]</a:t>
          </a:r>
          <a:r>
            <a:rPr lang="fr-FR" b="0" dirty="0"/>
            <a:t>;</a:t>
          </a:r>
        </a:p>
      </dgm:t>
    </dgm:pt>
    <dgm:pt modelId="{361A1712-C745-4A45-87AA-3CD3CC8F673B}" type="parTrans" cxnId="{B6C2D244-7EC3-49B4-B93D-34C6396A1651}">
      <dgm:prSet/>
      <dgm:spPr/>
      <dgm:t>
        <a:bodyPr/>
        <a:lstStyle/>
        <a:p>
          <a:endParaRPr lang="fr-FR"/>
        </a:p>
      </dgm:t>
    </dgm:pt>
    <dgm:pt modelId="{C5660111-A810-4288-BC17-6E3CF7DA43AE}" type="sibTrans" cxnId="{B6C2D244-7EC3-49B4-B93D-34C6396A1651}">
      <dgm:prSet/>
      <dgm:spPr/>
      <dgm:t>
        <a:bodyPr/>
        <a:lstStyle/>
        <a:p>
          <a:endParaRPr lang="fr-FR"/>
        </a:p>
      </dgm:t>
    </dgm:pt>
    <dgm:pt modelId="{2F0E4FFD-C210-43DB-9B33-78B62ABE9DF9}">
      <dgm:prSet/>
      <dgm:spPr/>
      <dgm:t>
        <a:bodyPr/>
        <a:lstStyle/>
        <a:p>
          <a:r>
            <a:rPr lang="fr-FR" b="0" i="1"/>
            <a:t>return</a:t>
          </a:r>
          <a:r>
            <a:rPr lang="fr-FR" b="0"/>
            <a:t> (</a:t>
          </a:r>
        </a:p>
      </dgm:t>
    </dgm:pt>
    <dgm:pt modelId="{9063BC67-FFF9-47CD-92E8-76575EBA848E}" type="parTrans" cxnId="{15033A63-856B-4117-AC77-AE51066730B2}">
      <dgm:prSet/>
      <dgm:spPr/>
      <dgm:t>
        <a:bodyPr/>
        <a:lstStyle/>
        <a:p>
          <a:endParaRPr lang="fr-FR"/>
        </a:p>
      </dgm:t>
    </dgm:pt>
    <dgm:pt modelId="{2F67BCDD-4166-4C92-9718-6A01FAC26DD6}" type="sibTrans" cxnId="{15033A63-856B-4117-AC77-AE51066730B2}">
      <dgm:prSet/>
      <dgm:spPr/>
      <dgm:t>
        <a:bodyPr/>
        <a:lstStyle/>
        <a:p>
          <a:endParaRPr lang="fr-FR"/>
        </a:p>
      </dgm:t>
    </dgm:pt>
    <dgm:pt modelId="{B9CAD9D6-8BC9-4643-8885-5E97E62F32E5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ul</a:t>
          </a:r>
          <a:r>
            <a:rPr lang="fr-FR" b="0" dirty="0"/>
            <a:t>&gt;</a:t>
          </a:r>
        </a:p>
      </dgm:t>
    </dgm:pt>
    <dgm:pt modelId="{79608165-6990-4240-A45D-C45F449F9B9C}" type="parTrans" cxnId="{BDA8CC81-2800-4C8E-B331-450AD33BB43B}">
      <dgm:prSet/>
      <dgm:spPr/>
      <dgm:t>
        <a:bodyPr/>
        <a:lstStyle/>
        <a:p>
          <a:endParaRPr lang="fr-FR"/>
        </a:p>
      </dgm:t>
    </dgm:pt>
    <dgm:pt modelId="{D7B266FB-0D9C-4064-99CD-97264E7895CB}" type="sibTrans" cxnId="{BDA8CC81-2800-4C8E-B331-450AD33BB43B}">
      <dgm:prSet/>
      <dgm:spPr/>
      <dgm:t>
        <a:bodyPr/>
        <a:lstStyle/>
        <a:p>
          <a:endParaRPr lang="fr-FR"/>
        </a:p>
      </dgm:t>
    </dgm:pt>
    <dgm:pt modelId="{4917B3CF-A4A9-4710-956F-1FBFB7EF0B6A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3DC8AC8E-49B7-4759-8F28-6085CF2C0AC7}" type="parTrans" cxnId="{30840A79-645B-42E4-B59D-50EDB3CC66FA}">
      <dgm:prSet/>
      <dgm:spPr/>
      <dgm:t>
        <a:bodyPr/>
        <a:lstStyle/>
        <a:p>
          <a:endParaRPr lang="fr-FR"/>
        </a:p>
      </dgm:t>
    </dgm:pt>
    <dgm:pt modelId="{A3D7287A-94F6-4F74-AED7-B6D6D9F7C752}" type="sibTrans" cxnId="{30840A79-645B-42E4-B59D-50EDB3CC66FA}">
      <dgm:prSet/>
      <dgm:spPr/>
      <dgm:t>
        <a:bodyPr/>
        <a:lstStyle/>
        <a:p>
          <a:endParaRPr lang="fr-FR"/>
        </a:p>
      </dgm:t>
    </dgm:pt>
    <dgm:pt modelId="{CE8743BF-FA35-4975-8CD7-FA3442F366F8}">
      <dgm:prSet/>
      <dgm:spPr/>
      <dgm:t>
        <a:bodyPr/>
        <a:lstStyle/>
        <a:p>
          <a:r>
            <a:rPr lang="fr-FR" b="0" dirty="0"/>
            <a:t>&lt;li </a:t>
          </a:r>
          <a:r>
            <a:rPr lang="fr-FR" b="0" i="1" dirty="0"/>
            <a:t>key=</a:t>
          </a:r>
          <a:r>
            <a:rPr lang="fr-FR" b="0" dirty="0"/>
            <a:t>"{id}"&gt;</a:t>
          </a:r>
          <a:r>
            <a:rPr lang="fr-FR" b="0" dirty="0" err="1"/>
            <a:t>name</a:t>
          </a:r>
          <a:r>
            <a:rPr lang="fr-FR" b="0" dirty="0"/>
            <a:t>&lt;/li&gt;</a:t>
          </a:r>
        </a:p>
      </dgm:t>
    </dgm:pt>
    <dgm:pt modelId="{09E551A8-50AE-4647-8065-2017C2D23F0D}" type="parTrans" cxnId="{7332234D-A29C-4044-9C37-1D9B7509440E}">
      <dgm:prSet/>
      <dgm:spPr/>
      <dgm:t>
        <a:bodyPr/>
        <a:lstStyle/>
        <a:p>
          <a:endParaRPr lang="fr-FR"/>
        </a:p>
      </dgm:t>
    </dgm:pt>
    <dgm:pt modelId="{09DCDDEC-23DC-412D-9F0D-16616B1421BA}" type="sibTrans" cxnId="{7332234D-A29C-4044-9C37-1D9B7509440E}">
      <dgm:prSet/>
      <dgm:spPr/>
      <dgm:t>
        <a:bodyPr/>
        <a:lstStyle/>
        <a:p>
          <a:endParaRPr lang="fr-FR"/>
        </a:p>
      </dgm:t>
    </dgm:pt>
    <dgm:pt modelId="{B367438B-8D88-4B1A-B127-5FFD8CD4934E}">
      <dgm:prSet/>
      <dgm:spPr/>
      <dgm:t>
        <a:bodyPr/>
        <a:lstStyle/>
        <a:p>
          <a:r>
            <a:rPr lang="fr-FR" b="0"/>
            <a:t>&lt;/</a:t>
          </a:r>
          <a:r>
            <a:rPr lang="fr-FR" b="0" dirty="0" err="1"/>
            <a:t>ul</a:t>
          </a:r>
          <a:r>
            <a:rPr lang="fr-FR" b="0" dirty="0"/>
            <a:t>&gt;);}</a:t>
          </a:r>
        </a:p>
      </dgm:t>
    </dgm:pt>
    <dgm:pt modelId="{BD22F402-B96B-44B4-BBD3-6237F9A441E6}" type="parTrans" cxnId="{988096FF-CA94-49C6-BE8C-9A8132871DAB}">
      <dgm:prSet/>
      <dgm:spPr/>
      <dgm:t>
        <a:bodyPr/>
        <a:lstStyle/>
        <a:p>
          <a:endParaRPr lang="fr-FR"/>
        </a:p>
      </dgm:t>
    </dgm:pt>
    <dgm:pt modelId="{3975543C-1298-4A4A-A561-AF26414C6235}" type="sibTrans" cxnId="{988096FF-CA94-49C6-BE8C-9A8132871DAB}">
      <dgm:prSet/>
      <dgm:spPr/>
      <dgm:t>
        <a:bodyPr/>
        <a:lstStyle/>
        <a:p>
          <a:endParaRPr lang="fr-FR"/>
        </a:p>
      </dgm:t>
    </dgm:pt>
    <dgm:pt modelId="{67152CD0-77E3-4B4B-8ED8-5845AC783F16}">
      <dgm:prSet/>
      <dgm:spPr/>
      <dgm:t>
        <a:bodyPr/>
        <a:lstStyle/>
        <a:p>
          <a:r>
            <a:rPr lang="fr-FR" b="0"/>
            <a:t>))}</a:t>
          </a:r>
          <a:endParaRPr lang="fr-FR" b="0" dirty="0"/>
        </a:p>
      </dgm:t>
    </dgm:pt>
    <dgm:pt modelId="{9F0B1DD8-CFAE-4C12-9EC6-FBCBA188A523}" type="parTrans" cxnId="{19945AF1-1C4A-4F6D-B072-6555FF230F2D}">
      <dgm:prSet/>
      <dgm:spPr/>
      <dgm:t>
        <a:bodyPr/>
        <a:lstStyle/>
        <a:p>
          <a:endParaRPr lang="fr-FR"/>
        </a:p>
      </dgm:t>
    </dgm:pt>
    <dgm:pt modelId="{E37F2C1F-3A90-4DFF-AC4E-02B8E19249BA}" type="sibTrans" cxnId="{19945AF1-1C4A-4F6D-B072-6555FF230F2D}">
      <dgm:prSet/>
      <dgm:spPr/>
      <dgm:t>
        <a:bodyPr/>
        <a:lstStyle/>
        <a:p>
          <a:endParaRPr lang="fr-FR"/>
        </a:p>
      </dgm:t>
    </dgm:pt>
    <dgm:pt modelId="{627BB3B1-A543-4F42-85B0-17E4103D63E4}">
      <dgm:prSet/>
      <dgm:spPr/>
      <dgm:t>
        <a:bodyPr/>
        <a:lstStyle/>
        <a:p>
          <a:r>
            <a:rPr lang="fr-FR" b="0" dirty="0"/>
            <a:t> </a:t>
          </a:r>
          <a:r>
            <a:rPr lang="fr-FR" b="1" i="1" dirty="0" err="1"/>
            <a:t>data</a:t>
          </a:r>
          <a:r>
            <a:rPr lang="fr-FR" b="1" dirty="0" err="1"/>
            <a:t>.</a:t>
          </a:r>
          <a:r>
            <a:rPr lang="fr-FR" b="1" i="1" dirty="0" err="1"/>
            <a:t>map</a:t>
          </a:r>
          <a:r>
            <a:rPr lang="fr-FR" b="1" dirty="0"/>
            <a:t>(({ id, </a:t>
          </a:r>
          <a:r>
            <a:rPr lang="fr-FR" b="1" dirty="0" err="1"/>
            <a:t>name</a:t>
          </a:r>
          <a:r>
            <a:rPr lang="fr-FR" b="1" dirty="0"/>
            <a:t> }) </a:t>
          </a:r>
          <a:r>
            <a:rPr lang="fr-FR" b="1" i="1" dirty="0"/>
            <a:t>=&gt;</a:t>
          </a:r>
          <a:r>
            <a:rPr lang="fr-FR" b="1" dirty="0"/>
            <a:t> (</a:t>
          </a:r>
        </a:p>
      </dgm:t>
    </dgm:pt>
    <dgm:pt modelId="{3BB6BDDB-EB3C-4D8B-A44B-BB00100C5604}" type="parTrans" cxnId="{104B0783-A8E6-4EB9-B414-B3E7B8988E06}">
      <dgm:prSet/>
      <dgm:spPr/>
      <dgm:t>
        <a:bodyPr/>
        <a:lstStyle/>
        <a:p>
          <a:endParaRPr lang="fr-FR"/>
        </a:p>
      </dgm:t>
    </dgm:pt>
    <dgm:pt modelId="{C172A359-4973-4A10-825C-A0AD57431624}" type="sibTrans" cxnId="{104B0783-A8E6-4EB9-B414-B3E7B8988E06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E34AD22-ECD3-4408-B5A3-43CC8D1BE7BF}" type="pres">
      <dgm:prSet presAssocID="{D34B05BB-E916-4702-B2BF-792ED38E98AC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539B28E-649F-47ED-BA4A-B331C2D57688}" type="pres">
      <dgm:prSet presAssocID="{07773E39-CA31-4390-AABB-CC96BCDB354C}" presName="spacer" presStyleCnt="0"/>
      <dgm:spPr/>
    </dgm:pt>
    <dgm:pt modelId="{A1D5029B-19EF-4DAE-8183-E869FCD4FDD5}" type="pres">
      <dgm:prSet presAssocID="{50AE3441-16B4-47A9-B2E4-ED10BC6E0FA7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45F1E93C-B890-43BC-B551-112CC94E63B6}" type="pres">
      <dgm:prSet presAssocID="{C5660111-A810-4288-BC17-6E3CF7DA43AE}" presName="spacer" presStyleCnt="0"/>
      <dgm:spPr/>
    </dgm:pt>
    <dgm:pt modelId="{05E8AF91-7CAF-4A98-B400-AA2DFB90A9B4}" type="pres">
      <dgm:prSet presAssocID="{2F0E4FFD-C210-43DB-9B33-78B62ABE9DF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6A45E53-6651-4958-AE7A-67D332D8C024}" type="pres">
      <dgm:prSet presAssocID="{2F67BCDD-4166-4C92-9718-6A01FAC26DD6}" presName="spacer" presStyleCnt="0"/>
      <dgm:spPr/>
    </dgm:pt>
    <dgm:pt modelId="{A02CAC2C-5194-42C4-AAA7-36053669B086}" type="pres">
      <dgm:prSet presAssocID="{B9CAD9D6-8BC9-4643-8885-5E97E62F32E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7C67A17-5487-4E63-A42D-33B9C7EB2A37}" type="pres">
      <dgm:prSet presAssocID="{D7B266FB-0D9C-4064-99CD-97264E7895CB}" presName="spacer" presStyleCnt="0"/>
      <dgm:spPr/>
    </dgm:pt>
    <dgm:pt modelId="{3083BAC3-9549-421F-BF63-2FC056E122F8}" type="pres">
      <dgm:prSet presAssocID="{4917B3CF-A4A9-4710-956F-1FBFB7EF0B6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50CDFFF-19A1-4BBD-8C66-50B797E74D1B}" type="pres">
      <dgm:prSet presAssocID="{A3D7287A-94F6-4F74-AED7-B6D6D9F7C752}" presName="spacer" presStyleCnt="0"/>
      <dgm:spPr/>
    </dgm:pt>
    <dgm:pt modelId="{840091E7-6B05-4143-AFBD-9859D2573D81}" type="pres">
      <dgm:prSet presAssocID="{627BB3B1-A543-4F42-85B0-17E4103D63E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EA9570E3-7CF7-4FC1-94E1-34ECB0F9695D}" type="pres">
      <dgm:prSet presAssocID="{C172A359-4973-4A10-825C-A0AD57431624}" presName="spacer" presStyleCnt="0"/>
      <dgm:spPr/>
    </dgm:pt>
    <dgm:pt modelId="{B9DF2F12-7500-4B91-9E0E-ED92970429CC}" type="pres">
      <dgm:prSet presAssocID="{CE8743BF-FA35-4975-8CD7-FA3442F366F8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9B530E9-D3B6-4DE1-9760-2F1E3931EEE7}" type="pres">
      <dgm:prSet presAssocID="{09DCDDEC-23DC-412D-9F0D-16616B1421BA}" presName="spacer" presStyleCnt="0"/>
      <dgm:spPr/>
    </dgm:pt>
    <dgm:pt modelId="{815B7B86-6051-4691-B52B-F5B2D15E4F9A}" type="pres">
      <dgm:prSet presAssocID="{67152CD0-77E3-4B4B-8ED8-5845AC783F1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1C00D23-C2AC-4F4B-936F-4AE13C1F81B1}" type="pres">
      <dgm:prSet presAssocID="{E37F2C1F-3A90-4DFF-AC4E-02B8E19249BA}" presName="spacer" presStyleCnt="0"/>
      <dgm:spPr/>
    </dgm:pt>
    <dgm:pt modelId="{3B46A54C-5F93-4491-8258-46610D0109FB}" type="pres">
      <dgm:prSet presAssocID="{B367438B-8D88-4B1A-B127-5FFD8CD4934E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5033A63-856B-4117-AC77-AE51066730B2}" srcId="{76C30ABF-8A6D-4F6B-95E0-421246929C1E}" destId="{2F0E4FFD-C210-43DB-9B33-78B62ABE9DF9}" srcOrd="2" destOrd="0" parTransId="{9063BC67-FFF9-47CD-92E8-76575EBA848E}" sibTransId="{2F67BCDD-4166-4C92-9718-6A01FAC26DD6}"/>
    <dgm:cxn modelId="{078FB144-906A-424C-9665-C6AF1A47EB0A}" srcId="{76C30ABF-8A6D-4F6B-95E0-421246929C1E}" destId="{D34B05BB-E916-4702-B2BF-792ED38E98AC}" srcOrd="0" destOrd="0" parTransId="{BFA52AC4-8E96-4C0D-9CA6-2FEDF5713A77}" sibTransId="{07773E39-CA31-4390-AABB-CC96BCDB354C}"/>
    <dgm:cxn modelId="{B6C2D244-7EC3-49B4-B93D-34C6396A1651}" srcId="{76C30ABF-8A6D-4F6B-95E0-421246929C1E}" destId="{50AE3441-16B4-47A9-B2E4-ED10BC6E0FA7}" srcOrd="1" destOrd="0" parTransId="{361A1712-C745-4A45-87AA-3CD3CC8F673B}" sibTransId="{C5660111-A810-4288-BC17-6E3CF7DA43AE}"/>
    <dgm:cxn modelId="{17B29048-575D-4C95-B729-D536099EE2DA}" type="presOf" srcId="{B9CAD9D6-8BC9-4643-8885-5E97E62F32E5}" destId="{A02CAC2C-5194-42C4-AAA7-36053669B086}" srcOrd="0" destOrd="0" presId="urn:microsoft.com/office/officeart/2005/8/layout/vList2"/>
    <dgm:cxn modelId="{7332234D-A29C-4044-9C37-1D9B7509440E}" srcId="{76C30ABF-8A6D-4F6B-95E0-421246929C1E}" destId="{CE8743BF-FA35-4975-8CD7-FA3442F366F8}" srcOrd="6" destOrd="0" parTransId="{09E551A8-50AE-4647-8065-2017C2D23F0D}" sibTransId="{09DCDDEC-23DC-412D-9F0D-16616B1421BA}"/>
    <dgm:cxn modelId="{F6DFB451-0108-41B4-80DC-751F1864DBBB}" type="presOf" srcId="{B367438B-8D88-4B1A-B127-5FFD8CD4934E}" destId="{3B46A54C-5F93-4491-8258-46610D0109FB}" srcOrd="0" destOrd="0" presId="urn:microsoft.com/office/officeart/2005/8/layout/vList2"/>
    <dgm:cxn modelId="{30840A79-645B-42E4-B59D-50EDB3CC66FA}" srcId="{76C30ABF-8A6D-4F6B-95E0-421246929C1E}" destId="{4917B3CF-A4A9-4710-956F-1FBFB7EF0B6A}" srcOrd="4" destOrd="0" parTransId="{3DC8AC8E-49B7-4759-8F28-6085CF2C0AC7}" sibTransId="{A3D7287A-94F6-4F74-AED7-B6D6D9F7C752}"/>
    <dgm:cxn modelId="{BDA8CC81-2800-4C8E-B331-450AD33BB43B}" srcId="{76C30ABF-8A6D-4F6B-95E0-421246929C1E}" destId="{B9CAD9D6-8BC9-4643-8885-5E97E62F32E5}" srcOrd="3" destOrd="0" parTransId="{79608165-6990-4240-A45D-C45F449F9B9C}" sibTransId="{D7B266FB-0D9C-4064-99CD-97264E7895CB}"/>
    <dgm:cxn modelId="{104B0783-A8E6-4EB9-B414-B3E7B8988E06}" srcId="{76C30ABF-8A6D-4F6B-95E0-421246929C1E}" destId="{627BB3B1-A543-4F42-85B0-17E4103D63E4}" srcOrd="5" destOrd="0" parTransId="{3BB6BDDB-EB3C-4D8B-A44B-BB00100C5604}" sibTransId="{C172A359-4973-4A10-825C-A0AD57431624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3622AD8E-9B49-4760-8B33-005A7C32E940}" type="presOf" srcId="{50AE3441-16B4-47A9-B2E4-ED10BC6E0FA7}" destId="{A1D5029B-19EF-4DAE-8183-E869FCD4FDD5}" srcOrd="0" destOrd="0" presId="urn:microsoft.com/office/officeart/2005/8/layout/vList2"/>
    <dgm:cxn modelId="{7FC9A89C-E08C-45FA-B74B-00C3761DCB59}" type="presOf" srcId="{67152CD0-77E3-4B4B-8ED8-5845AC783F16}" destId="{815B7B86-6051-4691-B52B-F5B2D15E4F9A}" srcOrd="0" destOrd="0" presId="urn:microsoft.com/office/officeart/2005/8/layout/vList2"/>
    <dgm:cxn modelId="{260FD2A9-48C5-4299-A955-1EBA5B13A851}" type="presOf" srcId="{CE8743BF-FA35-4975-8CD7-FA3442F366F8}" destId="{B9DF2F12-7500-4B91-9E0E-ED92970429CC}" srcOrd="0" destOrd="0" presId="urn:microsoft.com/office/officeart/2005/8/layout/vList2"/>
    <dgm:cxn modelId="{048B0FD0-B766-4B0D-91A8-8B88AECDDA7D}" type="presOf" srcId="{2F0E4FFD-C210-43DB-9B33-78B62ABE9DF9}" destId="{05E8AF91-7CAF-4A98-B400-AA2DFB90A9B4}" srcOrd="0" destOrd="0" presId="urn:microsoft.com/office/officeart/2005/8/layout/vList2"/>
    <dgm:cxn modelId="{154F23E6-E63F-4BBE-9F1B-60C42F927E92}" type="presOf" srcId="{627BB3B1-A543-4F42-85B0-17E4103D63E4}" destId="{840091E7-6B05-4143-AFBD-9859D2573D81}" srcOrd="0" destOrd="0" presId="urn:microsoft.com/office/officeart/2005/8/layout/vList2"/>
    <dgm:cxn modelId="{34F738E9-C1FA-4100-8ED0-9D6A1190BB07}" type="presOf" srcId="{D34B05BB-E916-4702-B2BF-792ED38E98AC}" destId="{BE34AD22-ECD3-4408-B5A3-43CC8D1BE7BF}" srcOrd="0" destOrd="0" presId="urn:microsoft.com/office/officeart/2005/8/layout/vList2"/>
    <dgm:cxn modelId="{19945AF1-1C4A-4F6D-B072-6555FF230F2D}" srcId="{76C30ABF-8A6D-4F6B-95E0-421246929C1E}" destId="{67152CD0-77E3-4B4B-8ED8-5845AC783F16}" srcOrd="7" destOrd="0" parTransId="{9F0B1DD8-CFAE-4C12-9EC6-FBCBA188A523}" sibTransId="{E37F2C1F-3A90-4DFF-AC4E-02B8E19249BA}"/>
    <dgm:cxn modelId="{E8EF93F7-6C90-4EB5-98F8-3B087FADC1B9}" type="presOf" srcId="{4917B3CF-A4A9-4710-956F-1FBFB7EF0B6A}" destId="{3083BAC3-9549-421F-BF63-2FC056E122F8}" srcOrd="0" destOrd="0" presId="urn:microsoft.com/office/officeart/2005/8/layout/vList2"/>
    <dgm:cxn modelId="{988096FF-CA94-49C6-BE8C-9A8132871DAB}" srcId="{76C30ABF-8A6D-4F6B-95E0-421246929C1E}" destId="{B367438B-8D88-4B1A-B127-5FFD8CD4934E}" srcOrd="8" destOrd="0" parTransId="{BD22F402-B96B-44B4-BBD3-6237F9A441E6}" sibTransId="{3975543C-1298-4A4A-A561-AF26414C6235}"/>
    <dgm:cxn modelId="{48EC6805-5910-4EF8-90F5-E4E68226B2EB}" type="presParOf" srcId="{3C7D40A0-C208-4B0E-8A58-982B43EA604D}" destId="{BE34AD22-ECD3-4408-B5A3-43CC8D1BE7BF}" srcOrd="0" destOrd="0" presId="urn:microsoft.com/office/officeart/2005/8/layout/vList2"/>
    <dgm:cxn modelId="{BDD4572C-4D0D-46C4-B401-41933801165E}" type="presParOf" srcId="{3C7D40A0-C208-4B0E-8A58-982B43EA604D}" destId="{F539B28E-649F-47ED-BA4A-B331C2D57688}" srcOrd="1" destOrd="0" presId="urn:microsoft.com/office/officeart/2005/8/layout/vList2"/>
    <dgm:cxn modelId="{E346BFA5-8976-49F2-89B0-177C529DD42A}" type="presParOf" srcId="{3C7D40A0-C208-4B0E-8A58-982B43EA604D}" destId="{A1D5029B-19EF-4DAE-8183-E869FCD4FDD5}" srcOrd="2" destOrd="0" presId="urn:microsoft.com/office/officeart/2005/8/layout/vList2"/>
    <dgm:cxn modelId="{91A96345-E5CB-467E-AAD7-7BA3DF95D76D}" type="presParOf" srcId="{3C7D40A0-C208-4B0E-8A58-982B43EA604D}" destId="{45F1E93C-B890-43BC-B551-112CC94E63B6}" srcOrd="3" destOrd="0" presId="urn:microsoft.com/office/officeart/2005/8/layout/vList2"/>
    <dgm:cxn modelId="{D51D2221-E058-486C-A25D-7ACE64D174A8}" type="presParOf" srcId="{3C7D40A0-C208-4B0E-8A58-982B43EA604D}" destId="{05E8AF91-7CAF-4A98-B400-AA2DFB90A9B4}" srcOrd="4" destOrd="0" presId="urn:microsoft.com/office/officeart/2005/8/layout/vList2"/>
    <dgm:cxn modelId="{B9189936-AD75-4098-A1CF-3C831109B084}" type="presParOf" srcId="{3C7D40A0-C208-4B0E-8A58-982B43EA604D}" destId="{66A45E53-6651-4958-AE7A-67D332D8C024}" srcOrd="5" destOrd="0" presId="urn:microsoft.com/office/officeart/2005/8/layout/vList2"/>
    <dgm:cxn modelId="{911DE036-A58B-489D-BB38-06F03158F619}" type="presParOf" srcId="{3C7D40A0-C208-4B0E-8A58-982B43EA604D}" destId="{A02CAC2C-5194-42C4-AAA7-36053669B086}" srcOrd="6" destOrd="0" presId="urn:microsoft.com/office/officeart/2005/8/layout/vList2"/>
    <dgm:cxn modelId="{C599ED72-9C28-4D40-BC86-74BA2C21E49E}" type="presParOf" srcId="{3C7D40A0-C208-4B0E-8A58-982B43EA604D}" destId="{F7C67A17-5487-4E63-A42D-33B9C7EB2A37}" srcOrd="7" destOrd="0" presId="urn:microsoft.com/office/officeart/2005/8/layout/vList2"/>
    <dgm:cxn modelId="{FEB0F5F9-320A-4382-AE26-787695051496}" type="presParOf" srcId="{3C7D40A0-C208-4B0E-8A58-982B43EA604D}" destId="{3083BAC3-9549-421F-BF63-2FC056E122F8}" srcOrd="8" destOrd="0" presId="urn:microsoft.com/office/officeart/2005/8/layout/vList2"/>
    <dgm:cxn modelId="{5B842762-2171-4556-B8F6-5EC22FA1BD42}" type="presParOf" srcId="{3C7D40A0-C208-4B0E-8A58-982B43EA604D}" destId="{150CDFFF-19A1-4BBD-8C66-50B797E74D1B}" srcOrd="9" destOrd="0" presId="urn:microsoft.com/office/officeart/2005/8/layout/vList2"/>
    <dgm:cxn modelId="{8C196AE1-171E-4053-9A02-42A25C29BB18}" type="presParOf" srcId="{3C7D40A0-C208-4B0E-8A58-982B43EA604D}" destId="{840091E7-6B05-4143-AFBD-9859D2573D81}" srcOrd="10" destOrd="0" presId="urn:microsoft.com/office/officeart/2005/8/layout/vList2"/>
    <dgm:cxn modelId="{24DD9727-C398-4D42-AAFA-DAE3B7E426BD}" type="presParOf" srcId="{3C7D40A0-C208-4B0E-8A58-982B43EA604D}" destId="{EA9570E3-7CF7-4FC1-94E1-34ECB0F9695D}" srcOrd="11" destOrd="0" presId="urn:microsoft.com/office/officeart/2005/8/layout/vList2"/>
    <dgm:cxn modelId="{986C37D7-C68E-4C1D-97B8-E0D3B04D700A}" type="presParOf" srcId="{3C7D40A0-C208-4B0E-8A58-982B43EA604D}" destId="{B9DF2F12-7500-4B91-9E0E-ED92970429CC}" srcOrd="12" destOrd="0" presId="urn:microsoft.com/office/officeart/2005/8/layout/vList2"/>
    <dgm:cxn modelId="{CC16A36C-B070-46F9-B74F-E68E7B93F03B}" type="presParOf" srcId="{3C7D40A0-C208-4B0E-8A58-982B43EA604D}" destId="{B9B530E9-D3B6-4DE1-9760-2F1E3931EEE7}" srcOrd="13" destOrd="0" presId="urn:microsoft.com/office/officeart/2005/8/layout/vList2"/>
    <dgm:cxn modelId="{A17ADC27-088B-4B9E-A28E-571B564F2107}" type="presParOf" srcId="{3C7D40A0-C208-4B0E-8A58-982B43EA604D}" destId="{815B7B86-6051-4691-B52B-F5B2D15E4F9A}" srcOrd="14" destOrd="0" presId="urn:microsoft.com/office/officeart/2005/8/layout/vList2"/>
    <dgm:cxn modelId="{B981CF9C-1C64-44B9-841C-BA4DA5AB1AE6}" type="presParOf" srcId="{3C7D40A0-C208-4B0E-8A58-982B43EA604D}" destId="{01C00D23-C2AC-4F4B-936F-4AE13C1F81B1}" srcOrd="15" destOrd="0" presId="urn:microsoft.com/office/officeart/2005/8/layout/vList2"/>
    <dgm:cxn modelId="{793186AE-B1FF-4ADF-9997-F30F7E94F01B}" type="presParOf" srcId="{3C7D40A0-C208-4B0E-8A58-982B43EA604D}" destId="{3B46A54C-5F93-4491-8258-46610D0109F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35873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Setup</a:t>
          </a:r>
          <a:endParaRPr lang="fr-FR" sz="6500" kern="1200" dirty="0"/>
        </a:p>
      </dsp:txBody>
      <dsp:txXfrm>
        <a:off x="76105" y="434842"/>
        <a:ext cx="9906189" cy="1406815"/>
      </dsp:txXfrm>
    </dsp:sp>
    <dsp:sp modelId="{840E1A6F-B867-448C-94D6-17C88306D8FF}">
      <dsp:nvSpPr>
        <dsp:cNvPr id="0" name=""/>
        <dsp:cNvSpPr/>
      </dsp:nvSpPr>
      <dsp:spPr>
        <a:xfrm>
          <a:off x="0" y="2104962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React Components</a:t>
          </a:r>
          <a:endParaRPr lang="fr-FR" sz="6500" kern="1200" dirty="0"/>
        </a:p>
      </dsp:txBody>
      <dsp:txXfrm>
        <a:off x="76105" y="2181067"/>
        <a:ext cx="9906189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95802"/>
          <a:ext cx="3447741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 err="1"/>
            <a:t>npx</a:t>
          </a:r>
          <a:r>
            <a:rPr lang="en-GB" sz="3400" kern="1200" dirty="0"/>
            <a:t> create-react-app </a:t>
          </a:r>
          <a:r>
            <a:rPr lang="en-GB" sz="3400" kern="1200" dirty="0" err="1"/>
            <a:t>appName</a:t>
          </a:r>
          <a:endParaRPr lang="fr-FR" sz="3400" kern="1200" dirty="0"/>
        </a:p>
      </dsp:txBody>
      <dsp:txXfrm>
        <a:off x="66025" y="161827"/>
        <a:ext cx="3315691" cy="1220470"/>
      </dsp:txXfrm>
    </dsp:sp>
    <dsp:sp modelId="{4757E2B5-4EEA-4FA3-A3FC-67AB94EB524E}">
      <dsp:nvSpPr>
        <dsp:cNvPr id="0" name=""/>
        <dsp:cNvSpPr/>
      </dsp:nvSpPr>
      <dsp:spPr>
        <a:xfrm>
          <a:off x="0" y="1448322"/>
          <a:ext cx="3447741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6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700" kern="1200" dirty="0"/>
        </a:p>
      </dsp:txBody>
      <dsp:txXfrm>
        <a:off x="0" y="1448322"/>
        <a:ext cx="3447741" cy="563040"/>
      </dsp:txXfrm>
    </dsp:sp>
    <dsp:sp modelId="{4A70DAE9-633F-4CCA-91B9-9378036B942E}">
      <dsp:nvSpPr>
        <dsp:cNvPr id="0" name=""/>
        <dsp:cNvSpPr/>
      </dsp:nvSpPr>
      <dsp:spPr>
        <a:xfrm>
          <a:off x="0" y="2011362"/>
          <a:ext cx="3447741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Start React project</a:t>
          </a:r>
          <a:endParaRPr lang="fr-FR" sz="3400" kern="1200" dirty="0"/>
        </a:p>
      </dsp:txBody>
      <dsp:txXfrm>
        <a:off x="66025" y="2077387"/>
        <a:ext cx="3315691" cy="1220470"/>
      </dsp:txXfrm>
    </dsp:sp>
    <dsp:sp modelId="{EBA2B8E3-52FC-446B-A994-09FDCBCE6335}">
      <dsp:nvSpPr>
        <dsp:cNvPr id="0" name=""/>
        <dsp:cNvSpPr/>
      </dsp:nvSpPr>
      <dsp:spPr>
        <a:xfrm>
          <a:off x="0" y="3363882"/>
          <a:ext cx="3447741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6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 err="1"/>
            <a:t>npm</a:t>
          </a:r>
          <a:r>
            <a:rPr lang="en-GB" sz="2700" kern="1200" dirty="0"/>
            <a:t> start</a:t>
          </a:r>
          <a:endParaRPr lang="fr-FR" sz="2700" kern="1200" dirty="0"/>
        </a:p>
      </dsp:txBody>
      <dsp:txXfrm>
        <a:off x="0" y="3363882"/>
        <a:ext cx="3447741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14463"/>
          <a:ext cx="2640149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It’s a Module bundler</a:t>
          </a:r>
          <a:endParaRPr lang="fr-FR" sz="3300" kern="1200" dirty="0"/>
        </a:p>
      </dsp:txBody>
      <dsp:txXfrm>
        <a:off x="64083" y="278546"/>
        <a:ext cx="2511983" cy="1184574"/>
      </dsp:txXfrm>
    </dsp:sp>
    <dsp:sp modelId="{4757E2B5-4EEA-4FA3-A3FC-67AB94EB524E}">
      <dsp:nvSpPr>
        <dsp:cNvPr id="0" name=""/>
        <dsp:cNvSpPr/>
      </dsp:nvSpPr>
      <dsp:spPr>
        <a:xfrm>
          <a:off x="0" y="1527203"/>
          <a:ext cx="2640149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Combines all your JS files into a single file that can be used by the browser.</a:t>
          </a:r>
          <a:endParaRPr lang="fr-FR" sz="2600" kern="1200" dirty="0"/>
        </a:p>
      </dsp:txBody>
      <dsp:txXfrm>
        <a:off x="0" y="1527203"/>
        <a:ext cx="2640149" cy="2322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39350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Define a component in </a:t>
          </a:r>
          <a:r>
            <a:rPr lang="en-GB" sz="3000" kern="1200" dirty="0" err="1"/>
            <a:t>Src</a:t>
          </a:r>
          <a:r>
            <a:rPr lang="en-GB" sz="3000" kern="1200" dirty="0"/>
            <a:t>\App.js</a:t>
          </a:r>
          <a:endParaRPr lang="fr-FR" sz="3000" kern="1200" dirty="0"/>
        </a:p>
      </dsp:txBody>
      <dsp:txXfrm>
        <a:off x="35125" y="74475"/>
        <a:ext cx="9988149" cy="649299"/>
      </dsp:txXfrm>
    </dsp:sp>
    <dsp:sp modelId="{20E07B01-B6ED-46C6-B94F-25A64CBF5829}">
      <dsp:nvSpPr>
        <dsp:cNvPr id="0" name=""/>
        <dsp:cNvSpPr/>
      </dsp:nvSpPr>
      <dsp:spPr>
        <a:xfrm>
          <a:off x="0" y="758900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i="1" kern="1200" dirty="0" err="1"/>
            <a:t>function</a:t>
          </a:r>
          <a:r>
            <a:rPr lang="fr-FR" sz="2300" b="0" kern="1200" dirty="0"/>
            <a:t> </a:t>
          </a:r>
          <a:r>
            <a:rPr lang="fr-FR" sz="2300" b="0" i="1" kern="1200" dirty="0" err="1"/>
            <a:t>MyComponent</a:t>
          </a:r>
          <a:r>
            <a:rPr lang="fr-FR" sz="2300" b="0" kern="1200" dirty="0"/>
            <a:t>() { </a:t>
          </a:r>
          <a:r>
            <a:rPr lang="en-US" sz="2300" b="0" i="1" kern="1200" dirty="0"/>
            <a:t>return</a:t>
          </a:r>
          <a:r>
            <a:rPr lang="en-US" sz="2300" b="0" kern="1200" dirty="0"/>
            <a:t>&lt;p&gt;HelloWorld&lt;/p&gt;; </a:t>
          </a:r>
          <a:r>
            <a:rPr lang="fr-FR" sz="2300" b="0" kern="1200" dirty="0"/>
            <a:t>}</a:t>
          </a:r>
          <a:endParaRPr lang="fr-FR" sz="2300" kern="1200" dirty="0"/>
        </a:p>
      </dsp:txBody>
      <dsp:txXfrm>
        <a:off x="0" y="758900"/>
        <a:ext cx="10058399" cy="496800"/>
      </dsp:txXfrm>
    </dsp:sp>
    <dsp:sp modelId="{AD609403-8380-4E6D-9E3D-AE4CF6663860}">
      <dsp:nvSpPr>
        <dsp:cNvPr id="0" name=""/>
        <dsp:cNvSpPr/>
      </dsp:nvSpPr>
      <dsp:spPr>
        <a:xfrm>
          <a:off x="0" y="1255700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Component with Props</a:t>
          </a:r>
          <a:endParaRPr lang="fr-FR" sz="3000" kern="1200" dirty="0"/>
        </a:p>
      </dsp:txBody>
      <dsp:txXfrm>
        <a:off x="35125" y="1290825"/>
        <a:ext cx="9988149" cy="649299"/>
      </dsp:txXfrm>
    </dsp:sp>
    <dsp:sp modelId="{C6D80060-1AAC-4BCF-AEB5-39D5605918CE}">
      <dsp:nvSpPr>
        <dsp:cNvPr id="0" name=""/>
        <dsp:cNvSpPr/>
      </dsp:nvSpPr>
      <dsp:spPr>
        <a:xfrm>
          <a:off x="0" y="1975250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i="1" kern="1200" dirty="0" err="1"/>
            <a:t>function</a:t>
          </a:r>
          <a:r>
            <a:rPr lang="fr-FR" sz="2300" b="0" kern="1200" dirty="0"/>
            <a:t> </a:t>
          </a:r>
          <a:r>
            <a:rPr lang="fr-FR" sz="2300" b="0" i="1" kern="1200" dirty="0" err="1"/>
            <a:t>MyComponentWithProp</a:t>
          </a:r>
          <a:r>
            <a:rPr lang="fr-FR" sz="2300" b="0" kern="1200" dirty="0"/>
            <a:t>(</a:t>
          </a:r>
          <a:r>
            <a:rPr lang="fr-FR" sz="2300" b="0" kern="1200" dirty="0" err="1"/>
            <a:t>props</a:t>
          </a:r>
          <a:r>
            <a:rPr lang="fr-FR" sz="2300" b="0" kern="1200" dirty="0"/>
            <a:t>) {</a:t>
          </a:r>
          <a:r>
            <a:rPr lang="fr-FR" sz="2300" b="0" i="1" kern="1200" dirty="0"/>
            <a:t>return</a:t>
          </a:r>
          <a:r>
            <a:rPr lang="fr-FR" sz="2300" b="0" kern="1200" dirty="0"/>
            <a:t> &lt;p&gt;</a:t>
          </a:r>
          <a:r>
            <a:rPr lang="fr-FR" sz="2300" b="0" kern="1200" dirty="0" err="1"/>
            <a:t>props</a:t>
          </a:r>
          <a:r>
            <a:rPr lang="fr-FR" sz="2300" b="0" kern="1200" dirty="0"/>
            <a:t>&lt;/p&gt;;}</a:t>
          </a:r>
          <a:endParaRPr lang="fr-FR" sz="2300" kern="1200" dirty="0"/>
        </a:p>
      </dsp:txBody>
      <dsp:txXfrm>
        <a:off x="0" y="1975250"/>
        <a:ext cx="10058399" cy="496800"/>
      </dsp:txXfrm>
    </dsp:sp>
    <dsp:sp modelId="{6F115B66-5FE0-4B14-93BA-13417215F4BE}">
      <dsp:nvSpPr>
        <dsp:cNvPr id="0" name=""/>
        <dsp:cNvSpPr/>
      </dsp:nvSpPr>
      <dsp:spPr>
        <a:xfrm>
          <a:off x="0" y="2472050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kern="1200" dirty="0"/>
            <a:t>Calling JSX components:</a:t>
          </a:r>
          <a:endParaRPr lang="fr-FR" sz="3000" b="0" kern="1200" dirty="0"/>
        </a:p>
      </dsp:txBody>
      <dsp:txXfrm>
        <a:off x="35125" y="2507175"/>
        <a:ext cx="9988149" cy="649299"/>
      </dsp:txXfrm>
    </dsp:sp>
    <dsp:sp modelId="{338474B1-86B6-469D-A11E-CEC5F1F57C39}">
      <dsp:nvSpPr>
        <dsp:cNvPr id="0" name=""/>
        <dsp:cNvSpPr/>
      </dsp:nvSpPr>
      <dsp:spPr>
        <a:xfrm>
          <a:off x="0" y="3191600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kern="1200" dirty="0"/>
            <a:t>&lt;</a:t>
          </a:r>
          <a:r>
            <a:rPr lang="fr-FR" sz="2300" b="0" kern="1200" dirty="0" err="1"/>
            <a:t>MyComponent</a:t>
          </a:r>
          <a:r>
            <a:rPr lang="fr-FR" sz="2300" b="0" kern="1200" dirty="0"/>
            <a:t> /&gt;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kern="1200" dirty="0"/>
            <a:t>&lt;</a:t>
          </a:r>
          <a:r>
            <a:rPr lang="fr-FR" sz="2300" b="0" kern="1200" dirty="0" err="1"/>
            <a:t>MyComponentWithProp</a:t>
          </a:r>
          <a:r>
            <a:rPr lang="fr-FR" sz="2300" b="0" kern="1200" dirty="0"/>
            <a:t> </a:t>
          </a:r>
          <a:r>
            <a:rPr lang="fr-FR" sz="2300" b="0" i="1" kern="1200" dirty="0" err="1"/>
            <a:t>name</a:t>
          </a:r>
          <a:r>
            <a:rPr lang="fr-FR" sz="2300" b="0" i="1" kern="1200" dirty="0"/>
            <a:t>=</a:t>
          </a:r>
          <a:r>
            <a:rPr lang="fr-FR" sz="2300" b="0" kern="1200" dirty="0"/>
            <a:t>"Hello World!" /&gt;</a:t>
          </a:r>
        </a:p>
      </dsp:txBody>
      <dsp:txXfrm>
        <a:off x="0" y="3191600"/>
        <a:ext cx="10058399" cy="7917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12181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Define a component in </a:t>
          </a:r>
          <a:r>
            <a:rPr lang="en-GB" sz="4500" kern="1200" dirty="0" err="1"/>
            <a:t>Src</a:t>
          </a:r>
          <a:r>
            <a:rPr lang="en-GB" sz="4500" kern="1200" dirty="0"/>
            <a:t>\App.js</a:t>
          </a:r>
          <a:endParaRPr lang="fr-FR" sz="4500" kern="1200" dirty="0"/>
        </a:p>
      </dsp:txBody>
      <dsp:txXfrm>
        <a:off x="52688" y="64869"/>
        <a:ext cx="9953023" cy="973949"/>
      </dsp:txXfrm>
    </dsp:sp>
    <dsp:sp modelId="{20E07B01-B6ED-46C6-B94F-25A64CBF5829}">
      <dsp:nvSpPr>
        <dsp:cNvPr id="0" name=""/>
        <dsp:cNvSpPr/>
      </dsp:nvSpPr>
      <dsp:spPr>
        <a:xfrm>
          <a:off x="0" y="1091506"/>
          <a:ext cx="10058399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500" b="0" i="1" kern="1200" dirty="0" err="1"/>
            <a:t>function</a:t>
          </a:r>
          <a:r>
            <a:rPr lang="fr-FR" sz="3500" b="0" kern="1200" dirty="0"/>
            <a:t> </a:t>
          </a:r>
          <a:r>
            <a:rPr lang="fr-FR" sz="3500" b="0" i="1" kern="1200" dirty="0" err="1"/>
            <a:t>MyComponent</a:t>
          </a:r>
          <a:r>
            <a:rPr lang="fr-FR" sz="3500" b="0" kern="1200" dirty="0"/>
            <a:t>(value) { </a:t>
          </a:r>
          <a:r>
            <a:rPr lang="en-US" sz="3500" b="0" i="1" kern="1200" dirty="0"/>
            <a:t>return</a:t>
          </a:r>
          <a:r>
            <a:rPr lang="en-US" sz="3500" b="0" kern="1200" dirty="0"/>
            <a:t> if(value==1){&lt;p&gt;HelloWorld}&lt;/p&gt;;</a:t>
          </a:r>
          <a:r>
            <a:rPr lang="fr-FR" sz="3500" b="0" kern="1200" dirty="0"/>
            <a:t>}</a:t>
          </a:r>
          <a:endParaRPr lang="fr-FR" sz="3500" kern="1200" dirty="0"/>
        </a:p>
      </dsp:txBody>
      <dsp:txXfrm>
        <a:off x="0" y="1091506"/>
        <a:ext cx="10058399" cy="1094512"/>
      </dsp:txXfrm>
    </dsp:sp>
    <dsp:sp modelId="{AD609403-8380-4E6D-9E3D-AE4CF6663860}">
      <dsp:nvSpPr>
        <dsp:cNvPr id="0" name=""/>
        <dsp:cNvSpPr/>
      </dsp:nvSpPr>
      <dsp:spPr>
        <a:xfrm>
          <a:off x="0" y="2186018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Calling the component</a:t>
          </a:r>
          <a:endParaRPr lang="fr-FR" sz="4500" kern="1200" dirty="0"/>
        </a:p>
      </dsp:txBody>
      <dsp:txXfrm>
        <a:off x="52688" y="2238706"/>
        <a:ext cx="9953023" cy="973949"/>
      </dsp:txXfrm>
    </dsp:sp>
    <dsp:sp modelId="{C6D80060-1AAC-4BCF-AEB5-39D5605918CE}">
      <dsp:nvSpPr>
        <dsp:cNvPr id="0" name=""/>
        <dsp:cNvSpPr/>
      </dsp:nvSpPr>
      <dsp:spPr>
        <a:xfrm>
          <a:off x="0" y="3265343"/>
          <a:ext cx="100583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500" b="0" i="1" kern="1200" dirty="0"/>
            <a:t>&lt;</a:t>
          </a:r>
          <a:r>
            <a:rPr lang="fr-FR" sz="3500" b="0" i="1" kern="1200" dirty="0" err="1"/>
            <a:t>MyComponent</a:t>
          </a:r>
          <a:r>
            <a:rPr lang="fr-FR" sz="3500" b="0" i="1" kern="1200" dirty="0"/>
            <a:t> value="1" /&gt;</a:t>
          </a:r>
          <a:endParaRPr lang="fr-FR" sz="3500" kern="1200" dirty="0"/>
        </a:p>
      </dsp:txBody>
      <dsp:txXfrm>
        <a:off x="0" y="3265343"/>
        <a:ext cx="10058399" cy="745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D22-ECD3-4408-B5A3-43CC8D1BE7BF}">
      <dsp:nvSpPr>
        <dsp:cNvPr id="0" name=""/>
        <dsp:cNvSpPr/>
      </dsp:nvSpPr>
      <dsp:spPr>
        <a:xfrm>
          <a:off x="0" y="10012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1" kern="1200"/>
            <a:t>function</a:t>
          </a:r>
          <a:r>
            <a:rPr lang="fr-FR" sz="1600" b="0" kern="1200"/>
            <a:t> </a:t>
          </a:r>
          <a:r>
            <a:rPr lang="fr-FR" sz="1600" b="0" i="1" kern="1200"/>
            <a:t>ListOfFruits</a:t>
          </a:r>
          <a:r>
            <a:rPr lang="fr-FR" sz="1600" b="0" kern="1200"/>
            <a:t>() {</a:t>
          </a:r>
        </a:p>
      </dsp:txBody>
      <dsp:txXfrm>
        <a:off x="18734" y="118856"/>
        <a:ext cx="10020931" cy="346292"/>
      </dsp:txXfrm>
    </dsp:sp>
    <dsp:sp modelId="{A1D5029B-19EF-4DAE-8183-E869FCD4FDD5}">
      <dsp:nvSpPr>
        <dsp:cNvPr id="0" name=""/>
        <dsp:cNvSpPr/>
      </dsp:nvSpPr>
      <dsp:spPr>
        <a:xfrm>
          <a:off x="0" y="52996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1" kern="1200" dirty="0" err="1"/>
            <a:t>const</a:t>
          </a:r>
          <a:r>
            <a:rPr lang="fr-FR" sz="1600" b="0" i="1" kern="1200" dirty="0"/>
            <a:t> data = [ { id: 1,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: </a:t>
          </a:r>
          <a:r>
            <a:rPr lang="fr-FR" sz="1600" b="0" kern="1200" dirty="0"/>
            <a:t>"Apple"</a:t>
          </a:r>
          <a:r>
            <a:rPr lang="fr-FR" sz="1600" b="0" i="1" kern="1200" dirty="0"/>
            <a:t> }, { id: 2,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: </a:t>
          </a:r>
          <a:r>
            <a:rPr lang="fr-FR" sz="1600" b="0" kern="1200" dirty="0"/>
            <a:t>"Banana"</a:t>
          </a:r>
          <a:r>
            <a:rPr lang="fr-FR" sz="1600" b="0" i="1" kern="1200" dirty="0"/>
            <a:t> }]</a:t>
          </a:r>
          <a:r>
            <a:rPr lang="fr-FR" sz="1600" b="0" kern="1200" dirty="0"/>
            <a:t>;</a:t>
          </a:r>
        </a:p>
      </dsp:txBody>
      <dsp:txXfrm>
        <a:off x="18734" y="548696"/>
        <a:ext cx="10020931" cy="346292"/>
      </dsp:txXfrm>
    </dsp:sp>
    <dsp:sp modelId="{05E8AF91-7CAF-4A98-B400-AA2DFB90A9B4}">
      <dsp:nvSpPr>
        <dsp:cNvPr id="0" name=""/>
        <dsp:cNvSpPr/>
      </dsp:nvSpPr>
      <dsp:spPr>
        <a:xfrm>
          <a:off x="0" y="95980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1" kern="1200"/>
            <a:t>return</a:t>
          </a:r>
          <a:r>
            <a:rPr lang="fr-FR" sz="1600" b="0" kern="1200"/>
            <a:t> (</a:t>
          </a:r>
        </a:p>
      </dsp:txBody>
      <dsp:txXfrm>
        <a:off x="18734" y="978536"/>
        <a:ext cx="10020931" cy="346292"/>
      </dsp:txXfrm>
    </dsp:sp>
    <dsp:sp modelId="{A02CAC2C-5194-42C4-AAA7-36053669B086}">
      <dsp:nvSpPr>
        <dsp:cNvPr id="0" name=""/>
        <dsp:cNvSpPr/>
      </dsp:nvSpPr>
      <dsp:spPr>
        <a:xfrm>
          <a:off x="0" y="138964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&lt;</a:t>
          </a:r>
          <a:r>
            <a:rPr lang="fr-FR" sz="1600" b="0" kern="1200" dirty="0" err="1"/>
            <a:t>ul</a:t>
          </a:r>
          <a:r>
            <a:rPr lang="fr-FR" sz="1600" b="0" kern="1200" dirty="0"/>
            <a:t>&gt;</a:t>
          </a:r>
        </a:p>
      </dsp:txBody>
      <dsp:txXfrm>
        <a:off x="18734" y="1408376"/>
        <a:ext cx="10020931" cy="346292"/>
      </dsp:txXfrm>
    </dsp:sp>
    <dsp:sp modelId="{3083BAC3-9549-421F-BF63-2FC056E122F8}">
      <dsp:nvSpPr>
        <dsp:cNvPr id="0" name=""/>
        <dsp:cNvSpPr/>
      </dsp:nvSpPr>
      <dsp:spPr>
        <a:xfrm>
          <a:off x="0" y="181948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{</a:t>
          </a:r>
        </a:p>
      </dsp:txBody>
      <dsp:txXfrm>
        <a:off x="18734" y="1838216"/>
        <a:ext cx="10020931" cy="346292"/>
      </dsp:txXfrm>
    </dsp:sp>
    <dsp:sp modelId="{840091E7-6B05-4143-AFBD-9859D2573D81}">
      <dsp:nvSpPr>
        <dsp:cNvPr id="0" name=""/>
        <dsp:cNvSpPr/>
      </dsp:nvSpPr>
      <dsp:spPr>
        <a:xfrm>
          <a:off x="0" y="224932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 </a:t>
          </a:r>
          <a:r>
            <a:rPr lang="fr-FR" sz="1600" b="1" i="1" kern="1200" dirty="0" err="1"/>
            <a:t>data</a:t>
          </a:r>
          <a:r>
            <a:rPr lang="fr-FR" sz="1600" b="1" kern="1200" dirty="0" err="1"/>
            <a:t>.</a:t>
          </a:r>
          <a:r>
            <a:rPr lang="fr-FR" sz="1600" b="1" i="1" kern="1200" dirty="0" err="1"/>
            <a:t>map</a:t>
          </a:r>
          <a:r>
            <a:rPr lang="fr-FR" sz="1600" b="1" kern="1200" dirty="0"/>
            <a:t>(({ id, </a:t>
          </a:r>
          <a:r>
            <a:rPr lang="fr-FR" sz="1600" b="1" kern="1200" dirty="0" err="1"/>
            <a:t>name</a:t>
          </a:r>
          <a:r>
            <a:rPr lang="fr-FR" sz="1600" b="1" kern="1200" dirty="0"/>
            <a:t> }) </a:t>
          </a:r>
          <a:r>
            <a:rPr lang="fr-FR" sz="1600" b="1" i="1" kern="1200" dirty="0"/>
            <a:t>=&gt;</a:t>
          </a:r>
          <a:r>
            <a:rPr lang="fr-FR" sz="1600" b="1" kern="1200" dirty="0"/>
            <a:t> (</a:t>
          </a:r>
        </a:p>
      </dsp:txBody>
      <dsp:txXfrm>
        <a:off x="18734" y="2268056"/>
        <a:ext cx="10020931" cy="346292"/>
      </dsp:txXfrm>
    </dsp:sp>
    <dsp:sp modelId="{B9DF2F12-7500-4B91-9E0E-ED92970429CC}">
      <dsp:nvSpPr>
        <dsp:cNvPr id="0" name=""/>
        <dsp:cNvSpPr/>
      </dsp:nvSpPr>
      <dsp:spPr>
        <a:xfrm>
          <a:off x="0" y="267916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&lt;li </a:t>
          </a:r>
          <a:r>
            <a:rPr lang="fr-FR" sz="1600" b="0" i="1" kern="1200" dirty="0"/>
            <a:t>key=</a:t>
          </a:r>
          <a:r>
            <a:rPr lang="fr-FR" sz="1600" b="0" kern="1200" dirty="0"/>
            <a:t>"{id}"&gt;</a:t>
          </a:r>
          <a:r>
            <a:rPr lang="fr-FR" sz="1600" b="0" kern="1200" dirty="0" err="1"/>
            <a:t>name</a:t>
          </a:r>
          <a:r>
            <a:rPr lang="fr-FR" sz="1600" b="0" kern="1200" dirty="0"/>
            <a:t>&lt;/li&gt;</a:t>
          </a:r>
        </a:p>
      </dsp:txBody>
      <dsp:txXfrm>
        <a:off x="18734" y="2697896"/>
        <a:ext cx="10020931" cy="346292"/>
      </dsp:txXfrm>
    </dsp:sp>
    <dsp:sp modelId="{815B7B86-6051-4691-B52B-F5B2D15E4F9A}">
      <dsp:nvSpPr>
        <dsp:cNvPr id="0" name=""/>
        <dsp:cNvSpPr/>
      </dsp:nvSpPr>
      <dsp:spPr>
        <a:xfrm>
          <a:off x="0" y="310900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))}</a:t>
          </a:r>
          <a:endParaRPr lang="fr-FR" sz="1600" b="0" kern="1200" dirty="0"/>
        </a:p>
      </dsp:txBody>
      <dsp:txXfrm>
        <a:off x="18734" y="3127736"/>
        <a:ext cx="10020931" cy="346292"/>
      </dsp:txXfrm>
    </dsp:sp>
    <dsp:sp modelId="{3B46A54C-5F93-4491-8258-46610D0109FB}">
      <dsp:nvSpPr>
        <dsp:cNvPr id="0" name=""/>
        <dsp:cNvSpPr/>
      </dsp:nvSpPr>
      <dsp:spPr>
        <a:xfrm>
          <a:off x="0" y="353884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&lt;/</a:t>
          </a:r>
          <a:r>
            <a:rPr lang="fr-FR" sz="1600" b="0" kern="1200" dirty="0" err="1"/>
            <a:t>ul</a:t>
          </a:r>
          <a:r>
            <a:rPr lang="fr-FR" sz="1600" b="0" kern="1200" dirty="0"/>
            <a:t>&gt;);}</a:t>
          </a:r>
        </a:p>
      </dsp:txBody>
      <dsp:txXfrm>
        <a:off x="18734" y="3557576"/>
        <a:ext cx="1002093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create-react-app.dev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React Session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29/09/2023</a:t>
            </a:r>
          </a:p>
          <a:p>
            <a:r>
              <a:rPr lang="fr-FR" dirty="0"/>
              <a:t>Plan and Setup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28934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React App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552180"/>
              </p:ext>
            </p:extLst>
          </p:nvPr>
        </p:nvGraphicFramePr>
        <p:xfrm>
          <a:off x="1096963" y="1846263"/>
          <a:ext cx="344774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D448D-FFF5-49B4-A864-BB44E6B0C2B2}"/>
              </a:ext>
            </a:extLst>
          </p:cNvPr>
          <p:cNvSpPr txBox="1"/>
          <p:nvPr/>
        </p:nvSpPr>
        <p:spPr>
          <a:xfrm>
            <a:off x="851302" y="3419593"/>
            <a:ext cx="6208642" cy="9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Create React App (create-react-</a:t>
            </a:r>
            <a:r>
              <a:rPr lang="en-US" dirty="0" err="1">
                <a:hlinkClick r:id="rId9"/>
              </a:rPr>
              <a:t>app.dev</a:t>
            </a:r>
            <a:r>
              <a:rPr lang="en-US" dirty="0">
                <a:hlinkClick r:id="rId9"/>
              </a:rPr>
              <a:t>)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25EAF-FBEA-4FD1-976F-D6E362D43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7057" y="3494498"/>
            <a:ext cx="6168623" cy="20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Webpack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965422"/>
              </p:ext>
            </p:extLst>
          </p:nvPr>
        </p:nvGraphicFramePr>
        <p:xfrm>
          <a:off x="1096964" y="1846263"/>
          <a:ext cx="2640149" cy="406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A10CB-B31C-486F-BA63-BF11893952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0240" y="2787928"/>
            <a:ext cx="7075441" cy="31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in React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6191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7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Rendering in React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85668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39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React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84986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6445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1058</TotalTime>
  <Words>296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React Session 1</vt:lpstr>
      <vt:lpstr>Agenda</vt:lpstr>
      <vt:lpstr>Creating a React App</vt:lpstr>
      <vt:lpstr>What is Webpack</vt:lpstr>
      <vt:lpstr>Components in React</vt:lpstr>
      <vt:lpstr>Conditional Rendering in React</vt:lpstr>
      <vt:lpstr>Loops in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121</cp:revision>
  <dcterms:created xsi:type="dcterms:W3CDTF">2023-09-24T07:00:32Z</dcterms:created>
  <dcterms:modified xsi:type="dcterms:W3CDTF">2023-09-27T16:00:53Z</dcterms:modified>
</cp:coreProperties>
</file>