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2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3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heme/themeOverride4.xml" ContentType="application/vnd.openxmlformats-officedocument.themeOverr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heme/themeOverride5.xml" ContentType="application/vnd.openxmlformats-officedocument.themeOverr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heme/themeOverride6.xml" ContentType="application/vnd.openxmlformats-officedocument.themeOverr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heme/themeOverride7.xml" ContentType="application/vnd.openxmlformats-officedocument.themeOverr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theme/themeOverride8.xml" ContentType="application/vnd.openxmlformats-officedocument.themeOverr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theme/themeOverride9.xml" ContentType="application/vnd.openxmlformats-officedocument.themeOverr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theme/themeOverride10.xml" ContentType="application/vnd.openxmlformats-officedocument.themeOverr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83" r:id="rId3"/>
    <p:sldId id="258" r:id="rId4"/>
    <p:sldId id="259" r:id="rId5"/>
    <p:sldId id="263" r:id="rId6"/>
    <p:sldId id="257" r:id="rId7"/>
    <p:sldId id="268" r:id="rId8"/>
    <p:sldId id="269" r:id="rId9"/>
    <p:sldId id="260" r:id="rId10"/>
    <p:sldId id="264" r:id="rId11"/>
    <p:sldId id="262" r:id="rId12"/>
    <p:sldId id="273" r:id="rId13"/>
    <p:sldId id="274" r:id="rId14"/>
    <p:sldId id="265" r:id="rId15"/>
    <p:sldId id="275" r:id="rId16"/>
    <p:sldId id="276" r:id="rId17"/>
    <p:sldId id="261" r:id="rId18"/>
    <p:sldId id="270" r:id="rId19"/>
    <p:sldId id="271" r:id="rId20"/>
    <p:sldId id="267" r:id="rId21"/>
    <p:sldId id="277" r:id="rId22"/>
    <p:sldId id="278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FDADB5-6EA3-4B5C-92F0-3CECD4C5E0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C1A6729-0A00-4223-95CD-105F33F523F4}">
      <dgm:prSet/>
      <dgm:spPr/>
      <dgm:t>
        <a:bodyPr/>
        <a:lstStyle/>
        <a:p>
          <a:r>
            <a:rPr lang="en-GB" dirty="0"/>
            <a:t>JavaScript + BS5 To-do App Project</a:t>
          </a:r>
          <a:endParaRPr lang="fr-FR" dirty="0"/>
        </a:p>
      </dgm:t>
    </dgm:pt>
    <dgm:pt modelId="{D4FFE73A-4FC5-432B-A857-42B4E513B27F}" type="parTrans" cxnId="{90470927-215A-4F12-8C3D-B08C68B14560}">
      <dgm:prSet/>
      <dgm:spPr/>
      <dgm:t>
        <a:bodyPr/>
        <a:lstStyle/>
        <a:p>
          <a:endParaRPr lang="fr-FR"/>
        </a:p>
      </dgm:t>
    </dgm:pt>
    <dgm:pt modelId="{7D2CD819-BFF6-4299-9790-0B04C0925FAF}" type="sibTrans" cxnId="{90470927-215A-4F12-8C3D-B08C68B14560}">
      <dgm:prSet/>
      <dgm:spPr/>
      <dgm:t>
        <a:bodyPr/>
        <a:lstStyle/>
        <a:p>
          <a:endParaRPr lang="fr-FR"/>
        </a:p>
      </dgm:t>
    </dgm:pt>
    <dgm:pt modelId="{6B456928-3541-4B31-B850-BB558CE84C15}">
      <dgm:prSet/>
      <dgm:spPr/>
      <dgm:t>
        <a:bodyPr/>
        <a:lstStyle/>
        <a:p>
          <a:r>
            <a:rPr lang="en-GB" dirty="0"/>
            <a:t>Questions</a:t>
          </a:r>
          <a:endParaRPr lang="fr-FR" dirty="0"/>
        </a:p>
      </dgm:t>
    </dgm:pt>
    <dgm:pt modelId="{A0FC3258-6342-4AD5-ADBB-3AE1207EC263}" type="parTrans" cxnId="{C9201D2D-9392-47DB-9603-81224A8740AE}">
      <dgm:prSet/>
      <dgm:spPr/>
      <dgm:t>
        <a:bodyPr/>
        <a:lstStyle/>
        <a:p>
          <a:endParaRPr lang="fr-FR"/>
        </a:p>
      </dgm:t>
    </dgm:pt>
    <dgm:pt modelId="{8964D7B6-AEBC-4415-98A0-BA0DA4CDEE61}" type="sibTrans" cxnId="{C9201D2D-9392-47DB-9603-81224A8740AE}">
      <dgm:prSet/>
      <dgm:spPr/>
      <dgm:t>
        <a:bodyPr/>
        <a:lstStyle/>
        <a:p>
          <a:endParaRPr lang="fr-FR"/>
        </a:p>
      </dgm:t>
    </dgm:pt>
    <dgm:pt modelId="{05DCD8A6-0DCB-4331-A7D0-9A7C3390D281}">
      <dgm:prSet/>
      <dgm:spPr/>
      <dgm:t>
        <a:bodyPr/>
        <a:lstStyle/>
        <a:p>
          <a:r>
            <a:rPr lang="en-GB"/>
            <a:t>JavaScript Foundation</a:t>
          </a:r>
          <a:endParaRPr lang="fr-FR" dirty="0"/>
        </a:p>
      </dgm:t>
    </dgm:pt>
    <dgm:pt modelId="{E477B76A-BBDF-4E7E-92E8-7B9FDD76D4DD}" type="parTrans" cxnId="{D4A3F91A-154B-4EC0-A780-F104C5C7758F}">
      <dgm:prSet/>
      <dgm:spPr/>
      <dgm:t>
        <a:bodyPr/>
        <a:lstStyle/>
        <a:p>
          <a:endParaRPr lang="fr-FR"/>
        </a:p>
      </dgm:t>
    </dgm:pt>
    <dgm:pt modelId="{110578ED-D7AF-434E-9F52-464B2FAE15F4}" type="sibTrans" cxnId="{D4A3F91A-154B-4EC0-A780-F104C5C7758F}">
      <dgm:prSet/>
      <dgm:spPr/>
      <dgm:t>
        <a:bodyPr/>
        <a:lstStyle/>
        <a:p>
          <a:endParaRPr lang="fr-FR"/>
        </a:p>
      </dgm:t>
    </dgm:pt>
    <dgm:pt modelId="{1318305E-4CFE-4DB3-B72C-F8BD8D2C5C77}" type="pres">
      <dgm:prSet presAssocID="{25FDADB5-6EA3-4B5C-92F0-3CECD4C5E025}" presName="linear" presStyleCnt="0">
        <dgm:presLayoutVars>
          <dgm:animLvl val="lvl"/>
          <dgm:resizeHandles val="exact"/>
        </dgm:presLayoutVars>
      </dgm:prSet>
      <dgm:spPr/>
    </dgm:pt>
    <dgm:pt modelId="{9638B654-BED5-44DA-B9B7-60B750D90537}" type="pres">
      <dgm:prSet presAssocID="{05DCD8A6-0DCB-4331-A7D0-9A7C3390D28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57BDE4-ED31-4E6E-A003-362B65FF9530}" type="pres">
      <dgm:prSet presAssocID="{110578ED-D7AF-434E-9F52-464B2FAE15F4}" presName="spacer" presStyleCnt="0"/>
      <dgm:spPr/>
    </dgm:pt>
    <dgm:pt modelId="{3A7A5CE4-1104-4199-99C9-4D1595864D11}" type="pres">
      <dgm:prSet presAssocID="{4C1A6729-0A00-4223-95CD-105F33F523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FB897C-AE88-4BD7-9670-19B5DF62B1C6}" type="pres">
      <dgm:prSet presAssocID="{7D2CD819-BFF6-4299-9790-0B04C0925FAF}" presName="spacer" presStyleCnt="0"/>
      <dgm:spPr/>
    </dgm:pt>
    <dgm:pt modelId="{89976BB1-322B-4A27-B680-FCA615CCF343}" type="pres">
      <dgm:prSet presAssocID="{6B456928-3541-4B31-B850-BB558CE84C1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4A3F91A-154B-4EC0-A780-F104C5C7758F}" srcId="{25FDADB5-6EA3-4B5C-92F0-3CECD4C5E025}" destId="{05DCD8A6-0DCB-4331-A7D0-9A7C3390D281}" srcOrd="0" destOrd="0" parTransId="{E477B76A-BBDF-4E7E-92E8-7B9FDD76D4DD}" sibTransId="{110578ED-D7AF-434E-9F52-464B2FAE15F4}"/>
    <dgm:cxn modelId="{90470927-215A-4F12-8C3D-B08C68B14560}" srcId="{25FDADB5-6EA3-4B5C-92F0-3CECD4C5E025}" destId="{4C1A6729-0A00-4223-95CD-105F33F523F4}" srcOrd="1" destOrd="0" parTransId="{D4FFE73A-4FC5-432B-A857-42B4E513B27F}" sibTransId="{7D2CD819-BFF6-4299-9790-0B04C0925FAF}"/>
    <dgm:cxn modelId="{C9201D2D-9392-47DB-9603-81224A8740AE}" srcId="{25FDADB5-6EA3-4B5C-92F0-3CECD4C5E025}" destId="{6B456928-3541-4B31-B850-BB558CE84C15}" srcOrd="2" destOrd="0" parTransId="{A0FC3258-6342-4AD5-ADBB-3AE1207EC263}" sibTransId="{8964D7B6-AEBC-4415-98A0-BA0DA4CDEE61}"/>
    <dgm:cxn modelId="{23448041-E4E8-4118-9EA8-19CADA2575C4}" type="presOf" srcId="{25FDADB5-6EA3-4B5C-92F0-3CECD4C5E025}" destId="{1318305E-4CFE-4DB3-B72C-F8BD8D2C5C77}" srcOrd="0" destOrd="0" presId="urn:microsoft.com/office/officeart/2005/8/layout/vList2"/>
    <dgm:cxn modelId="{8D846678-001E-4005-85FD-A7B09BCAFCE0}" type="presOf" srcId="{4C1A6729-0A00-4223-95CD-105F33F523F4}" destId="{3A7A5CE4-1104-4199-99C9-4D1595864D11}" srcOrd="0" destOrd="0" presId="urn:microsoft.com/office/officeart/2005/8/layout/vList2"/>
    <dgm:cxn modelId="{AA5339C9-4B15-4B19-A1EC-7FA9E5D509F6}" type="presOf" srcId="{6B456928-3541-4B31-B850-BB558CE84C15}" destId="{89976BB1-322B-4A27-B680-FCA615CCF343}" srcOrd="0" destOrd="0" presId="urn:microsoft.com/office/officeart/2005/8/layout/vList2"/>
    <dgm:cxn modelId="{5F532BD4-2221-40BE-ADCA-78C44201B81A}" type="presOf" srcId="{05DCD8A6-0DCB-4331-A7D0-9A7C3390D281}" destId="{9638B654-BED5-44DA-B9B7-60B750D90537}" srcOrd="0" destOrd="0" presId="urn:microsoft.com/office/officeart/2005/8/layout/vList2"/>
    <dgm:cxn modelId="{34030FAC-C89C-4770-BD5F-CDFEF8E88954}" type="presParOf" srcId="{1318305E-4CFE-4DB3-B72C-F8BD8D2C5C77}" destId="{9638B654-BED5-44DA-B9B7-60B750D90537}" srcOrd="0" destOrd="0" presId="urn:microsoft.com/office/officeart/2005/8/layout/vList2"/>
    <dgm:cxn modelId="{C0A3596E-1A4E-4050-9F53-2649BEE9C906}" type="presParOf" srcId="{1318305E-4CFE-4DB3-B72C-F8BD8D2C5C77}" destId="{6657BDE4-ED31-4E6E-A003-362B65FF9530}" srcOrd="1" destOrd="0" presId="urn:microsoft.com/office/officeart/2005/8/layout/vList2"/>
    <dgm:cxn modelId="{3315E2E3-52A3-4ABD-8EBA-A0521106C75E}" type="presParOf" srcId="{1318305E-4CFE-4DB3-B72C-F8BD8D2C5C77}" destId="{3A7A5CE4-1104-4199-99C9-4D1595864D11}" srcOrd="2" destOrd="0" presId="urn:microsoft.com/office/officeart/2005/8/layout/vList2"/>
    <dgm:cxn modelId="{E01AB41F-3F0D-4F76-B880-E89057D063FC}" type="presParOf" srcId="{1318305E-4CFE-4DB3-B72C-F8BD8D2C5C77}" destId="{93FB897C-AE88-4BD7-9670-19B5DF62B1C6}" srcOrd="3" destOrd="0" presId="urn:microsoft.com/office/officeart/2005/8/layout/vList2"/>
    <dgm:cxn modelId="{A31F42D6-AE32-42A2-86BA-E63123C46304}" type="presParOf" srcId="{1318305E-4CFE-4DB3-B72C-F8BD8D2C5C77}" destId="{89976BB1-322B-4A27-B680-FCA615CCF3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4CD227-A2A9-4F5A-A180-DCB0CF84735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0096038-7FF0-4BC2-91F5-DA50420684FB}">
      <dgm:prSet/>
      <dgm:spPr/>
      <dgm:t>
        <a:bodyPr/>
        <a:lstStyle/>
        <a:p>
          <a:r>
            <a:rPr lang="en-US" dirty="0"/>
            <a:t>() are used for </a:t>
          </a:r>
          <a:endParaRPr lang="fr-FR" dirty="0"/>
        </a:p>
      </dgm:t>
    </dgm:pt>
    <dgm:pt modelId="{C8E2DC81-2623-4A50-97D6-1FE936938511}" type="parTrans" cxnId="{8DC56592-8D26-43F9-8DCA-F5966E2F90EB}">
      <dgm:prSet/>
      <dgm:spPr/>
      <dgm:t>
        <a:bodyPr/>
        <a:lstStyle/>
        <a:p>
          <a:endParaRPr lang="fr-FR"/>
        </a:p>
      </dgm:t>
    </dgm:pt>
    <dgm:pt modelId="{65AA8F5C-75A1-400A-A69B-323D5187E1AE}" type="sibTrans" cxnId="{8DC56592-8D26-43F9-8DCA-F5966E2F90EB}">
      <dgm:prSet/>
      <dgm:spPr/>
      <dgm:t>
        <a:bodyPr/>
        <a:lstStyle/>
        <a:p>
          <a:endParaRPr lang="fr-FR"/>
        </a:p>
      </dgm:t>
    </dgm:pt>
    <dgm:pt modelId="{FCE3134B-28C3-41D4-B1E3-6117E43AD0D2}">
      <dgm:prSet/>
      <dgm:spPr/>
      <dgm:t>
        <a:bodyPr/>
        <a:lstStyle/>
        <a:p>
          <a:r>
            <a:rPr lang="en-US" b="1" dirty="0"/>
            <a:t>function calls</a:t>
          </a:r>
          <a:r>
            <a:rPr lang="en-US" dirty="0"/>
            <a:t> </a:t>
          </a:r>
          <a:endParaRPr lang="fr-FR" dirty="0"/>
        </a:p>
      </dgm:t>
    </dgm:pt>
    <dgm:pt modelId="{5D00D9A0-1AAC-4DEB-BB96-79F3F949E621}" type="parTrans" cxnId="{A9A99397-E325-44F3-92F5-9C9069A4C2E3}">
      <dgm:prSet/>
      <dgm:spPr/>
      <dgm:t>
        <a:bodyPr/>
        <a:lstStyle/>
        <a:p>
          <a:endParaRPr lang="fr-FR"/>
        </a:p>
      </dgm:t>
    </dgm:pt>
    <dgm:pt modelId="{C5CA6B94-B3A3-4F56-B5F5-6C3B515FC7CE}" type="sibTrans" cxnId="{A9A99397-E325-44F3-92F5-9C9069A4C2E3}">
      <dgm:prSet/>
      <dgm:spPr/>
      <dgm:t>
        <a:bodyPr/>
        <a:lstStyle/>
        <a:p>
          <a:endParaRPr lang="fr-FR"/>
        </a:p>
      </dgm:t>
    </dgm:pt>
    <dgm:pt modelId="{B6DB949D-11CB-41E2-8E3A-336B848F714F}">
      <dgm:prSet/>
      <dgm:spPr/>
      <dgm:t>
        <a:bodyPr/>
        <a:lstStyle/>
        <a:p>
          <a:r>
            <a:rPr lang="en-US" b="1" dirty="0"/>
            <a:t>Grouping expressions</a:t>
          </a:r>
          <a:endParaRPr lang="fr-FR" dirty="0"/>
        </a:p>
      </dgm:t>
    </dgm:pt>
    <dgm:pt modelId="{29099FFD-05E4-4A4E-9F75-D1F15D045F2B}" type="parTrans" cxnId="{69C34F17-8F92-4715-9DE6-C13E97BFDDD9}">
      <dgm:prSet/>
      <dgm:spPr/>
      <dgm:t>
        <a:bodyPr/>
        <a:lstStyle/>
        <a:p>
          <a:endParaRPr lang="fr-FR"/>
        </a:p>
      </dgm:t>
    </dgm:pt>
    <dgm:pt modelId="{314DF8D7-39A2-47FC-A52A-D6FDB55928FB}" type="sibTrans" cxnId="{69C34F17-8F92-4715-9DE6-C13E97BFDDD9}">
      <dgm:prSet/>
      <dgm:spPr/>
      <dgm:t>
        <a:bodyPr/>
        <a:lstStyle/>
        <a:p>
          <a:endParaRPr lang="fr-FR"/>
        </a:p>
      </dgm:t>
    </dgm:pt>
    <dgm:pt modelId="{F4CD073F-6BAC-42D1-8E0C-426813B42D5F}">
      <dgm:prSet/>
      <dgm:spPr/>
      <dgm:t>
        <a:bodyPr/>
        <a:lstStyle/>
        <a:p>
          <a:r>
            <a:rPr lang="en-US" b="1" dirty="0"/>
            <a:t>Creating parameter lists</a:t>
          </a:r>
          <a:endParaRPr lang="fr-FR" dirty="0"/>
        </a:p>
      </dgm:t>
    </dgm:pt>
    <dgm:pt modelId="{534AAECC-E2D4-490D-98E8-1DD9D9C79E45}" type="parTrans" cxnId="{00A2B6D6-F99A-4DCD-B996-E7B572FDF607}">
      <dgm:prSet/>
      <dgm:spPr/>
      <dgm:t>
        <a:bodyPr/>
        <a:lstStyle/>
        <a:p>
          <a:endParaRPr lang="fr-FR"/>
        </a:p>
      </dgm:t>
    </dgm:pt>
    <dgm:pt modelId="{5E79FACE-24B6-4BBA-B239-C12B3D620D31}" type="sibTrans" cxnId="{00A2B6D6-F99A-4DCD-B996-E7B572FDF607}">
      <dgm:prSet/>
      <dgm:spPr/>
      <dgm:t>
        <a:bodyPr/>
        <a:lstStyle/>
        <a:p>
          <a:endParaRPr lang="fr-FR"/>
        </a:p>
      </dgm:t>
    </dgm:pt>
    <dgm:pt modelId="{2B180BC1-14AC-4EF1-AE7E-F9AC18DE1FE7}" type="pres">
      <dgm:prSet presAssocID="{244CD227-A2A9-4F5A-A180-DCB0CF8473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3945277-4AAD-457B-B4B5-18895D30947B}" type="pres">
      <dgm:prSet presAssocID="{30096038-7FF0-4BC2-91F5-DA50420684FB}" presName="hierRoot1" presStyleCnt="0">
        <dgm:presLayoutVars>
          <dgm:hierBranch val="init"/>
        </dgm:presLayoutVars>
      </dgm:prSet>
      <dgm:spPr/>
    </dgm:pt>
    <dgm:pt modelId="{284B3DED-FD77-47CA-B20B-38D71E1E2A8F}" type="pres">
      <dgm:prSet presAssocID="{30096038-7FF0-4BC2-91F5-DA50420684FB}" presName="rootComposite1" presStyleCnt="0"/>
      <dgm:spPr/>
    </dgm:pt>
    <dgm:pt modelId="{2B0D3019-0A6F-4CE0-87A4-FFD1735A5939}" type="pres">
      <dgm:prSet presAssocID="{30096038-7FF0-4BC2-91F5-DA50420684FB}" presName="rootText1" presStyleLbl="node0" presStyleIdx="0" presStyleCnt="1">
        <dgm:presLayoutVars>
          <dgm:chPref val="3"/>
        </dgm:presLayoutVars>
      </dgm:prSet>
      <dgm:spPr/>
    </dgm:pt>
    <dgm:pt modelId="{99438A03-C6D9-4F58-A6A4-8C43ED26F48C}" type="pres">
      <dgm:prSet presAssocID="{30096038-7FF0-4BC2-91F5-DA50420684FB}" presName="rootConnector1" presStyleLbl="node1" presStyleIdx="0" presStyleCnt="0"/>
      <dgm:spPr/>
    </dgm:pt>
    <dgm:pt modelId="{28EF5AF4-F43B-4D5C-B8CE-7A1DC763EB4C}" type="pres">
      <dgm:prSet presAssocID="{30096038-7FF0-4BC2-91F5-DA50420684FB}" presName="hierChild2" presStyleCnt="0"/>
      <dgm:spPr/>
    </dgm:pt>
    <dgm:pt modelId="{7294B30F-EED0-47ED-A977-6BB2CED3AD18}" type="pres">
      <dgm:prSet presAssocID="{5D00D9A0-1AAC-4DEB-BB96-79F3F949E621}" presName="Name37" presStyleLbl="parChTrans1D2" presStyleIdx="0" presStyleCnt="3"/>
      <dgm:spPr/>
    </dgm:pt>
    <dgm:pt modelId="{8BF247CB-2269-43EB-8A17-5E267A9C82B5}" type="pres">
      <dgm:prSet presAssocID="{FCE3134B-28C3-41D4-B1E3-6117E43AD0D2}" presName="hierRoot2" presStyleCnt="0">
        <dgm:presLayoutVars>
          <dgm:hierBranch val="init"/>
        </dgm:presLayoutVars>
      </dgm:prSet>
      <dgm:spPr/>
    </dgm:pt>
    <dgm:pt modelId="{DF137DDD-01E7-422C-8BCE-2DFE3A2188DB}" type="pres">
      <dgm:prSet presAssocID="{FCE3134B-28C3-41D4-B1E3-6117E43AD0D2}" presName="rootComposite" presStyleCnt="0"/>
      <dgm:spPr/>
    </dgm:pt>
    <dgm:pt modelId="{BDA0BA97-ED89-4353-954D-85F2DE741EC5}" type="pres">
      <dgm:prSet presAssocID="{FCE3134B-28C3-41D4-B1E3-6117E43AD0D2}" presName="rootText" presStyleLbl="node2" presStyleIdx="0" presStyleCnt="3">
        <dgm:presLayoutVars>
          <dgm:chPref val="3"/>
        </dgm:presLayoutVars>
      </dgm:prSet>
      <dgm:spPr/>
    </dgm:pt>
    <dgm:pt modelId="{7784F1B6-FF3B-4CC5-B735-0106D51B66AD}" type="pres">
      <dgm:prSet presAssocID="{FCE3134B-28C3-41D4-B1E3-6117E43AD0D2}" presName="rootConnector" presStyleLbl="node2" presStyleIdx="0" presStyleCnt="3"/>
      <dgm:spPr/>
    </dgm:pt>
    <dgm:pt modelId="{EADF2543-F817-4573-ACDC-1F8F1C95BE04}" type="pres">
      <dgm:prSet presAssocID="{FCE3134B-28C3-41D4-B1E3-6117E43AD0D2}" presName="hierChild4" presStyleCnt="0"/>
      <dgm:spPr/>
    </dgm:pt>
    <dgm:pt modelId="{7C14CABE-D092-4BF6-B26F-7C4405BFBD8D}" type="pres">
      <dgm:prSet presAssocID="{FCE3134B-28C3-41D4-B1E3-6117E43AD0D2}" presName="hierChild5" presStyleCnt="0"/>
      <dgm:spPr/>
    </dgm:pt>
    <dgm:pt modelId="{7640AC72-EF4E-45AD-B3D4-391C1D4A0B57}" type="pres">
      <dgm:prSet presAssocID="{29099FFD-05E4-4A4E-9F75-D1F15D045F2B}" presName="Name37" presStyleLbl="parChTrans1D2" presStyleIdx="1" presStyleCnt="3"/>
      <dgm:spPr/>
    </dgm:pt>
    <dgm:pt modelId="{746407D0-E4B1-4985-AA04-C6C839BB0BF8}" type="pres">
      <dgm:prSet presAssocID="{B6DB949D-11CB-41E2-8E3A-336B848F714F}" presName="hierRoot2" presStyleCnt="0">
        <dgm:presLayoutVars>
          <dgm:hierBranch val="init"/>
        </dgm:presLayoutVars>
      </dgm:prSet>
      <dgm:spPr/>
    </dgm:pt>
    <dgm:pt modelId="{AE6E897F-C8EA-439C-854A-60B67D83CE53}" type="pres">
      <dgm:prSet presAssocID="{B6DB949D-11CB-41E2-8E3A-336B848F714F}" presName="rootComposite" presStyleCnt="0"/>
      <dgm:spPr/>
    </dgm:pt>
    <dgm:pt modelId="{968D8AE0-4CEF-4BC8-B598-014F330F92BB}" type="pres">
      <dgm:prSet presAssocID="{B6DB949D-11CB-41E2-8E3A-336B848F714F}" presName="rootText" presStyleLbl="node2" presStyleIdx="1" presStyleCnt="3">
        <dgm:presLayoutVars>
          <dgm:chPref val="3"/>
        </dgm:presLayoutVars>
      </dgm:prSet>
      <dgm:spPr/>
    </dgm:pt>
    <dgm:pt modelId="{ACFAE5CA-6D5F-44D5-8467-1D0ED567128D}" type="pres">
      <dgm:prSet presAssocID="{B6DB949D-11CB-41E2-8E3A-336B848F714F}" presName="rootConnector" presStyleLbl="node2" presStyleIdx="1" presStyleCnt="3"/>
      <dgm:spPr/>
    </dgm:pt>
    <dgm:pt modelId="{0258567F-C806-4BFF-B9EB-B27984E787BC}" type="pres">
      <dgm:prSet presAssocID="{B6DB949D-11CB-41E2-8E3A-336B848F714F}" presName="hierChild4" presStyleCnt="0"/>
      <dgm:spPr/>
    </dgm:pt>
    <dgm:pt modelId="{D86B6C7D-279F-4F34-995F-507575A20AA0}" type="pres">
      <dgm:prSet presAssocID="{B6DB949D-11CB-41E2-8E3A-336B848F714F}" presName="hierChild5" presStyleCnt="0"/>
      <dgm:spPr/>
    </dgm:pt>
    <dgm:pt modelId="{41CB53BB-A82E-4E33-BCC6-1840F6EDAB5C}" type="pres">
      <dgm:prSet presAssocID="{534AAECC-E2D4-490D-98E8-1DD9D9C79E45}" presName="Name37" presStyleLbl="parChTrans1D2" presStyleIdx="2" presStyleCnt="3"/>
      <dgm:spPr/>
    </dgm:pt>
    <dgm:pt modelId="{79F0BA49-3C93-4766-AEBD-D035BAD648E8}" type="pres">
      <dgm:prSet presAssocID="{F4CD073F-6BAC-42D1-8E0C-426813B42D5F}" presName="hierRoot2" presStyleCnt="0">
        <dgm:presLayoutVars>
          <dgm:hierBranch val="init"/>
        </dgm:presLayoutVars>
      </dgm:prSet>
      <dgm:spPr/>
    </dgm:pt>
    <dgm:pt modelId="{9F73A1EF-8FB7-4517-A4BD-4B417D01CAED}" type="pres">
      <dgm:prSet presAssocID="{F4CD073F-6BAC-42D1-8E0C-426813B42D5F}" presName="rootComposite" presStyleCnt="0"/>
      <dgm:spPr/>
    </dgm:pt>
    <dgm:pt modelId="{37FAE8E7-B7B0-4C7A-9EEC-CE3F90EC2C5A}" type="pres">
      <dgm:prSet presAssocID="{F4CD073F-6BAC-42D1-8E0C-426813B42D5F}" presName="rootText" presStyleLbl="node2" presStyleIdx="2" presStyleCnt="3">
        <dgm:presLayoutVars>
          <dgm:chPref val="3"/>
        </dgm:presLayoutVars>
      </dgm:prSet>
      <dgm:spPr/>
    </dgm:pt>
    <dgm:pt modelId="{D1A88852-25E9-466F-898C-A5B637649DFB}" type="pres">
      <dgm:prSet presAssocID="{F4CD073F-6BAC-42D1-8E0C-426813B42D5F}" presName="rootConnector" presStyleLbl="node2" presStyleIdx="2" presStyleCnt="3"/>
      <dgm:spPr/>
    </dgm:pt>
    <dgm:pt modelId="{0B16BE5A-19C2-4DCA-8AB2-96F59092ADCE}" type="pres">
      <dgm:prSet presAssocID="{F4CD073F-6BAC-42D1-8E0C-426813B42D5F}" presName="hierChild4" presStyleCnt="0"/>
      <dgm:spPr/>
    </dgm:pt>
    <dgm:pt modelId="{854A55B7-8A78-435B-8D0E-C3DAAB3A0BF2}" type="pres">
      <dgm:prSet presAssocID="{F4CD073F-6BAC-42D1-8E0C-426813B42D5F}" presName="hierChild5" presStyleCnt="0"/>
      <dgm:spPr/>
    </dgm:pt>
    <dgm:pt modelId="{0C128565-2D6E-4E98-A90A-7F5440B3EC39}" type="pres">
      <dgm:prSet presAssocID="{30096038-7FF0-4BC2-91F5-DA50420684FB}" presName="hierChild3" presStyleCnt="0"/>
      <dgm:spPr/>
    </dgm:pt>
  </dgm:ptLst>
  <dgm:cxnLst>
    <dgm:cxn modelId="{69C34F17-8F92-4715-9DE6-C13E97BFDDD9}" srcId="{30096038-7FF0-4BC2-91F5-DA50420684FB}" destId="{B6DB949D-11CB-41E2-8E3A-336B848F714F}" srcOrd="1" destOrd="0" parTransId="{29099FFD-05E4-4A4E-9F75-D1F15D045F2B}" sibTransId="{314DF8D7-39A2-47FC-A52A-D6FDB55928FB}"/>
    <dgm:cxn modelId="{F08E4321-F692-4761-B484-8CD8E0E3AC10}" type="presOf" srcId="{30096038-7FF0-4BC2-91F5-DA50420684FB}" destId="{2B0D3019-0A6F-4CE0-87A4-FFD1735A5939}" srcOrd="0" destOrd="0" presId="urn:microsoft.com/office/officeart/2005/8/layout/orgChart1"/>
    <dgm:cxn modelId="{5D219F21-9FFA-47F3-8BAB-88637CDBE71F}" type="presOf" srcId="{F4CD073F-6BAC-42D1-8E0C-426813B42D5F}" destId="{37FAE8E7-B7B0-4C7A-9EEC-CE3F90EC2C5A}" srcOrd="0" destOrd="0" presId="urn:microsoft.com/office/officeart/2005/8/layout/orgChart1"/>
    <dgm:cxn modelId="{C9FEA627-6B7E-4785-9FB3-5CEE0DFE1CEE}" type="presOf" srcId="{5D00D9A0-1AAC-4DEB-BB96-79F3F949E621}" destId="{7294B30F-EED0-47ED-A977-6BB2CED3AD18}" srcOrd="0" destOrd="0" presId="urn:microsoft.com/office/officeart/2005/8/layout/orgChart1"/>
    <dgm:cxn modelId="{18207135-7B6D-4CC2-ADA9-FA42CC164096}" type="presOf" srcId="{534AAECC-E2D4-490D-98E8-1DD9D9C79E45}" destId="{41CB53BB-A82E-4E33-BCC6-1840F6EDAB5C}" srcOrd="0" destOrd="0" presId="urn:microsoft.com/office/officeart/2005/8/layout/orgChart1"/>
    <dgm:cxn modelId="{DBB2C73F-775D-4C54-BBCA-C4B56BD09504}" type="presOf" srcId="{FCE3134B-28C3-41D4-B1E3-6117E43AD0D2}" destId="{7784F1B6-FF3B-4CC5-B735-0106D51B66AD}" srcOrd="1" destOrd="0" presId="urn:microsoft.com/office/officeart/2005/8/layout/orgChart1"/>
    <dgm:cxn modelId="{4BEA5674-471A-488E-8E25-4379D993F05A}" type="presOf" srcId="{29099FFD-05E4-4A4E-9F75-D1F15D045F2B}" destId="{7640AC72-EF4E-45AD-B3D4-391C1D4A0B57}" srcOrd="0" destOrd="0" presId="urn:microsoft.com/office/officeart/2005/8/layout/orgChart1"/>
    <dgm:cxn modelId="{A87BC78A-0426-48B2-B0E4-7C96B70EDC76}" type="presOf" srcId="{B6DB949D-11CB-41E2-8E3A-336B848F714F}" destId="{968D8AE0-4CEF-4BC8-B598-014F330F92BB}" srcOrd="0" destOrd="0" presId="urn:microsoft.com/office/officeart/2005/8/layout/orgChart1"/>
    <dgm:cxn modelId="{8DC56592-8D26-43F9-8DCA-F5966E2F90EB}" srcId="{244CD227-A2A9-4F5A-A180-DCB0CF847359}" destId="{30096038-7FF0-4BC2-91F5-DA50420684FB}" srcOrd="0" destOrd="0" parTransId="{C8E2DC81-2623-4A50-97D6-1FE936938511}" sibTransId="{65AA8F5C-75A1-400A-A69B-323D5187E1AE}"/>
    <dgm:cxn modelId="{A9A99397-E325-44F3-92F5-9C9069A4C2E3}" srcId="{30096038-7FF0-4BC2-91F5-DA50420684FB}" destId="{FCE3134B-28C3-41D4-B1E3-6117E43AD0D2}" srcOrd="0" destOrd="0" parTransId="{5D00D9A0-1AAC-4DEB-BB96-79F3F949E621}" sibTransId="{C5CA6B94-B3A3-4F56-B5F5-6C3B515FC7CE}"/>
    <dgm:cxn modelId="{0592D29E-0271-4469-9EC5-FCB20301B2ED}" type="presOf" srcId="{FCE3134B-28C3-41D4-B1E3-6117E43AD0D2}" destId="{BDA0BA97-ED89-4353-954D-85F2DE741EC5}" srcOrd="0" destOrd="0" presId="urn:microsoft.com/office/officeart/2005/8/layout/orgChart1"/>
    <dgm:cxn modelId="{00A2B6D6-F99A-4DCD-B996-E7B572FDF607}" srcId="{30096038-7FF0-4BC2-91F5-DA50420684FB}" destId="{F4CD073F-6BAC-42D1-8E0C-426813B42D5F}" srcOrd="2" destOrd="0" parTransId="{534AAECC-E2D4-490D-98E8-1DD9D9C79E45}" sibTransId="{5E79FACE-24B6-4BBA-B239-C12B3D620D31}"/>
    <dgm:cxn modelId="{5CF32FEB-0A3E-41EE-91B1-DFF0A9746E67}" type="presOf" srcId="{B6DB949D-11CB-41E2-8E3A-336B848F714F}" destId="{ACFAE5CA-6D5F-44D5-8467-1D0ED567128D}" srcOrd="1" destOrd="0" presId="urn:microsoft.com/office/officeart/2005/8/layout/orgChart1"/>
    <dgm:cxn modelId="{62D41EEE-FA34-45CE-BA40-19BD394F3D22}" type="presOf" srcId="{F4CD073F-6BAC-42D1-8E0C-426813B42D5F}" destId="{D1A88852-25E9-466F-898C-A5B637649DFB}" srcOrd="1" destOrd="0" presId="urn:microsoft.com/office/officeart/2005/8/layout/orgChart1"/>
    <dgm:cxn modelId="{BF13E8F0-A9E6-4F09-9DED-D652250B1DB3}" type="presOf" srcId="{244CD227-A2A9-4F5A-A180-DCB0CF847359}" destId="{2B180BC1-14AC-4EF1-AE7E-F9AC18DE1FE7}" srcOrd="0" destOrd="0" presId="urn:microsoft.com/office/officeart/2005/8/layout/orgChart1"/>
    <dgm:cxn modelId="{BBAD2EF1-C591-4892-B3BB-3D33E5B94603}" type="presOf" srcId="{30096038-7FF0-4BC2-91F5-DA50420684FB}" destId="{99438A03-C6D9-4F58-A6A4-8C43ED26F48C}" srcOrd="1" destOrd="0" presId="urn:microsoft.com/office/officeart/2005/8/layout/orgChart1"/>
    <dgm:cxn modelId="{A0F08483-63A7-480E-87E3-F40208AE68EB}" type="presParOf" srcId="{2B180BC1-14AC-4EF1-AE7E-F9AC18DE1FE7}" destId="{13945277-4AAD-457B-B4B5-18895D30947B}" srcOrd="0" destOrd="0" presId="urn:microsoft.com/office/officeart/2005/8/layout/orgChart1"/>
    <dgm:cxn modelId="{B83F8B3A-4A35-4996-A999-6647636A8C14}" type="presParOf" srcId="{13945277-4AAD-457B-B4B5-18895D30947B}" destId="{284B3DED-FD77-47CA-B20B-38D71E1E2A8F}" srcOrd="0" destOrd="0" presId="urn:microsoft.com/office/officeart/2005/8/layout/orgChart1"/>
    <dgm:cxn modelId="{02C670A6-FD80-4DF5-BA63-F3536BB5B6F4}" type="presParOf" srcId="{284B3DED-FD77-47CA-B20B-38D71E1E2A8F}" destId="{2B0D3019-0A6F-4CE0-87A4-FFD1735A5939}" srcOrd="0" destOrd="0" presId="urn:microsoft.com/office/officeart/2005/8/layout/orgChart1"/>
    <dgm:cxn modelId="{5A4701DB-F543-434E-8E1D-B4C477116273}" type="presParOf" srcId="{284B3DED-FD77-47CA-B20B-38D71E1E2A8F}" destId="{99438A03-C6D9-4F58-A6A4-8C43ED26F48C}" srcOrd="1" destOrd="0" presId="urn:microsoft.com/office/officeart/2005/8/layout/orgChart1"/>
    <dgm:cxn modelId="{0FA848D4-A0A7-4AE2-9E60-56370E00C381}" type="presParOf" srcId="{13945277-4AAD-457B-B4B5-18895D30947B}" destId="{28EF5AF4-F43B-4D5C-B8CE-7A1DC763EB4C}" srcOrd="1" destOrd="0" presId="urn:microsoft.com/office/officeart/2005/8/layout/orgChart1"/>
    <dgm:cxn modelId="{34AB22D8-E8C1-49EE-AB74-26E484005BCB}" type="presParOf" srcId="{28EF5AF4-F43B-4D5C-B8CE-7A1DC763EB4C}" destId="{7294B30F-EED0-47ED-A977-6BB2CED3AD18}" srcOrd="0" destOrd="0" presId="urn:microsoft.com/office/officeart/2005/8/layout/orgChart1"/>
    <dgm:cxn modelId="{EC5A39A5-386C-4623-A9F9-AD57EC22D494}" type="presParOf" srcId="{28EF5AF4-F43B-4D5C-B8CE-7A1DC763EB4C}" destId="{8BF247CB-2269-43EB-8A17-5E267A9C82B5}" srcOrd="1" destOrd="0" presId="urn:microsoft.com/office/officeart/2005/8/layout/orgChart1"/>
    <dgm:cxn modelId="{44876F53-FF62-4B74-94BC-FCB6E204816B}" type="presParOf" srcId="{8BF247CB-2269-43EB-8A17-5E267A9C82B5}" destId="{DF137DDD-01E7-422C-8BCE-2DFE3A2188DB}" srcOrd="0" destOrd="0" presId="urn:microsoft.com/office/officeart/2005/8/layout/orgChart1"/>
    <dgm:cxn modelId="{CD88D2F9-C6A5-43F4-B0B1-29D33279D9F3}" type="presParOf" srcId="{DF137DDD-01E7-422C-8BCE-2DFE3A2188DB}" destId="{BDA0BA97-ED89-4353-954D-85F2DE741EC5}" srcOrd="0" destOrd="0" presId="urn:microsoft.com/office/officeart/2005/8/layout/orgChart1"/>
    <dgm:cxn modelId="{A93F51F4-42C5-4095-9A6C-764D6372A696}" type="presParOf" srcId="{DF137DDD-01E7-422C-8BCE-2DFE3A2188DB}" destId="{7784F1B6-FF3B-4CC5-B735-0106D51B66AD}" srcOrd="1" destOrd="0" presId="urn:microsoft.com/office/officeart/2005/8/layout/orgChart1"/>
    <dgm:cxn modelId="{BF276084-C9B8-4E24-9CFE-F9EF03C1ECF2}" type="presParOf" srcId="{8BF247CB-2269-43EB-8A17-5E267A9C82B5}" destId="{EADF2543-F817-4573-ACDC-1F8F1C95BE04}" srcOrd="1" destOrd="0" presId="urn:microsoft.com/office/officeart/2005/8/layout/orgChart1"/>
    <dgm:cxn modelId="{3445B585-865E-4E21-8418-92D0DFB3DBE7}" type="presParOf" srcId="{8BF247CB-2269-43EB-8A17-5E267A9C82B5}" destId="{7C14CABE-D092-4BF6-B26F-7C4405BFBD8D}" srcOrd="2" destOrd="0" presId="urn:microsoft.com/office/officeart/2005/8/layout/orgChart1"/>
    <dgm:cxn modelId="{F8FF9499-78F1-4237-8545-95709460ABCF}" type="presParOf" srcId="{28EF5AF4-F43B-4D5C-B8CE-7A1DC763EB4C}" destId="{7640AC72-EF4E-45AD-B3D4-391C1D4A0B57}" srcOrd="2" destOrd="0" presId="urn:microsoft.com/office/officeart/2005/8/layout/orgChart1"/>
    <dgm:cxn modelId="{D09722A8-4CC0-47D4-9DBC-06016F9D6FAC}" type="presParOf" srcId="{28EF5AF4-F43B-4D5C-B8CE-7A1DC763EB4C}" destId="{746407D0-E4B1-4985-AA04-C6C839BB0BF8}" srcOrd="3" destOrd="0" presId="urn:microsoft.com/office/officeart/2005/8/layout/orgChart1"/>
    <dgm:cxn modelId="{FCD15488-7388-4338-8DF7-CF66D3A44268}" type="presParOf" srcId="{746407D0-E4B1-4985-AA04-C6C839BB0BF8}" destId="{AE6E897F-C8EA-439C-854A-60B67D83CE53}" srcOrd="0" destOrd="0" presId="urn:microsoft.com/office/officeart/2005/8/layout/orgChart1"/>
    <dgm:cxn modelId="{B6BC2F80-87F8-4963-A1F7-C6C2F12E7CC5}" type="presParOf" srcId="{AE6E897F-C8EA-439C-854A-60B67D83CE53}" destId="{968D8AE0-4CEF-4BC8-B598-014F330F92BB}" srcOrd="0" destOrd="0" presId="urn:microsoft.com/office/officeart/2005/8/layout/orgChart1"/>
    <dgm:cxn modelId="{68C420A0-44B7-4887-AD8F-DEB5486620F4}" type="presParOf" srcId="{AE6E897F-C8EA-439C-854A-60B67D83CE53}" destId="{ACFAE5CA-6D5F-44D5-8467-1D0ED567128D}" srcOrd="1" destOrd="0" presId="urn:microsoft.com/office/officeart/2005/8/layout/orgChart1"/>
    <dgm:cxn modelId="{98398052-6D1D-472F-9E48-C4621D99B33A}" type="presParOf" srcId="{746407D0-E4B1-4985-AA04-C6C839BB0BF8}" destId="{0258567F-C806-4BFF-B9EB-B27984E787BC}" srcOrd="1" destOrd="0" presId="urn:microsoft.com/office/officeart/2005/8/layout/orgChart1"/>
    <dgm:cxn modelId="{ED997D14-D17D-4AD7-B550-C965846422D3}" type="presParOf" srcId="{746407D0-E4B1-4985-AA04-C6C839BB0BF8}" destId="{D86B6C7D-279F-4F34-995F-507575A20AA0}" srcOrd="2" destOrd="0" presId="urn:microsoft.com/office/officeart/2005/8/layout/orgChart1"/>
    <dgm:cxn modelId="{74FE60B7-C309-4FDA-9287-EFF3DA19772D}" type="presParOf" srcId="{28EF5AF4-F43B-4D5C-B8CE-7A1DC763EB4C}" destId="{41CB53BB-A82E-4E33-BCC6-1840F6EDAB5C}" srcOrd="4" destOrd="0" presId="urn:microsoft.com/office/officeart/2005/8/layout/orgChart1"/>
    <dgm:cxn modelId="{87ED1D08-7766-4A5E-A144-430B78DF6B97}" type="presParOf" srcId="{28EF5AF4-F43B-4D5C-B8CE-7A1DC763EB4C}" destId="{79F0BA49-3C93-4766-AEBD-D035BAD648E8}" srcOrd="5" destOrd="0" presId="urn:microsoft.com/office/officeart/2005/8/layout/orgChart1"/>
    <dgm:cxn modelId="{EC322A86-62EE-476A-BD0B-43D24AF61806}" type="presParOf" srcId="{79F0BA49-3C93-4766-AEBD-D035BAD648E8}" destId="{9F73A1EF-8FB7-4517-A4BD-4B417D01CAED}" srcOrd="0" destOrd="0" presId="urn:microsoft.com/office/officeart/2005/8/layout/orgChart1"/>
    <dgm:cxn modelId="{60BE6294-5802-4BAF-9587-7ABC3B9DBFB5}" type="presParOf" srcId="{9F73A1EF-8FB7-4517-A4BD-4B417D01CAED}" destId="{37FAE8E7-B7B0-4C7A-9EEC-CE3F90EC2C5A}" srcOrd="0" destOrd="0" presId="urn:microsoft.com/office/officeart/2005/8/layout/orgChart1"/>
    <dgm:cxn modelId="{7A48DDC4-57F7-4E87-B9A0-E36792D27856}" type="presParOf" srcId="{9F73A1EF-8FB7-4517-A4BD-4B417D01CAED}" destId="{D1A88852-25E9-466F-898C-A5B637649DFB}" srcOrd="1" destOrd="0" presId="urn:microsoft.com/office/officeart/2005/8/layout/orgChart1"/>
    <dgm:cxn modelId="{5F14D0DF-D72A-4CAB-A3E3-4B4187AB8092}" type="presParOf" srcId="{79F0BA49-3C93-4766-AEBD-D035BAD648E8}" destId="{0B16BE5A-19C2-4DCA-8AB2-96F59092ADCE}" srcOrd="1" destOrd="0" presId="urn:microsoft.com/office/officeart/2005/8/layout/orgChart1"/>
    <dgm:cxn modelId="{9280D7EB-BEDA-4AAD-A89C-462B893CB608}" type="presParOf" srcId="{79F0BA49-3C93-4766-AEBD-D035BAD648E8}" destId="{854A55B7-8A78-435B-8D0E-C3DAAB3A0BF2}" srcOrd="2" destOrd="0" presId="urn:microsoft.com/office/officeart/2005/8/layout/orgChart1"/>
    <dgm:cxn modelId="{A3A2AB7E-DAF3-4DB2-BE24-87BA036DA4D0}" type="presParOf" srcId="{13945277-4AAD-457B-B4B5-18895D30947B}" destId="{0C128565-2D6E-4E98-A90A-7F5440B3EC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16DC7BC-3C61-4F67-B816-065BBBE55B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89C12B-22D8-4EB4-82BC-4D86FDCCEB47}">
      <dgm:prSet/>
      <dgm:spPr/>
      <dgm:t>
        <a:bodyPr/>
        <a:lstStyle/>
        <a:p>
          <a:r>
            <a:rPr lang="fr-FR" b="0" i="0" dirty="0">
              <a:solidFill>
                <a:schemeClr val="bg1"/>
              </a:solidFill>
            </a:rPr>
            <a:t>a) </a:t>
          </a:r>
          <a:r>
            <a:rPr lang="fr-FR" b="0" i="0" dirty="0" err="1">
              <a:solidFill>
                <a:schemeClr val="bg1"/>
              </a:solidFill>
            </a:rPr>
            <a:t>Grouping</a:t>
          </a:r>
          <a:r>
            <a:rPr lang="fr-FR" b="0" i="0" dirty="0">
              <a:solidFill>
                <a:schemeClr val="bg1"/>
              </a:solidFill>
            </a:rPr>
            <a:t> expressions</a:t>
          </a:r>
          <a:endParaRPr lang="fr-FR" b="0" dirty="0">
            <a:solidFill>
              <a:schemeClr val="bg1"/>
            </a:solidFill>
          </a:endParaRPr>
        </a:p>
      </dgm:t>
    </dgm:pt>
    <dgm:pt modelId="{949FB6AE-A5EE-4319-8C4A-06998029BF64}" type="parTrans" cxnId="{A5E19E5B-9C13-42EA-BB8F-19C7C74FF97A}">
      <dgm:prSet/>
      <dgm:spPr/>
      <dgm:t>
        <a:bodyPr/>
        <a:lstStyle/>
        <a:p>
          <a:endParaRPr lang="fr-FR"/>
        </a:p>
      </dgm:t>
    </dgm:pt>
    <dgm:pt modelId="{1D52D55E-9C07-43DE-8958-D19739654BCE}" type="sibTrans" cxnId="{A5E19E5B-9C13-42EA-BB8F-19C7C74FF97A}">
      <dgm:prSet/>
      <dgm:spPr/>
      <dgm:t>
        <a:bodyPr/>
        <a:lstStyle/>
        <a:p>
          <a:endParaRPr lang="fr-FR"/>
        </a:p>
      </dgm:t>
    </dgm:pt>
    <dgm:pt modelId="{614D8286-F2E1-431D-9138-54C431873E8E}">
      <dgm:prSet/>
      <dgm:spPr/>
      <dgm:t>
        <a:bodyPr/>
        <a:lstStyle/>
        <a:p>
          <a:r>
            <a:rPr lang="fr-FR" b="0" i="0" dirty="0"/>
            <a:t>b) Creating comments</a:t>
          </a:r>
        </a:p>
      </dgm:t>
    </dgm:pt>
    <dgm:pt modelId="{0A35A117-D400-4B0B-8CEF-896555717231}" type="parTrans" cxnId="{FA9B6E0D-646E-4186-A5DF-9D64E7DDC6D0}">
      <dgm:prSet/>
      <dgm:spPr/>
      <dgm:t>
        <a:bodyPr/>
        <a:lstStyle/>
        <a:p>
          <a:endParaRPr lang="fr-FR"/>
        </a:p>
      </dgm:t>
    </dgm:pt>
    <dgm:pt modelId="{BB167A6D-8C9C-43E7-81D7-38BC36166E45}" type="sibTrans" cxnId="{FA9B6E0D-646E-4186-A5DF-9D64E7DDC6D0}">
      <dgm:prSet/>
      <dgm:spPr/>
      <dgm:t>
        <a:bodyPr/>
        <a:lstStyle/>
        <a:p>
          <a:endParaRPr lang="fr-FR"/>
        </a:p>
      </dgm:t>
    </dgm:pt>
    <dgm:pt modelId="{5E17E9E5-3872-402F-BD6D-A42BB310A67B}">
      <dgm:prSet/>
      <dgm:spPr/>
      <dgm:t>
        <a:bodyPr/>
        <a:lstStyle/>
        <a:p>
          <a:r>
            <a:rPr lang="fr-FR" b="0" i="0" dirty="0"/>
            <a:t>c) Declaring variables</a:t>
          </a:r>
        </a:p>
      </dgm:t>
    </dgm:pt>
    <dgm:pt modelId="{4FB85E49-0D0B-4449-AFFF-8D1F50739039}" type="parTrans" cxnId="{1EB16D06-2916-4FBA-AB36-071C5B981F76}">
      <dgm:prSet/>
      <dgm:spPr/>
      <dgm:t>
        <a:bodyPr/>
        <a:lstStyle/>
        <a:p>
          <a:endParaRPr lang="fr-FR"/>
        </a:p>
      </dgm:t>
    </dgm:pt>
    <dgm:pt modelId="{F031AFBD-19D6-413D-9138-F15AF3A8EB75}" type="sibTrans" cxnId="{1EB16D06-2916-4FBA-AB36-071C5B981F76}">
      <dgm:prSet/>
      <dgm:spPr/>
      <dgm:t>
        <a:bodyPr/>
        <a:lstStyle/>
        <a:p>
          <a:endParaRPr lang="fr-FR"/>
        </a:p>
      </dgm:t>
    </dgm:pt>
    <dgm:pt modelId="{8D182C25-EA26-44D4-832F-945FBC85DD99}">
      <dgm:prSet/>
      <dgm:spPr/>
      <dgm:t>
        <a:bodyPr/>
        <a:lstStyle/>
        <a:p>
          <a:r>
            <a:rPr lang="fr-FR" b="0" i="0" dirty="0"/>
            <a:t>d) Defining objects</a:t>
          </a:r>
        </a:p>
      </dgm:t>
    </dgm:pt>
    <dgm:pt modelId="{3ACFB6DE-0841-4EE5-8836-D3A7AAC23397}" type="parTrans" cxnId="{7FCA9937-0495-45FC-A1BF-92549F29BA62}">
      <dgm:prSet/>
      <dgm:spPr/>
      <dgm:t>
        <a:bodyPr/>
        <a:lstStyle/>
        <a:p>
          <a:endParaRPr lang="fr-FR"/>
        </a:p>
      </dgm:t>
    </dgm:pt>
    <dgm:pt modelId="{B6C347BF-DECF-440F-9A11-9E3145673E79}" type="sibTrans" cxnId="{7FCA9937-0495-45FC-A1BF-92549F29BA62}">
      <dgm:prSet/>
      <dgm:spPr/>
      <dgm:t>
        <a:bodyPr/>
        <a:lstStyle/>
        <a:p>
          <a:endParaRPr lang="fr-FR"/>
        </a:p>
      </dgm:t>
    </dgm:pt>
    <dgm:pt modelId="{17F4A0B6-6E0F-4795-BE02-131471825474}" type="pres">
      <dgm:prSet presAssocID="{416DC7BC-3C61-4F67-B816-065BBBE55B4F}" presName="linear" presStyleCnt="0">
        <dgm:presLayoutVars>
          <dgm:animLvl val="lvl"/>
          <dgm:resizeHandles val="exact"/>
        </dgm:presLayoutVars>
      </dgm:prSet>
      <dgm:spPr/>
    </dgm:pt>
    <dgm:pt modelId="{C78F7117-33BC-405D-902B-EFCE0CF4FFF5}" type="pres">
      <dgm:prSet presAssocID="{E089C12B-22D8-4EB4-82BC-4D86FDCCEB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BA93E-8F20-49EC-B49B-4158A82188C5}" type="pres">
      <dgm:prSet presAssocID="{1D52D55E-9C07-43DE-8958-D19739654BCE}" presName="spacer" presStyleCnt="0"/>
      <dgm:spPr/>
    </dgm:pt>
    <dgm:pt modelId="{EC997F11-47A5-4156-AA34-E5DB5F03A040}" type="pres">
      <dgm:prSet presAssocID="{614D8286-F2E1-431D-9138-54C431873E8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2C9757-2C93-43EB-A5BB-A537A0808DD1}" type="pres">
      <dgm:prSet presAssocID="{BB167A6D-8C9C-43E7-81D7-38BC36166E45}" presName="spacer" presStyleCnt="0"/>
      <dgm:spPr/>
    </dgm:pt>
    <dgm:pt modelId="{46DC95C1-A280-4B75-A805-6B3D10C97E9D}" type="pres">
      <dgm:prSet presAssocID="{5E17E9E5-3872-402F-BD6D-A42BB310A67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182734D-F665-4639-9E22-C1B42D0A36DC}" type="pres">
      <dgm:prSet presAssocID="{F031AFBD-19D6-413D-9138-F15AF3A8EB75}" presName="spacer" presStyleCnt="0"/>
      <dgm:spPr/>
    </dgm:pt>
    <dgm:pt modelId="{AF6CACFF-D20A-4A09-8D01-A3FC9BF86B88}" type="pres">
      <dgm:prSet presAssocID="{8D182C25-EA26-44D4-832F-945FBC85DD9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479903-703B-404E-944E-7860A45F2928}" type="presOf" srcId="{5E17E9E5-3872-402F-BD6D-A42BB310A67B}" destId="{46DC95C1-A280-4B75-A805-6B3D10C97E9D}" srcOrd="0" destOrd="0" presId="urn:microsoft.com/office/officeart/2005/8/layout/vList2"/>
    <dgm:cxn modelId="{1EB16D06-2916-4FBA-AB36-071C5B981F76}" srcId="{416DC7BC-3C61-4F67-B816-065BBBE55B4F}" destId="{5E17E9E5-3872-402F-BD6D-A42BB310A67B}" srcOrd="2" destOrd="0" parTransId="{4FB85E49-0D0B-4449-AFFF-8D1F50739039}" sibTransId="{F031AFBD-19D6-413D-9138-F15AF3A8EB75}"/>
    <dgm:cxn modelId="{FA9B6E0D-646E-4186-A5DF-9D64E7DDC6D0}" srcId="{416DC7BC-3C61-4F67-B816-065BBBE55B4F}" destId="{614D8286-F2E1-431D-9138-54C431873E8E}" srcOrd="1" destOrd="0" parTransId="{0A35A117-D400-4B0B-8CEF-896555717231}" sibTransId="{BB167A6D-8C9C-43E7-81D7-38BC36166E45}"/>
    <dgm:cxn modelId="{3737E917-E58A-4887-8634-8A24D7B2D459}" type="presOf" srcId="{E089C12B-22D8-4EB4-82BC-4D86FDCCEB47}" destId="{C78F7117-33BC-405D-902B-EFCE0CF4FFF5}" srcOrd="0" destOrd="0" presId="urn:microsoft.com/office/officeart/2005/8/layout/vList2"/>
    <dgm:cxn modelId="{7FCA9937-0495-45FC-A1BF-92549F29BA62}" srcId="{416DC7BC-3C61-4F67-B816-065BBBE55B4F}" destId="{8D182C25-EA26-44D4-832F-945FBC85DD99}" srcOrd="3" destOrd="0" parTransId="{3ACFB6DE-0841-4EE5-8836-D3A7AAC23397}" sibTransId="{B6C347BF-DECF-440F-9A11-9E3145673E79}"/>
    <dgm:cxn modelId="{A5E19E5B-9C13-42EA-BB8F-19C7C74FF97A}" srcId="{416DC7BC-3C61-4F67-B816-065BBBE55B4F}" destId="{E089C12B-22D8-4EB4-82BC-4D86FDCCEB47}" srcOrd="0" destOrd="0" parTransId="{949FB6AE-A5EE-4319-8C4A-06998029BF64}" sibTransId="{1D52D55E-9C07-43DE-8958-D19739654BCE}"/>
    <dgm:cxn modelId="{E2C47E62-6999-42EA-8124-78B6885AB0AB}" type="presOf" srcId="{416DC7BC-3C61-4F67-B816-065BBBE55B4F}" destId="{17F4A0B6-6E0F-4795-BE02-131471825474}" srcOrd="0" destOrd="0" presId="urn:microsoft.com/office/officeart/2005/8/layout/vList2"/>
    <dgm:cxn modelId="{5913E452-2251-4C36-A2F4-06DC537E12B7}" type="presOf" srcId="{8D182C25-EA26-44D4-832F-945FBC85DD99}" destId="{AF6CACFF-D20A-4A09-8D01-A3FC9BF86B88}" srcOrd="0" destOrd="0" presId="urn:microsoft.com/office/officeart/2005/8/layout/vList2"/>
    <dgm:cxn modelId="{47F8CD92-A508-490E-BE87-85A05FD614FA}" type="presOf" srcId="{614D8286-F2E1-431D-9138-54C431873E8E}" destId="{EC997F11-47A5-4156-AA34-E5DB5F03A040}" srcOrd="0" destOrd="0" presId="urn:microsoft.com/office/officeart/2005/8/layout/vList2"/>
    <dgm:cxn modelId="{97BD6676-66F7-4B6F-B8F9-31C35812805A}" type="presParOf" srcId="{17F4A0B6-6E0F-4795-BE02-131471825474}" destId="{C78F7117-33BC-405D-902B-EFCE0CF4FFF5}" srcOrd="0" destOrd="0" presId="urn:microsoft.com/office/officeart/2005/8/layout/vList2"/>
    <dgm:cxn modelId="{4229C9B0-317D-4B82-B3C0-AB944717664B}" type="presParOf" srcId="{17F4A0B6-6E0F-4795-BE02-131471825474}" destId="{EC5BA93E-8F20-49EC-B49B-4158A82188C5}" srcOrd="1" destOrd="0" presId="urn:microsoft.com/office/officeart/2005/8/layout/vList2"/>
    <dgm:cxn modelId="{71D07E91-A1AC-4B55-B8AD-D6956D163117}" type="presParOf" srcId="{17F4A0B6-6E0F-4795-BE02-131471825474}" destId="{EC997F11-47A5-4156-AA34-E5DB5F03A040}" srcOrd="2" destOrd="0" presId="urn:microsoft.com/office/officeart/2005/8/layout/vList2"/>
    <dgm:cxn modelId="{A8366090-C174-4C59-85AF-96C2C85C3CD1}" type="presParOf" srcId="{17F4A0B6-6E0F-4795-BE02-131471825474}" destId="{A02C9757-2C93-43EB-A5BB-A537A0808DD1}" srcOrd="3" destOrd="0" presId="urn:microsoft.com/office/officeart/2005/8/layout/vList2"/>
    <dgm:cxn modelId="{5D754E6E-2444-4852-8D07-1918F68E4EC7}" type="presParOf" srcId="{17F4A0B6-6E0F-4795-BE02-131471825474}" destId="{46DC95C1-A280-4B75-A805-6B3D10C97E9D}" srcOrd="4" destOrd="0" presId="urn:microsoft.com/office/officeart/2005/8/layout/vList2"/>
    <dgm:cxn modelId="{6222617D-4C72-4B6A-97AC-4C24B17436C2}" type="presParOf" srcId="{17F4A0B6-6E0F-4795-BE02-131471825474}" destId="{8182734D-F665-4639-9E22-C1B42D0A36DC}" srcOrd="5" destOrd="0" presId="urn:microsoft.com/office/officeart/2005/8/layout/vList2"/>
    <dgm:cxn modelId="{9C26334E-E0E7-4FF5-8189-28E9BEFBDC8C}" type="presParOf" srcId="{17F4A0B6-6E0F-4795-BE02-131471825474}" destId="{AF6CACFF-D20A-4A09-8D01-A3FC9BF86B8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6DC7BC-3C61-4F67-B816-065BBBE55B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89C12B-22D8-4EB4-82BC-4D86FDCCEB47}">
      <dgm:prSet/>
      <dgm:spPr/>
      <dgm:t>
        <a:bodyPr/>
        <a:lstStyle/>
        <a:p>
          <a:r>
            <a:rPr lang="fr-FR" b="1" i="0" dirty="0">
              <a:solidFill>
                <a:schemeClr val="accent5">
                  <a:lumMod val="75000"/>
                </a:schemeClr>
              </a:solidFill>
            </a:rPr>
            <a:t>a) </a:t>
          </a:r>
          <a:r>
            <a:rPr lang="fr-FR" b="1" i="0" dirty="0" err="1">
              <a:solidFill>
                <a:schemeClr val="accent5">
                  <a:lumMod val="75000"/>
                </a:schemeClr>
              </a:solidFill>
            </a:rPr>
            <a:t>Grouping</a:t>
          </a:r>
          <a:r>
            <a:rPr lang="fr-FR" b="1" i="0" dirty="0">
              <a:solidFill>
                <a:schemeClr val="accent5">
                  <a:lumMod val="75000"/>
                </a:schemeClr>
              </a:solidFill>
            </a:rPr>
            <a:t> expressions</a:t>
          </a:r>
          <a:endParaRPr lang="fr-FR" b="1" dirty="0">
            <a:solidFill>
              <a:schemeClr val="accent5">
                <a:lumMod val="75000"/>
              </a:schemeClr>
            </a:solidFill>
          </a:endParaRPr>
        </a:p>
      </dgm:t>
    </dgm:pt>
    <dgm:pt modelId="{949FB6AE-A5EE-4319-8C4A-06998029BF64}" type="parTrans" cxnId="{A5E19E5B-9C13-42EA-BB8F-19C7C74FF97A}">
      <dgm:prSet/>
      <dgm:spPr/>
      <dgm:t>
        <a:bodyPr/>
        <a:lstStyle/>
        <a:p>
          <a:endParaRPr lang="fr-FR"/>
        </a:p>
      </dgm:t>
    </dgm:pt>
    <dgm:pt modelId="{1D52D55E-9C07-43DE-8958-D19739654BCE}" type="sibTrans" cxnId="{A5E19E5B-9C13-42EA-BB8F-19C7C74FF97A}">
      <dgm:prSet/>
      <dgm:spPr/>
      <dgm:t>
        <a:bodyPr/>
        <a:lstStyle/>
        <a:p>
          <a:endParaRPr lang="fr-FR"/>
        </a:p>
      </dgm:t>
    </dgm:pt>
    <dgm:pt modelId="{614D8286-F2E1-431D-9138-54C431873E8E}">
      <dgm:prSet/>
      <dgm:spPr/>
      <dgm:t>
        <a:bodyPr/>
        <a:lstStyle/>
        <a:p>
          <a:r>
            <a:rPr lang="fr-FR" b="0" i="0" dirty="0"/>
            <a:t>b) Creating comments</a:t>
          </a:r>
        </a:p>
      </dgm:t>
    </dgm:pt>
    <dgm:pt modelId="{0A35A117-D400-4B0B-8CEF-896555717231}" type="parTrans" cxnId="{FA9B6E0D-646E-4186-A5DF-9D64E7DDC6D0}">
      <dgm:prSet/>
      <dgm:spPr/>
      <dgm:t>
        <a:bodyPr/>
        <a:lstStyle/>
        <a:p>
          <a:endParaRPr lang="fr-FR"/>
        </a:p>
      </dgm:t>
    </dgm:pt>
    <dgm:pt modelId="{BB167A6D-8C9C-43E7-81D7-38BC36166E45}" type="sibTrans" cxnId="{FA9B6E0D-646E-4186-A5DF-9D64E7DDC6D0}">
      <dgm:prSet/>
      <dgm:spPr/>
      <dgm:t>
        <a:bodyPr/>
        <a:lstStyle/>
        <a:p>
          <a:endParaRPr lang="fr-FR"/>
        </a:p>
      </dgm:t>
    </dgm:pt>
    <dgm:pt modelId="{5E17E9E5-3872-402F-BD6D-A42BB310A67B}">
      <dgm:prSet/>
      <dgm:spPr/>
      <dgm:t>
        <a:bodyPr/>
        <a:lstStyle/>
        <a:p>
          <a:r>
            <a:rPr lang="fr-FR" b="0" i="0" dirty="0"/>
            <a:t>c) Declaring variables</a:t>
          </a:r>
        </a:p>
      </dgm:t>
    </dgm:pt>
    <dgm:pt modelId="{4FB85E49-0D0B-4449-AFFF-8D1F50739039}" type="parTrans" cxnId="{1EB16D06-2916-4FBA-AB36-071C5B981F76}">
      <dgm:prSet/>
      <dgm:spPr/>
      <dgm:t>
        <a:bodyPr/>
        <a:lstStyle/>
        <a:p>
          <a:endParaRPr lang="fr-FR"/>
        </a:p>
      </dgm:t>
    </dgm:pt>
    <dgm:pt modelId="{F031AFBD-19D6-413D-9138-F15AF3A8EB75}" type="sibTrans" cxnId="{1EB16D06-2916-4FBA-AB36-071C5B981F76}">
      <dgm:prSet/>
      <dgm:spPr/>
      <dgm:t>
        <a:bodyPr/>
        <a:lstStyle/>
        <a:p>
          <a:endParaRPr lang="fr-FR"/>
        </a:p>
      </dgm:t>
    </dgm:pt>
    <dgm:pt modelId="{8D182C25-EA26-44D4-832F-945FBC85DD99}">
      <dgm:prSet/>
      <dgm:spPr/>
      <dgm:t>
        <a:bodyPr/>
        <a:lstStyle/>
        <a:p>
          <a:r>
            <a:rPr lang="fr-FR" b="0" i="0" dirty="0"/>
            <a:t>d) Defining objects</a:t>
          </a:r>
        </a:p>
      </dgm:t>
    </dgm:pt>
    <dgm:pt modelId="{3ACFB6DE-0841-4EE5-8836-D3A7AAC23397}" type="parTrans" cxnId="{7FCA9937-0495-45FC-A1BF-92549F29BA62}">
      <dgm:prSet/>
      <dgm:spPr/>
      <dgm:t>
        <a:bodyPr/>
        <a:lstStyle/>
        <a:p>
          <a:endParaRPr lang="fr-FR"/>
        </a:p>
      </dgm:t>
    </dgm:pt>
    <dgm:pt modelId="{B6C347BF-DECF-440F-9A11-9E3145673E79}" type="sibTrans" cxnId="{7FCA9937-0495-45FC-A1BF-92549F29BA62}">
      <dgm:prSet/>
      <dgm:spPr/>
      <dgm:t>
        <a:bodyPr/>
        <a:lstStyle/>
        <a:p>
          <a:endParaRPr lang="fr-FR"/>
        </a:p>
      </dgm:t>
    </dgm:pt>
    <dgm:pt modelId="{17F4A0B6-6E0F-4795-BE02-131471825474}" type="pres">
      <dgm:prSet presAssocID="{416DC7BC-3C61-4F67-B816-065BBBE55B4F}" presName="linear" presStyleCnt="0">
        <dgm:presLayoutVars>
          <dgm:animLvl val="lvl"/>
          <dgm:resizeHandles val="exact"/>
        </dgm:presLayoutVars>
      </dgm:prSet>
      <dgm:spPr/>
    </dgm:pt>
    <dgm:pt modelId="{C78F7117-33BC-405D-902B-EFCE0CF4FFF5}" type="pres">
      <dgm:prSet presAssocID="{E089C12B-22D8-4EB4-82BC-4D86FDCCEB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BA93E-8F20-49EC-B49B-4158A82188C5}" type="pres">
      <dgm:prSet presAssocID="{1D52D55E-9C07-43DE-8958-D19739654BCE}" presName="spacer" presStyleCnt="0"/>
      <dgm:spPr/>
    </dgm:pt>
    <dgm:pt modelId="{EC997F11-47A5-4156-AA34-E5DB5F03A040}" type="pres">
      <dgm:prSet presAssocID="{614D8286-F2E1-431D-9138-54C431873E8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2C9757-2C93-43EB-A5BB-A537A0808DD1}" type="pres">
      <dgm:prSet presAssocID="{BB167A6D-8C9C-43E7-81D7-38BC36166E45}" presName="spacer" presStyleCnt="0"/>
      <dgm:spPr/>
    </dgm:pt>
    <dgm:pt modelId="{46DC95C1-A280-4B75-A805-6B3D10C97E9D}" type="pres">
      <dgm:prSet presAssocID="{5E17E9E5-3872-402F-BD6D-A42BB310A67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182734D-F665-4639-9E22-C1B42D0A36DC}" type="pres">
      <dgm:prSet presAssocID="{F031AFBD-19D6-413D-9138-F15AF3A8EB75}" presName="spacer" presStyleCnt="0"/>
      <dgm:spPr/>
    </dgm:pt>
    <dgm:pt modelId="{AF6CACFF-D20A-4A09-8D01-A3FC9BF86B88}" type="pres">
      <dgm:prSet presAssocID="{8D182C25-EA26-44D4-832F-945FBC85DD9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479903-703B-404E-944E-7860A45F2928}" type="presOf" srcId="{5E17E9E5-3872-402F-BD6D-A42BB310A67B}" destId="{46DC95C1-A280-4B75-A805-6B3D10C97E9D}" srcOrd="0" destOrd="0" presId="urn:microsoft.com/office/officeart/2005/8/layout/vList2"/>
    <dgm:cxn modelId="{1EB16D06-2916-4FBA-AB36-071C5B981F76}" srcId="{416DC7BC-3C61-4F67-B816-065BBBE55B4F}" destId="{5E17E9E5-3872-402F-BD6D-A42BB310A67B}" srcOrd="2" destOrd="0" parTransId="{4FB85E49-0D0B-4449-AFFF-8D1F50739039}" sibTransId="{F031AFBD-19D6-413D-9138-F15AF3A8EB75}"/>
    <dgm:cxn modelId="{FA9B6E0D-646E-4186-A5DF-9D64E7DDC6D0}" srcId="{416DC7BC-3C61-4F67-B816-065BBBE55B4F}" destId="{614D8286-F2E1-431D-9138-54C431873E8E}" srcOrd="1" destOrd="0" parTransId="{0A35A117-D400-4B0B-8CEF-896555717231}" sibTransId="{BB167A6D-8C9C-43E7-81D7-38BC36166E45}"/>
    <dgm:cxn modelId="{3737E917-E58A-4887-8634-8A24D7B2D459}" type="presOf" srcId="{E089C12B-22D8-4EB4-82BC-4D86FDCCEB47}" destId="{C78F7117-33BC-405D-902B-EFCE0CF4FFF5}" srcOrd="0" destOrd="0" presId="urn:microsoft.com/office/officeart/2005/8/layout/vList2"/>
    <dgm:cxn modelId="{7FCA9937-0495-45FC-A1BF-92549F29BA62}" srcId="{416DC7BC-3C61-4F67-B816-065BBBE55B4F}" destId="{8D182C25-EA26-44D4-832F-945FBC85DD99}" srcOrd="3" destOrd="0" parTransId="{3ACFB6DE-0841-4EE5-8836-D3A7AAC23397}" sibTransId="{B6C347BF-DECF-440F-9A11-9E3145673E79}"/>
    <dgm:cxn modelId="{A5E19E5B-9C13-42EA-BB8F-19C7C74FF97A}" srcId="{416DC7BC-3C61-4F67-B816-065BBBE55B4F}" destId="{E089C12B-22D8-4EB4-82BC-4D86FDCCEB47}" srcOrd="0" destOrd="0" parTransId="{949FB6AE-A5EE-4319-8C4A-06998029BF64}" sibTransId="{1D52D55E-9C07-43DE-8958-D19739654BCE}"/>
    <dgm:cxn modelId="{E2C47E62-6999-42EA-8124-78B6885AB0AB}" type="presOf" srcId="{416DC7BC-3C61-4F67-B816-065BBBE55B4F}" destId="{17F4A0B6-6E0F-4795-BE02-131471825474}" srcOrd="0" destOrd="0" presId="urn:microsoft.com/office/officeart/2005/8/layout/vList2"/>
    <dgm:cxn modelId="{5913E452-2251-4C36-A2F4-06DC537E12B7}" type="presOf" srcId="{8D182C25-EA26-44D4-832F-945FBC85DD99}" destId="{AF6CACFF-D20A-4A09-8D01-A3FC9BF86B88}" srcOrd="0" destOrd="0" presId="urn:microsoft.com/office/officeart/2005/8/layout/vList2"/>
    <dgm:cxn modelId="{47F8CD92-A508-490E-BE87-85A05FD614FA}" type="presOf" srcId="{614D8286-F2E1-431D-9138-54C431873E8E}" destId="{EC997F11-47A5-4156-AA34-E5DB5F03A040}" srcOrd="0" destOrd="0" presId="urn:microsoft.com/office/officeart/2005/8/layout/vList2"/>
    <dgm:cxn modelId="{97BD6676-66F7-4B6F-B8F9-31C35812805A}" type="presParOf" srcId="{17F4A0B6-6E0F-4795-BE02-131471825474}" destId="{C78F7117-33BC-405D-902B-EFCE0CF4FFF5}" srcOrd="0" destOrd="0" presId="urn:microsoft.com/office/officeart/2005/8/layout/vList2"/>
    <dgm:cxn modelId="{4229C9B0-317D-4B82-B3C0-AB944717664B}" type="presParOf" srcId="{17F4A0B6-6E0F-4795-BE02-131471825474}" destId="{EC5BA93E-8F20-49EC-B49B-4158A82188C5}" srcOrd="1" destOrd="0" presId="urn:microsoft.com/office/officeart/2005/8/layout/vList2"/>
    <dgm:cxn modelId="{71D07E91-A1AC-4B55-B8AD-D6956D163117}" type="presParOf" srcId="{17F4A0B6-6E0F-4795-BE02-131471825474}" destId="{EC997F11-47A5-4156-AA34-E5DB5F03A040}" srcOrd="2" destOrd="0" presId="urn:microsoft.com/office/officeart/2005/8/layout/vList2"/>
    <dgm:cxn modelId="{A8366090-C174-4C59-85AF-96C2C85C3CD1}" type="presParOf" srcId="{17F4A0B6-6E0F-4795-BE02-131471825474}" destId="{A02C9757-2C93-43EB-A5BB-A537A0808DD1}" srcOrd="3" destOrd="0" presId="urn:microsoft.com/office/officeart/2005/8/layout/vList2"/>
    <dgm:cxn modelId="{5D754E6E-2444-4852-8D07-1918F68E4EC7}" type="presParOf" srcId="{17F4A0B6-6E0F-4795-BE02-131471825474}" destId="{46DC95C1-A280-4B75-A805-6B3D10C97E9D}" srcOrd="4" destOrd="0" presId="urn:microsoft.com/office/officeart/2005/8/layout/vList2"/>
    <dgm:cxn modelId="{6222617D-4C72-4B6A-97AC-4C24B17436C2}" type="presParOf" srcId="{17F4A0B6-6E0F-4795-BE02-131471825474}" destId="{8182734D-F665-4639-9E22-C1B42D0A36DC}" srcOrd="5" destOrd="0" presId="urn:microsoft.com/office/officeart/2005/8/layout/vList2"/>
    <dgm:cxn modelId="{9C26334E-E0E7-4FF5-8189-28E9BEFBDC8C}" type="presParOf" srcId="{17F4A0B6-6E0F-4795-BE02-131471825474}" destId="{AF6CACFF-D20A-4A09-8D01-A3FC9BF86B8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AD34C7A-6E86-4B85-B16B-FC2EC72220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0A716E8-4054-4849-A7B0-81DEB4CF572E}">
      <dgm:prSet/>
      <dgm:spPr/>
      <dgm:t>
        <a:bodyPr/>
        <a:lstStyle/>
        <a:p>
          <a:r>
            <a:rPr lang="en-US"/>
            <a:t>Functions are reusable blocks of code</a:t>
          </a:r>
          <a:endParaRPr lang="fr-FR"/>
        </a:p>
      </dgm:t>
    </dgm:pt>
    <dgm:pt modelId="{623879B0-08F4-463A-B769-C5F397A587B3}" type="parTrans" cxnId="{202911E5-86B2-40B7-9286-B137F1E74D1E}">
      <dgm:prSet/>
      <dgm:spPr/>
      <dgm:t>
        <a:bodyPr/>
        <a:lstStyle/>
        <a:p>
          <a:endParaRPr lang="fr-FR"/>
        </a:p>
      </dgm:t>
    </dgm:pt>
    <dgm:pt modelId="{F175E2BB-EBCF-4AED-B839-0D28E308E62F}" type="sibTrans" cxnId="{202911E5-86B2-40B7-9286-B137F1E74D1E}">
      <dgm:prSet/>
      <dgm:spPr/>
      <dgm:t>
        <a:bodyPr/>
        <a:lstStyle/>
        <a:p>
          <a:endParaRPr lang="fr-FR"/>
        </a:p>
      </dgm:t>
    </dgm:pt>
    <dgm:pt modelId="{345A67C6-B359-4E68-84F7-7479BCB93454}">
      <dgm:prSet/>
      <dgm:spPr/>
      <dgm:t>
        <a:bodyPr/>
        <a:lstStyle/>
        <a:p>
          <a:r>
            <a:rPr lang="en-US" dirty="0"/>
            <a:t>that can be called with parentheses.</a:t>
          </a:r>
          <a:endParaRPr lang="fr-FR" dirty="0"/>
        </a:p>
      </dgm:t>
    </dgm:pt>
    <dgm:pt modelId="{A806DCB2-7346-4DCB-A7A6-03679E92E3E9}" type="parTrans" cxnId="{86026C33-8FC0-46F2-90F8-86A0783578BF}">
      <dgm:prSet/>
      <dgm:spPr/>
      <dgm:t>
        <a:bodyPr/>
        <a:lstStyle/>
        <a:p>
          <a:endParaRPr lang="fr-FR"/>
        </a:p>
      </dgm:t>
    </dgm:pt>
    <dgm:pt modelId="{9EEF4E7F-B9A3-497E-9DF3-24767D09CBCB}" type="sibTrans" cxnId="{86026C33-8FC0-46F2-90F8-86A0783578BF}">
      <dgm:prSet/>
      <dgm:spPr/>
      <dgm:t>
        <a:bodyPr/>
        <a:lstStyle/>
        <a:p>
          <a:endParaRPr lang="fr-FR"/>
        </a:p>
      </dgm:t>
    </dgm:pt>
    <dgm:pt modelId="{F76A1AE3-C809-425B-9188-C860F86016F4}" type="pres">
      <dgm:prSet presAssocID="{3AD34C7A-6E86-4B85-B16B-FC2EC72220DA}" presName="linear" presStyleCnt="0">
        <dgm:presLayoutVars>
          <dgm:animLvl val="lvl"/>
          <dgm:resizeHandles val="exact"/>
        </dgm:presLayoutVars>
      </dgm:prSet>
      <dgm:spPr/>
    </dgm:pt>
    <dgm:pt modelId="{507A32A2-A9DB-4913-BE94-9C978842194E}" type="pres">
      <dgm:prSet presAssocID="{30A716E8-4054-4849-A7B0-81DEB4CF572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E60DB2D-ECF3-46AE-AF07-327E7015985C}" type="pres">
      <dgm:prSet presAssocID="{30A716E8-4054-4849-A7B0-81DEB4CF572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026C33-8FC0-46F2-90F8-86A0783578BF}" srcId="{30A716E8-4054-4849-A7B0-81DEB4CF572E}" destId="{345A67C6-B359-4E68-84F7-7479BCB93454}" srcOrd="0" destOrd="0" parTransId="{A806DCB2-7346-4DCB-A7A6-03679E92E3E9}" sibTransId="{9EEF4E7F-B9A3-497E-9DF3-24767D09CBCB}"/>
    <dgm:cxn modelId="{C3E06B45-6CD3-456C-8B60-D716995E833F}" type="presOf" srcId="{30A716E8-4054-4849-A7B0-81DEB4CF572E}" destId="{507A32A2-A9DB-4913-BE94-9C978842194E}" srcOrd="0" destOrd="0" presId="urn:microsoft.com/office/officeart/2005/8/layout/vList2"/>
    <dgm:cxn modelId="{4925A690-25C1-4845-8078-9C78842E3BFE}" type="presOf" srcId="{345A67C6-B359-4E68-84F7-7479BCB93454}" destId="{BE60DB2D-ECF3-46AE-AF07-327E7015985C}" srcOrd="0" destOrd="0" presId="urn:microsoft.com/office/officeart/2005/8/layout/vList2"/>
    <dgm:cxn modelId="{EB5D219E-0867-4208-99CC-9EF908E16D08}" type="presOf" srcId="{3AD34C7A-6E86-4B85-B16B-FC2EC72220DA}" destId="{F76A1AE3-C809-425B-9188-C860F86016F4}" srcOrd="0" destOrd="0" presId="urn:microsoft.com/office/officeart/2005/8/layout/vList2"/>
    <dgm:cxn modelId="{202911E5-86B2-40B7-9286-B137F1E74D1E}" srcId="{3AD34C7A-6E86-4B85-B16B-FC2EC72220DA}" destId="{30A716E8-4054-4849-A7B0-81DEB4CF572E}" srcOrd="0" destOrd="0" parTransId="{623879B0-08F4-463A-B769-C5F397A587B3}" sibTransId="{F175E2BB-EBCF-4AED-B839-0D28E308E62F}"/>
    <dgm:cxn modelId="{CC833EDD-AE28-44E9-9652-DA84BCF51E8F}" type="presParOf" srcId="{F76A1AE3-C809-425B-9188-C860F86016F4}" destId="{507A32A2-A9DB-4913-BE94-9C978842194E}" srcOrd="0" destOrd="0" presId="urn:microsoft.com/office/officeart/2005/8/layout/vList2"/>
    <dgm:cxn modelId="{F8BE58BB-838C-4632-B7C4-A346D2B20A49}" type="presParOf" srcId="{F76A1AE3-C809-425B-9188-C860F86016F4}" destId="{BE60DB2D-ECF3-46AE-AF07-327E7015985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16DC7BC-3C61-4F67-B816-065BBBE55B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89C12B-22D8-4EB4-82BC-4D86FDCCEB47}">
      <dgm:prSet/>
      <dgm:spPr/>
      <dgm:t>
        <a:bodyPr/>
        <a:lstStyle/>
        <a:p>
          <a:r>
            <a:rPr lang="fr-FR" b="0" i="0" dirty="0">
              <a:solidFill>
                <a:schemeClr val="bg1"/>
              </a:solidFill>
            </a:rPr>
            <a:t>a) To </a:t>
          </a:r>
          <a:r>
            <a:rPr lang="fr-FR" b="0" i="0" dirty="0" err="1">
              <a:solidFill>
                <a:schemeClr val="bg1"/>
              </a:solidFill>
            </a:rPr>
            <a:t>create</a:t>
          </a:r>
          <a:r>
            <a:rPr lang="fr-FR" b="0" i="0" dirty="0">
              <a:solidFill>
                <a:schemeClr val="bg1"/>
              </a:solidFill>
            </a:rPr>
            <a:t> </a:t>
          </a:r>
          <a:r>
            <a:rPr lang="fr-FR" b="0" i="0" dirty="0" err="1">
              <a:solidFill>
                <a:schemeClr val="bg1"/>
              </a:solidFill>
            </a:rPr>
            <a:t>comments</a:t>
          </a:r>
          <a:endParaRPr lang="fr-FR" b="0" dirty="0">
            <a:solidFill>
              <a:schemeClr val="bg1"/>
            </a:solidFill>
          </a:endParaRPr>
        </a:p>
      </dgm:t>
    </dgm:pt>
    <dgm:pt modelId="{949FB6AE-A5EE-4319-8C4A-06998029BF64}" type="parTrans" cxnId="{A5E19E5B-9C13-42EA-BB8F-19C7C74FF97A}">
      <dgm:prSet/>
      <dgm:spPr/>
      <dgm:t>
        <a:bodyPr/>
        <a:lstStyle/>
        <a:p>
          <a:endParaRPr lang="fr-FR"/>
        </a:p>
      </dgm:t>
    </dgm:pt>
    <dgm:pt modelId="{1D52D55E-9C07-43DE-8958-D19739654BCE}" type="sibTrans" cxnId="{A5E19E5B-9C13-42EA-BB8F-19C7C74FF97A}">
      <dgm:prSet/>
      <dgm:spPr/>
      <dgm:t>
        <a:bodyPr/>
        <a:lstStyle/>
        <a:p>
          <a:endParaRPr lang="fr-FR"/>
        </a:p>
      </dgm:t>
    </dgm:pt>
    <dgm:pt modelId="{9D11E79D-43EF-42A9-9B3F-F21B8D2AEAF2}">
      <dgm:prSet/>
      <dgm:spPr/>
      <dgm:t>
        <a:bodyPr/>
        <a:lstStyle/>
        <a:p>
          <a:r>
            <a:rPr lang="fr-FR" b="0" i="0" dirty="0">
              <a:solidFill>
                <a:schemeClr val="bg1"/>
              </a:solidFill>
            </a:rPr>
            <a:t>b) To declare variables</a:t>
          </a:r>
        </a:p>
      </dgm:t>
    </dgm:pt>
    <dgm:pt modelId="{5DA9E7CB-F4D4-4B47-8FA2-D3987A924CF3}" type="parTrans" cxnId="{6AE252B4-5FC3-4161-8BA8-316E9F77B68B}">
      <dgm:prSet/>
      <dgm:spPr/>
      <dgm:t>
        <a:bodyPr/>
        <a:lstStyle/>
        <a:p>
          <a:endParaRPr lang="fr-FR"/>
        </a:p>
      </dgm:t>
    </dgm:pt>
    <dgm:pt modelId="{6A270F05-F404-40D8-B806-7AF4E3F2B601}" type="sibTrans" cxnId="{6AE252B4-5FC3-4161-8BA8-316E9F77B68B}">
      <dgm:prSet/>
      <dgm:spPr/>
      <dgm:t>
        <a:bodyPr/>
        <a:lstStyle/>
        <a:p>
          <a:endParaRPr lang="fr-FR"/>
        </a:p>
      </dgm:t>
    </dgm:pt>
    <dgm:pt modelId="{BDA29916-ED90-40AB-9E37-54332757C3CE}">
      <dgm:prSet/>
      <dgm:spPr/>
      <dgm:t>
        <a:bodyPr/>
        <a:lstStyle/>
        <a:p>
          <a:r>
            <a:rPr lang="fr-FR" b="0" i="0" dirty="0">
              <a:solidFill>
                <a:schemeClr val="bg1"/>
              </a:solidFill>
            </a:rPr>
            <a:t>c) To store data</a:t>
          </a:r>
        </a:p>
      </dgm:t>
    </dgm:pt>
    <dgm:pt modelId="{B4C01DC7-7503-4D62-AA8E-A7BD0FDEBDFE}" type="parTrans" cxnId="{0262505B-48E5-4BD5-B64F-66FAAD537F6F}">
      <dgm:prSet/>
      <dgm:spPr/>
      <dgm:t>
        <a:bodyPr/>
        <a:lstStyle/>
        <a:p>
          <a:endParaRPr lang="fr-FR"/>
        </a:p>
      </dgm:t>
    </dgm:pt>
    <dgm:pt modelId="{42A14BFF-DF53-41F9-BB72-19D31761BCC6}" type="sibTrans" cxnId="{0262505B-48E5-4BD5-B64F-66FAAD537F6F}">
      <dgm:prSet/>
      <dgm:spPr/>
      <dgm:t>
        <a:bodyPr/>
        <a:lstStyle/>
        <a:p>
          <a:endParaRPr lang="fr-FR"/>
        </a:p>
      </dgm:t>
    </dgm:pt>
    <dgm:pt modelId="{FBE56E14-04F7-47C6-A576-C048C5352085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d) To define reusable blocks of code</a:t>
          </a:r>
          <a:endParaRPr lang="fr-FR" b="0" i="0" dirty="0">
            <a:solidFill>
              <a:schemeClr val="bg1"/>
            </a:solidFill>
          </a:endParaRPr>
        </a:p>
      </dgm:t>
    </dgm:pt>
    <dgm:pt modelId="{632BC2B1-D651-447C-9566-63FDCBB63C7E}" type="parTrans" cxnId="{0724E057-876F-4711-AB35-0C1BC86E7B58}">
      <dgm:prSet/>
      <dgm:spPr/>
      <dgm:t>
        <a:bodyPr/>
        <a:lstStyle/>
        <a:p>
          <a:endParaRPr lang="fr-FR"/>
        </a:p>
      </dgm:t>
    </dgm:pt>
    <dgm:pt modelId="{24A25739-A482-4F50-B9E3-D0BB76E57A0D}" type="sibTrans" cxnId="{0724E057-876F-4711-AB35-0C1BC86E7B58}">
      <dgm:prSet/>
      <dgm:spPr/>
      <dgm:t>
        <a:bodyPr/>
        <a:lstStyle/>
        <a:p>
          <a:endParaRPr lang="fr-FR"/>
        </a:p>
      </dgm:t>
    </dgm:pt>
    <dgm:pt modelId="{17F4A0B6-6E0F-4795-BE02-131471825474}" type="pres">
      <dgm:prSet presAssocID="{416DC7BC-3C61-4F67-B816-065BBBE55B4F}" presName="linear" presStyleCnt="0">
        <dgm:presLayoutVars>
          <dgm:animLvl val="lvl"/>
          <dgm:resizeHandles val="exact"/>
        </dgm:presLayoutVars>
      </dgm:prSet>
      <dgm:spPr/>
    </dgm:pt>
    <dgm:pt modelId="{C78F7117-33BC-405D-902B-EFCE0CF4FFF5}" type="pres">
      <dgm:prSet presAssocID="{E089C12B-22D8-4EB4-82BC-4D86FDCCEB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BA93E-8F20-49EC-B49B-4158A82188C5}" type="pres">
      <dgm:prSet presAssocID="{1D52D55E-9C07-43DE-8958-D19739654BCE}" presName="spacer" presStyleCnt="0"/>
      <dgm:spPr/>
    </dgm:pt>
    <dgm:pt modelId="{F6E7CF4A-681F-44D0-9483-C4542D881FD5}" type="pres">
      <dgm:prSet presAssocID="{9D11E79D-43EF-42A9-9B3F-F21B8D2AEAF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740D682-C9DE-45FD-9774-6B0328E07E17}" type="pres">
      <dgm:prSet presAssocID="{6A270F05-F404-40D8-B806-7AF4E3F2B601}" presName="spacer" presStyleCnt="0"/>
      <dgm:spPr/>
    </dgm:pt>
    <dgm:pt modelId="{41BE3BDB-6C60-47E7-BF39-718F7341DD2D}" type="pres">
      <dgm:prSet presAssocID="{BDA29916-ED90-40AB-9E37-54332757C3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A856DF-42F5-412E-96F0-2E6496D0E3EC}" type="pres">
      <dgm:prSet presAssocID="{42A14BFF-DF53-41F9-BB72-19D31761BCC6}" presName="spacer" presStyleCnt="0"/>
      <dgm:spPr/>
    </dgm:pt>
    <dgm:pt modelId="{86311D33-453E-45F7-AB52-E97F1007D810}" type="pres">
      <dgm:prSet presAssocID="{FBE56E14-04F7-47C6-A576-C048C53520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1353716-ADB4-4982-88C0-F8245954606C}" type="presOf" srcId="{9D11E79D-43EF-42A9-9B3F-F21B8D2AEAF2}" destId="{F6E7CF4A-681F-44D0-9483-C4542D881FD5}" srcOrd="0" destOrd="0" presId="urn:microsoft.com/office/officeart/2005/8/layout/vList2"/>
    <dgm:cxn modelId="{3737E917-E58A-4887-8634-8A24D7B2D459}" type="presOf" srcId="{E089C12B-22D8-4EB4-82BC-4D86FDCCEB47}" destId="{C78F7117-33BC-405D-902B-EFCE0CF4FFF5}" srcOrd="0" destOrd="0" presId="urn:microsoft.com/office/officeart/2005/8/layout/vList2"/>
    <dgm:cxn modelId="{0262505B-48E5-4BD5-B64F-66FAAD537F6F}" srcId="{416DC7BC-3C61-4F67-B816-065BBBE55B4F}" destId="{BDA29916-ED90-40AB-9E37-54332757C3CE}" srcOrd="2" destOrd="0" parTransId="{B4C01DC7-7503-4D62-AA8E-A7BD0FDEBDFE}" sibTransId="{42A14BFF-DF53-41F9-BB72-19D31761BCC6}"/>
    <dgm:cxn modelId="{A5E19E5B-9C13-42EA-BB8F-19C7C74FF97A}" srcId="{416DC7BC-3C61-4F67-B816-065BBBE55B4F}" destId="{E089C12B-22D8-4EB4-82BC-4D86FDCCEB47}" srcOrd="0" destOrd="0" parTransId="{949FB6AE-A5EE-4319-8C4A-06998029BF64}" sibTransId="{1D52D55E-9C07-43DE-8958-D19739654BCE}"/>
    <dgm:cxn modelId="{E2C47E62-6999-42EA-8124-78B6885AB0AB}" type="presOf" srcId="{416DC7BC-3C61-4F67-B816-065BBBE55B4F}" destId="{17F4A0B6-6E0F-4795-BE02-131471825474}" srcOrd="0" destOrd="0" presId="urn:microsoft.com/office/officeart/2005/8/layout/vList2"/>
    <dgm:cxn modelId="{0724E057-876F-4711-AB35-0C1BC86E7B58}" srcId="{416DC7BC-3C61-4F67-B816-065BBBE55B4F}" destId="{FBE56E14-04F7-47C6-A576-C048C5352085}" srcOrd="3" destOrd="0" parTransId="{632BC2B1-D651-447C-9566-63FDCBB63C7E}" sibTransId="{24A25739-A482-4F50-B9E3-D0BB76E57A0D}"/>
    <dgm:cxn modelId="{2CCBE388-5DBC-4F03-A053-D624EC6868B8}" type="presOf" srcId="{BDA29916-ED90-40AB-9E37-54332757C3CE}" destId="{41BE3BDB-6C60-47E7-BF39-718F7341DD2D}" srcOrd="0" destOrd="0" presId="urn:microsoft.com/office/officeart/2005/8/layout/vList2"/>
    <dgm:cxn modelId="{6AE252B4-5FC3-4161-8BA8-316E9F77B68B}" srcId="{416DC7BC-3C61-4F67-B816-065BBBE55B4F}" destId="{9D11E79D-43EF-42A9-9B3F-F21B8D2AEAF2}" srcOrd="1" destOrd="0" parTransId="{5DA9E7CB-F4D4-4B47-8FA2-D3987A924CF3}" sibTransId="{6A270F05-F404-40D8-B806-7AF4E3F2B601}"/>
    <dgm:cxn modelId="{AD17B6D2-4C01-40BD-9A53-E806C19E44AD}" type="presOf" srcId="{FBE56E14-04F7-47C6-A576-C048C5352085}" destId="{86311D33-453E-45F7-AB52-E97F1007D810}" srcOrd="0" destOrd="0" presId="urn:microsoft.com/office/officeart/2005/8/layout/vList2"/>
    <dgm:cxn modelId="{97BD6676-66F7-4B6F-B8F9-31C35812805A}" type="presParOf" srcId="{17F4A0B6-6E0F-4795-BE02-131471825474}" destId="{C78F7117-33BC-405D-902B-EFCE0CF4FFF5}" srcOrd="0" destOrd="0" presId="urn:microsoft.com/office/officeart/2005/8/layout/vList2"/>
    <dgm:cxn modelId="{4229C9B0-317D-4B82-B3C0-AB944717664B}" type="presParOf" srcId="{17F4A0B6-6E0F-4795-BE02-131471825474}" destId="{EC5BA93E-8F20-49EC-B49B-4158A82188C5}" srcOrd="1" destOrd="0" presId="urn:microsoft.com/office/officeart/2005/8/layout/vList2"/>
    <dgm:cxn modelId="{33B41622-9F4F-4471-A232-1DC299C535D5}" type="presParOf" srcId="{17F4A0B6-6E0F-4795-BE02-131471825474}" destId="{F6E7CF4A-681F-44D0-9483-C4542D881FD5}" srcOrd="2" destOrd="0" presId="urn:microsoft.com/office/officeart/2005/8/layout/vList2"/>
    <dgm:cxn modelId="{F9914FBB-39E7-410F-8D00-B75852A2E32A}" type="presParOf" srcId="{17F4A0B6-6E0F-4795-BE02-131471825474}" destId="{E740D682-C9DE-45FD-9774-6B0328E07E17}" srcOrd="3" destOrd="0" presId="urn:microsoft.com/office/officeart/2005/8/layout/vList2"/>
    <dgm:cxn modelId="{080D74A6-C8EE-4B6C-8E77-D69B1F2385D8}" type="presParOf" srcId="{17F4A0B6-6E0F-4795-BE02-131471825474}" destId="{41BE3BDB-6C60-47E7-BF39-718F7341DD2D}" srcOrd="4" destOrd="0" presId="urn:microsoft.com/office/officeart/2005/8/layout/vList2"/>
    <dgm:cxn modelId="{5B9E4AE0-1183-4AF9-BF71-5A54932BD1B3}" type="presParOf" srcId="{17F4A0B6-6E0F-4795-BE02-131471825474}" destId="{71A856DF-42F5-412E-96F0-2E6496D0E3EC}" srcOrd="5" destOrd="0" presId="urn:microsoft.com/office/officeart/2005/8/layout/vList2"/>
    <dgm:cxn modelId="{EF5714FB-7FE0-4FE7-8036-4310A4F9E95F}" type="presParOf" srcId="{17F4A0B6-6E0F-4795-BE02-131471825474}" destId="{86311D33-453E-45F7-AB52-E97F1007D81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16DC7BC-3C61-4F67-B816-065BBBE55B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89C12B-22D8-4EB4-82BC-4D86FDCCEB47}">
      <dgm:prSet/>
      <dgm:spPr/>
      <dgm:t>
        <a:bodyPr/>
        <a:lstStyle/>
        <a:p>
          <a:r>
            <a:rPr lang="fr-FR" b="0" i="0">
              <a:solidFill>
                <a:schemeClr val="bg1"/>
              </a:solidFill>
            </a:rPr>
            <a:t>a) To create comments</a:t>
          </a:r>
          <a:endParaRPr lang="fr-FR" b="1" dirty="0">
            <a:solidFill>
              <a:schemeClr val="accent5">
                <a:lumMod val="75000"/>
              </a:schemeClr>
            </a:solidFill>
          </a:endParaRPr>
        </a:p>
      </dgm:t>
    </dgm:pt>
    <dgm:pt modelId="{949FB6AE-A5EE-4319-8C4A-06998029BF64}" type="parTrans" cxnId="{A5E19E5B-9C13-42EA-BB8F-19C7C74FF97A}">
      <dgm:prSet/>
      <dgm:spPr/>
      <dgm:t>
        <a:bodyPr/>
        <a:lstStyle/>
        <a:p>
          <a:endParaRPr lang="fr-FR"/>
        </a:p>
      </dgm:t>
    </dgm:pt>
    <dgm:pt modelId="{1D52D55E-9C07-43DE-8958-D19739654BCE}" type="sibTrans" cxnId="{A5E19E5B-9C13-42EA-BB8F-19C7C74FF97A}">
      <dgm:prSet/>
      <dgm:spPr/>
      <dgm:t>
        <a:bodyPr/>
        <a:lstStyle/>
        <a:p>
          <a:endParaRPr lang="fr-FR"/>
        </a:p>
      </dgm:t>
    </dgm:pt>
    <dgm:pt modelId="{29090987-FEEA-4491-8616-C0EA95052C1B}">
      <dgm:prSet/>
      <dgm:spPr/>
      <dgm:t>
        <a:bodyPr/>
        <a:lstStyle/>
        <a:p>
          <a:r>
            <a:rPr lang="fr-FR" b="0" i="0" dirty="0">
              <a:solidFill>
                <a:schemeClr val="bg1"/>
              </a:solidFill>
            </a:rPr>
            <a:t>b) To declare variables</a:t>
          </a:r>
        </a:p>
      </dgm:t>
    </dgm:pt>
    <dgm:pt modelId="{BE871D60-41D3-4723-B86F-8A6900F4DD3B}" type="parTrans" cxnId="{5802B023-C81A-45E4-9540-FF4D2553F05D}">
      <dgm:prSet/>
      <dgm:spPr/>
      <dgm:t>
        <a:bodyPr/>
        <a:lstStyle/>
        <a:p>
          <a:endParaRPr lang="fr-FR"/>
        </a:p>
      </dgm:t>
    </dgm:pt>
    <dgm:pt modelId="{E88E9BFD-18DA-4049-85F1-CEB55641C3E4}" type="sibTrans" cxnId="{5802B023-C81A-45E4-9540-FF4D2553F05D}">
      <dgm:prSet/>
      <dgm:spPr/>
      <dgm:t>
        <a:bodyPr/>
        <a:lstStyle/>
        <a:p>
          <a:endParaRPr lang="fr-FR"/>
        </a:p>
      </dgm:t>
    </dgm:pt>
    <dgm:pt modelId="{402E20D4-8388-4916-AFFB-5BB3E7DA8B58}">
      <dgm:prSet/>
      <dgm:spPr/>
      <dgm:t>
        <a:bodyPr/>
        <a:lstStyle/>
        <a:p>
          <a:r>
            <a:rPr lang="fr-FR" b="0" i="0" dirty="0">
              <a:solidFill>
                <a:schemeClr val="bg1"/>
              </a:solidFill>
            </a:rPr>
            <a:t>c) To store data</a:t>
          </a:r>
        </a:p>
      </dgm:t>
    </dgm:pt>
    <dgm:pt modelId="{CF32BAB1-8A56-46A3-8A10-A1D45BFC711E}" type="parTrans" cxnId="{5C1EC5F5-AB4A-47C9-BB7A-2FA266845B2F}">
      <dgm:prSet/>
      <dgm:spPr/>
      <dgm:t>
        <a:bodyPr/>
        <a:lstStyle/>
        <a:p>
          <a:endParaRPr lang="fr-FR"/>
        </a:p>
      </dgm:t>
    </dgm:pt>
    <dgm:pt modelId="{3AC4E717-EAB0-4980-AEA3-1B0E496C7CC4}" type="sibTrans" cxnId="{5C1EC5F5-AB4A-47C9-BB7A-2FA266845B2F}">
      <dgm:prSet/>
      <dgm:spPr/>
      <dgm:t>
        <a:bodyPr/>
        <a:lstStyle/>
        <a:p>
          <a:endParaRPr lang="fr-FR"/>
        </a:p>
      </dgm:t>
    </dgm:pt>
    <dgm:pt modelId="{1C5CF7B2-F0C4-4CCA-8724-52CEB52260A6}">
      <dgm:prSet/>
      <dgm:spPr/>
      <dgm:t>
        <a:bodyPr/>
        <a:lstStyle/>
        <a:p>
          <a:r>
            <a:rPr lang="en-US" b="1" i="0" dirty="0">
              <a:solidFill>
                <a:schemeClr val="accent5">
                  <a:lumMod val="75000"/>
                </a:schemeClr>
              </a:solidFill>
            </a:rPr>
            <a:t>d) To define reusable blocks of code</a:t>
          </a:r>
          <a:endParaRPr lang="fr-FR" b="1" i="0" dirty="0">
            <a:solidFill>
              <a:schemeClr val="accent5">
                <a:lumMod val="75000"/>
              </a:schemeClr>
            </a:solidFill>
          </a:endParaRPr>
        </a:p>
      </dgm:t>
    </dgm:pt>
    <dgm:pt modelId="{2C6921F8-0900-4CBE-9283-13C7CFD1482C}" type="parTrans" cxnId="{A367AF2C-B09E-46A0-B5F0-A5A974950004}">
      <dgm:prSet/>
      <dgm:spPr/>
      <dgm:t>
        <a:bodyPr/>
        <a:lstStyle/>
        <a:p>
          <a:endParaRPr lang="fr-FR"/>
        </a:p>
      </dgm:t>
    </dgm:pt>
    <dgm:pt modelId="{B1F47F6C-0D76-4028-B45B-3C855810A630}" type="sibTrans" cxnId="{A367AF2C-B09E-46A0-B5F0-A5A974950004}">
      <dgm:prSet/>
      <dgm:spPr/>
      <dgm:t>
        <a:bodyPr/>
        <a:lstStyle/>
        <a:p>
          <a:endParaRPr lang="fr-FR"/>
        </a:p>
      </dgm:t>
    </dgm:pt>
    <dgm:pt modelId="{17F4A0B6-6E0F-4795-BE02-131471825474}" type="pres">
      <dgm:prSet presAssocID="{416DC7BC-3C61-4F67-B816-065BBBE55B4F}" presName="linear" presStyleCnt="0">
        <dgm:presLayoutVars>
          <dgm:animLvl val="lvl"/>
          <dgm:resizeHandles val="exact"/>
        </dgm:presLayoutVars>
      </dgm:prSet>
      <dgm:spPr/>
    </dgm:pt>
    <dgm:pt modelId="{C78F7117-33BC-405D-902B-EFCE0CF4FFF5}" type="pres">
      <dgm:prSet presAssocID="{E089C12B-22D8-4EB4-82BC-4D86FDCCEB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BA93E-8F20-49EC-B49B-4158A82188C5}" type="pres">
      <dgm:prSet presAssocID="{1D52D55E-9C07-43DE-8958-D19739654BCE}" presName="spacer" presStyleCnt="0"/>
      <dgm:spPr/>
    </dgm:pt>
    <dgm:pt modelId="{51DD8E0B-98C9-4B03-88B4-DE2104BD3114}" type="pres">
      <dgm:prSet presAssocID="{29090987-FEEA-4491-8616-C0EA95052C1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E8DF44F-3D3C-4826-A113-C28ED361FC39}" type="pres">
      <dgm:prSet presAssocID="{E88E9BFD-18DA-4049-85F1-CEB55641C3E4}" presName="spacer" presStyleCnt="0"/>
      <dgm:spPr/>
    </dgm:pt>
    <dgm:pt modelId="{E355459D-F69E-48B7-A538-7BFDBE80795A}" type="pres">
      <dgm:prSet presAssocID="{402E20D4-8388-4916-AFFB-5BB3E7DA8B5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DC8722-A9D8-4709-B734-FB7EC9C4A17E}" type="pres">
      <dgm:prSet presAssocID="{3AC4E717-EAB0-4980-AEA3-1B0E496C7CC4}" presName="spacer" presStyleCnt="0"/>
      <dgm:spPr/>
    </dgm:pt>
    <dgm:pt modelId="{60CA9D42-ACEB-4B67-AABB-1CF8541EEB55}" type="pres">
      <dgm:prSet presAssocID="{1C5CF7B2-F0C4-4CCA-8724-52CEB52260A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737E917-E58A-4887-8634-8A24D7B2D459}" type="presOf" srcId="{E089C12B-22D8-4EB4-82BC-4D86FDCCEB47}" destId="{C78F7117-33BC-405D-902B-EFCE0CF4FFF5}" srcOrd="0" destOrd="0" presId="urn:microsoft.com/office/officeart/2005/8/layout/vList2"/>
    <dgm:cxn modelId="{5802B023-C81A-45E4-9540-FF4D2553F05D}" srcId="{416DC7BC-3C61-4F67-B816-065BBBE55B4F}" destId="{29090987-FEEA-4491-8616-C0EA95052C1B}" srcOrd="1" destOrd="0" parTransId="{BE871D60-41D3-4723-B86F-8A6900F4DD3B}" sibTransId="{E88E9BFD-18DA-4049-85F1-CEB55641C3E4}"/>
    <dgm:cxn modelId="{A367AF2C-B09E-46A0-B5F0-A5A974950004}" srcId="{416DC7BC-3C61-4F67-B816-065BBBE55B4F}" destId="{1C5CF7B2-F0C4-4CCA-8724-52CEB52260A6}" srcOrd="3" destOrd="0" parTransId="{2C6921F8-0900-4CBE-9283-13C7CFD1482C}" sibTransId="{B1F47F6C-0D76-4028-B45B-3C855810A630}"/>
    <dgm:cxn modelId="{A5E19E5B-9C13-42EA-BB8F-19C7C74FF97A}" srcId="{416DC7BC-3C61-4F67-B816-065BBBE55B4F}" destId="{E089C12B-22D8-4EB4-82BC-4D86FDCCEB47}" srcOrd="0" destOrd="0" parTransId="{949FB6AE-A5EE-4319-8C4A-06998029BF64}" sibTransId="{1D52D55E-9C07-43DE-8958-D19739654BCE}"/>
    <dgm:cxn modelId="{D90A235C-38A9-43AA-B7D5-F1697AB7E0B0}" type="presOf" srcId="{1C5CF7B2-F0C4-4CCA-8724-52CEB52260A6}" destId="{60CA9D42-ACEB-4B67-AABB-1CF8541EEB55}" srcOrd="0" destOrd="0" presId="urn:microsoft.com/office/officeart/2005/8/layout/vList2"/>
    <dgm:cxn modelId="{E2C47E62-6999-42EA-8124-78B6885AB0AB}" type="presOf" srcId="{416DC7BC-3C61-4F67-B816-065BBBE55B4F}" destId="{17F4A0B6-6E0F-4795-BE02-131471825474}" srcOrd="0" destOrd="0" presId="urn:microsoft.com/office/officeart/2005/8/layout/vList2"/>
    <dgm:cxn modelId="{44098370-10C6-41EF-B314-29C810D85728}" type="presOf" srcId="{402E20D4-8388-4916-AFFB-5BB3E7DA8B58}" destId="{E355459D-F69E-48B7-A538-7BFDBE80795A}" srcOrd="0" destOrd="0" presId="urn:microsoft.com/office/officeart/2005/8/layout/vList2"/>
    <dgm:cxn modelId="{EF13A4CC-83E5-4CF6-86DA-CDEFA50335A5}" type="presOf" srcId="{29090987-FEEA-4491-8616-C0EA95052C1B}" destId="{51DD8E0B-98C9-4B03-88B4-DE2104BD3114}" srcOrd="0" destOrd="0" presId="urn:microsoft.com/office/officeart/2005/8/layout/vList2"/>
    <dgm:cxn modelId="{5C1EC5F5-AB4A-47C9-BB7A-2FA266845B2F}" srcId="{416DC7BC-3C61-4F67-B816-065BBBE55B4F}" destId="{402E20D4-8388-4916-AFFB-5BB3E7DA8B58}" srcOrd="2" destOrd="0" parTransId="{CF32BAB1-8A56-46A3-8A10-A1D45BFC711E}" sibTransId="{3AC4E717-EAB0-4980-AEA3-1B0E496C7CC4}"/>
    <dgm:cxn modelId="{97BD6676-66F7-4B6F-B8F9-31C35812805A}" type="presParOf" srcId="{17F4A0B6-6E0F-4795-BE02-131471825474}" destId="{C78F7117-33BC-405D-902B-EFCE0CF4FFF5}" srcOrd="0" destOrd="0" presId="urn:microsoft.com/office/officeart/2005/8/layout/vList2"/>
    <dgm:cxn modelId="{4229C9B0-317D-4B82-B3C0-AB944717664B}" type="presParOf" srcId="{17F4A0B6-6E0F-4795-BE02-131471825474}" destId="{EC5BA93E-8F20-49EC-B49B-4158A82188C5}" srcOrd="1" destOrd="0" presId="urn:microsoft.com/office/officeart/2005/8/layout/vList2"/>
    <dgm:cxn modelId="{9BD806F8-0C85-40A5-8689-9AB5F46EB4F9}" type="presParOf" srcId="{17F4A0B6-6E0F-4795-BE02-131471825474}" destId="{51DD8E0B-98C9-4B03-88B4-DE2104BD3114}" srcOrd="2" destOrd="0" presId="urn:microsoft.com/office/officeart/2005/8/layout/vList2"/>
    <dgm:cxn modelId="{5CC61C07-51D1-4A59-B015-4E4835B71233}" type="presParOf" srcId="{17F4A0B6-6E0F-4795-BE02-131471825474}" destId="{6E8DF44F-3D3C-4826-A113-C28ED361FC39}" srcOrd="3" destOrd="0" presId="urn:microsoft.com/office/officeart/2005/8/layout/vList2"/>
    <dgm:cxn modelId="{09AAE839-B504-42A3-B12D-A818CBA07337}" type="presParOf" srcId="{17F4A0B6-6E0F-4795-BE02-131471825474}" destId="{E355459D-F69E-48B7-A538-7BFDBE80795A}" srcOrd="4" destOrd="0" presId="urn:microsoft.com/office/officeart/2005/8/layout/vList2"/>
    <dgm:cxn modelId="{03810C7E-E1B1-4424-A2E1-F828A180B447}" type="presParOf" srcId="{17F4A0B6-6E0F-4795-BE02-131471825474}" destId="{A8DC8722-A9D8-4709-B734-FB7EC9C4A17E}" srcOrd="5" destOrd="0" presId="urn:microsoft.com/office/officeart/2005/8/layout/vList2"/>
    <dgm:cxn modelId="{FEF94053-1348-4C65-8477-FCDA583A6830}" type="presParOf" srcId="{17F4A0B6-6E0F-4795-BE02-131471825474}" destId="{60CA9D42-ACEB-4B67-AABB-1CF8541EEB5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CDD6FF9-94E7-4B9A-8827-F68C14F7FD2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C1DAC9-4A44-46A9-BE4F-1FF8A293FC2F}">
      <dgm:prSet custT="1"/>
      <dgm:spPr/>
      <dgm:t>
        <a:bodyPr/>
        <a:lstStyle/>
        <a:p>
          <a:r>
            <a:rPr lang="en-US" sz="2000" dirty="0"/>
            <a:t>{} are used to create code blocks. </a:t>
          </a:r>
          <a:endParaRPr lang="fr-FR" sz="2000" dirty="0"/>
        </a:p>
      </dgm:t>
    </dgm:pt>
    <dgm:pt modelId="{AC418B19-153B-419B-B5DB-E4008AA931A1}" type="parTrans" cxnId="{58239FFE-EBB4-4696-8202-998CB54233EC}">
      <dgm:prSet/>
      <dgm:spPr/>
      <dgm:t>
        <a:bodyPr/>
        <a:lstStyle/>
        <a:p>
          <a:endParaRPr lang="fr-FR"/>
        </a:p>
      </dgm:t>
    </dgm:pt>
    <dgm:pt modelId="{428FF2E6-6C6A-4890-8EC0-156FECAA49F3}" type="sibTrans" cxnId="{58239FFE-EBB4-4696-8202-998CB54233EC}">
      <dgm:prSet/>
      <dgm:spPr/>
      <dgm:t>
        <a:bodyPr/>
        <a:lstStyle/>
        <a:p>
          <a:endParaRPr lang="fr-FR"/>
        </a:p>
      </dgm:t>
    </dgm:pt>
    <dgm:pt modelId="{E00E0457-A4D1-495E-BA1B-FD9F87C5C367}">
      <dgm:prSet custT="1"/>
      <dgm:spPr/>
      <dgm:t>
        <a:bodyPr/>
        <a:lstStyle/>
        <a:p>
          <a:r>
            <a:rPr lang="en-US" sz="2000" dirty="0"/>
            <a:t>They are essential for defining</a:t>
          </a:r>
          <a:endParaRPr lang="fr-FR" sz="2000" dirty="0"/>
        </a:p>
      </dgm:t>
    </dgm:pt>
    <dgm:pt modelId="{7B69FCE7-7AD1-44DA-AD9A-363E9528BDC6}" type="parTrans" cxnId="{7867A6CD-3264-407D-8C1F-64C020617EEA}">
      <dgm:prSet/>
      <dgm:spPr/>
      <dgm:t>
        <a:bodyPr/>
        <a:lstStyle/>
        <a:p>
          <a:endParaRPr lang="fr-FR"/>
        </a:p>
      </dgm:t>
    </dgm:pt>
    <dgm:pt modelId="{C0721C7A-6F2E-4159-93F5-FB9342F80E54}" type="sibTrans" cxnId="{7867A6CD-3264-407D-8C1F-64C020617EEA}">
      <dgm:prSet/>
      <dgm:spPr/>
      <dgm:t>
        <a:bodyPr/>
        <a:lstStyle/>
        <a:p>
          <a:endParaRPr lang="fr-FR"/>
        </a:p>
      </dgm:t>
    </dgm:pt>
    <dgm:pt modelId="{CD7B74AB-0A15-4D50-A38D-B0219C1DEC6B}">
      <dgm:prSet custT="1"/>
      <dgm:spPr/>
      <dgm:t>
        <a:bodyPr/>
        <a:lstStyle/>
        <a:p>
          <a:r>
            <a:rPr lang="en-US" sz="1800" dirty="0"/>
            <a:t>functions</a:t>
          </a:r>
          <a:endParaRPr lang="fr-FR" sz="1800" dirty="0"/>
        </a:p>
      </dgm:t>
    </dgm:pt>
    <dgm:pt modelId="{7F820DCF-388F-4349-AE1B-FC880C0FF8C7}" type="parTrans" cxnId="{9C1C95DF-F2AC-483C-8C78-65550CACF295}">
      <dgm:prSet/>
      <dgm:spPr/>
      <dgm:t>
        <a:bodyPr/>
        <a:lstStyle/>
        <a:p>
          <a:endParaRPr lang="fr-FR"/>
        </a:p>
      </dgm:t>
    </dgm:pt>
    <dgm:pt modelId="{64E4D0B9-AD4A-4EAB-8578-6171B0A4994F}" type="sibTrans" cxnId="{9C1C95DF-F2AC-483C-8C78-65550CACF295}">
      <dgm:prSet/>
      <dgm:spPr/>
      <dgm:t>
        <a:bodyPr/>
        <a:lstStyle/>
        <a:p>
          <a:endParaRPr lang="fr-FR"/>
        </a:p>
      </dgm:t>
    </dgm:pt>
    <dgm:pt modelId="{EB6EB93C-8B91-424E-AB02-9EB74DC8F3D6}">
      <dgm:prSet custT="1"/>
      <dgm:spPr/>
      <dgm:t>
        <a:bodyPr/>
        <a:lstStyle/>
        <a:p>
          <a:r>
            <a:rPr lang="en-US" sz="2000" dirty="0"/>
            <a:t>loops</a:t>
          </a:r>
          <a:endParaRPr lang="fr-FR" sz="1400" dirty="0"/>
        </a:p>
      </dgm:t>
    </dgm:pt>
    <dgm:pt modelId="{25AEE371-1747-4F36-8936-3E853DAC466C}" type="parTrans" cxnId="{3AA8C2FB-20B8-4E53-A4C6-CF024783CB42}">
      <dgm:prSet/>
      <dgm:spPr/>
      <dgm:t>
        <a:bodyPr/>
        <a:lstStyle/>
        <a:p>
          <a:endParaRPr lang="fr-FR"/>
        </a:p>
      </dgm:t>
    </dgm:pt>
    <dgm:pt modelId="{2FEFF3D7-9051-4C05-8907-26D648F6C7D1}" type="sibTrans" cxnId="{3AA8C2FB-20B8-4E53-A4C6-CF024783CB42}">
      <dgm:prSet/>
      <dgm:spPr/>
      <dgm:t>
        <a:bodyPr/>
        <a:lstStyle/>
        <a:p>
          <a:endParaRPr lang="fr-FR"/>
        </a:p>
      </dgm:t>
    </dgm:pt>
    <dgm:pt modelId="{1D1F4ED8-CCF3-46EA-8543-6D039E6CD3FF}">
      <dgm:prSet custT="1"/>
      <dgm:spPr/>
      <dgm:t>
        <a:bodyPr/>
        <a:lstStyle/>
        <a:p>
          <a:r>
            <a:rPr lang="en-US" sz="1800" dirty="0"/>
            <a:t>conditional statements</a:t>
          </a:r>
          <a:endParaRPr lang="fr-FR" sz="1800" dirty="0"/>
        </a:p>
      </dgm:t>
    </dgm:pt>
    <dgm:pt modelId="{8783D65E-8561-4B24-9DFC-3BD8B5C5EC73}" type="parTrans" cxnId="{C8012D17-7207-4850-8E19-E913D6D98D9C}">
      <dgm:prSet/>
      <dgm:spPr/>
      <dgm:t>
        <a:bodyPr/>
        <a:lstStyle/>
        <a:p>
          <a:endParaRPr lang="fr-FR"/>
        </a:p>
      </dgm:t>
    </dgm:pt>
    <dgm:pt modelId="{3CB9BB9E-B2A1-4F1A-B94F-221E80A890FA}" type="sibTrans" cxnId="{C8012D17-7207-4850-8E19-E913D6D98D9C}">
      <dgm:prSet/>
      <dgm:spPr/>
      <dgm:t>
        <a:bodyPr/>
        <a:lstStyle/>
        <a:p>
          <a:endParaRPr lang="fr-FR"/>
        </a:p>
      </dgm:t>
    </dgm:pt>
    <dgm:pt modelId="{E45AD17D-44B6-4736-8EA6-12045876BBA2}" type="pres">
      <dgm:prSet presAssocID="{7CDD6FF9-94E7-4B9A-8827-F68C14F7FD2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FE78A5-8845-4AD9-8B59-BAB022850DE9}" type="pres">
      <dgm:prSet presAssocID="{45C1DAC9-4A44-46A9-BE4F-1FF8A293FC2F}" presName="hierRoot1" presStyleCnt="0">
        <dgm:presLayoutVars>
          <dgm:hierBranch val="init"/>
        </dgm:presLayoutVars>
      </dgm:prSet>
      <dgm:spPr/>
    </dgm:pt>
    <dgm:pt modelId="{88DE7ECF-A5B9-4720-8554-13D6B7D0E9CE}" type="pres">
      <dgm:prSet presAssocID="{45C1DAC9-4A44-46A9-BE4F-1FF8A293FC2F}" presName="rootComposite1" presStyleCnt="0"/>
      <dgm:spPr/>
    </dgm:pt>
    <dgm:pt modelId="{8EED1552-7B08-412E-AB6C-6FE831455D22}" type="pres">
      <dgm:prSet presAssocID="{45C1DAC9-4A44-46A9-BE4F-1FF8A293FC2F}" presName="rootText1" presStyleLbl="node0" presStyleIdx="0" presStyleCnt="1" custScaleX="835918">
        <dgm:presLayoutVars>
          <dgm:chPref val="3"/>
        </dgm:presLayoutVars>
      </dgm:prSet>
      <dgm:spPr/>
    </dgm:pt>
    <dgm:pt modelId="{94A3E321-3820-4A1C-86FC-D9D8B52488FF}" type="pres">
      <dgm:prSet presAssocID="{45C1DAC9-4A44-46A9-BE4F-1FF8A293FC2F}" presName="rootConnector1" presStyleLbl="node1" presStyleIdx="0" presStyleCnt="0"/>
      <dgm:spPr/>
    </dgm:pt>
    <dgm:pt modelId="{13E76120-E1BF-4DE1-BC86-D61469D04B99}" type="pres">
      <dgm:prSet presAssocID="{45C1DAC9-4A44-46A9-BE4F-1FF8A293FC2F}" presName="hierChild2" presStyleCnt="0"/>
      <dgm:spPr/>
    </dgm:pt>
    <dgm:pt modelId="{94ADA7C1-F8BD-4E4A-94C8-0229B373B46C}" type="pres">
      <dgm:prSet presAssocID="{7B69FCE7-7AD1-44DA-AD9A-363E9528BDC6}" presName="Name37" presStyleLbl="parChTrans1D2" presStyleIdx="0" presStyleCnt="1"/>
      <dgm:spPr/>
    </dgm:pt>
    <dgm:pt modelId="{D79556B6-FDAB-41CC-9D64-2C036DC2DC7B}" type="pres">
      <dgm:prSet presAssocID="{E00E0457-A4D1-495E-BA1B-FD9F87C5C367}" presName="hierRoot2" presStyleCnt="0">
        <dgm:presLayoutVars>
          <dgm:hierBranch val="init"/>
        </dgm:presLayoutVars>
      </dgm:prSet>
      <dgm:spPr/>
    </dgm:pt>
    <dgm:pt modelId="{82EA5807-5964-4171-B55C-FB582EF76954}" type="pres">
      <dgm:prSet presAssocID="{E00E0457-A4D1-495E-BA1B-FD9F87C5C367}" presName="rootComposite" presStyleCnt="0"/>
      <dgm:spPr/>
    </dgm:pt>
    <dgm:pt modelId="{5A5E4D2C-D6D4-4E36-A8A7-BE17BAFD3F79}" type="pres">
      <dgm:prSet presAssocID="{E00E0457-A4D1-495E-BA1B-FD9F87C5C367}" presName="rootText" presStyleLbl="node2" presStyleIdx="0" presStyleCnt="1" custScaleX="835918">
        <dgm:presLayoutVars>
          <dgm:chPref val="3"/>
        </dgm:presLayoutVars>
      </dgm:prSet>
      <dgm:spPr/>
    </dgm:pt>
    <dgm:pt modelId="{6CD48F48-441D-4F91-BBDD-96526C4F85D3}" type="pres">
      <dgm:prSet presAssocID="{E00E0457-A4D1-495E-BA1B-FD9F87C5C367}" presName="rootConnector" presStyleLbl="node2" presStyleIdx="0" presStyleCnt="1"/>
      <dgm:spPr/>
    </dgm:pt>
    <dgm:pt modelId="{4DDFFA7E-9BBC-452F-9BA5-89D0C76D79E7}" type="pres">
      <dgm:prSet presAssocID="{E00E0457-A4D1-495E-BA1B-FD9F87C5C367}" presName="hierChild4" presStyleCnt="0"/>
      <dgm:spPr/>
    </dgm:pt>
    <dgm:pt modelId="{3F4ED58E-8841-4C78-BC95-9C08157E3A0C}" type="pres">
      <dgm:prSet presAssocID="{7F820DCF-388F-4349-AE1B-FC880C0FF8C7}" presName="Name37" presStyleLbl="parChTrans1D3" presStyleIdx="0" presStyleCnt="3"/>
      <dgm:spPr/>
    </dgm:pt>
    <dgm:pt modelId="{3D4A1C32-15E2-4009-8CB2-6133DC4FA9C7}" type="pres">
      <dgm:prSet presAssocID="{CD7B74AB-0A15-4D50-A38D-B0219C1DEC6B}" presName="hierRoot2" presStyleCnt="0">
        <dgm:presLayoutVars>
          <dgm:hierBranch val="init"/>
        </dgm:presLayoutVars>
      </dgm:prSet>
      <dgm:spPr/>
    </dgm:pt>
    <dgm:pt modelId="{0F1E1A3D-3265-422A-AC88-99B7069DC0A8}" type="pres">
      <dgm:prSet presAssocID="{CD7B74AB-0A15-4D50-A38D-B0219C1DEC6B}" presName="rootComposite" presStyleCnt="0"/>
      <dgm:spPr/>
    </dgm:pt>
    <dgm:pt modelId="{65C7F92A-BD07-42D2-84C9-4C2FFBC2AEA3}" type="pres">
      <dgm:prSet presAssocID="{CD7B74AB-0A15-4D50-A38D-B0219C1DEC6B}" presName="rootText" presStyleLbl="node3" presStyleIdx="0" presStyleCnt="3">
        <dgm:presLayoutVars>
          <dgm:chPref val="3"/>
        </dgm:presLayoutVars>
      </dgm:prSet>
      <dgm:spPr/>
    </dgm:pt>
    <dgm:pt modelId="{F96B3E1C-5504-4C6B-98C1-9E00D8E636A1}" type="pres">
      <dgm:prSet presAssocID="{CD7B74AB-0A15-4D50-A38D-B0219C1DEC6B}" presName="rootConnector" presStyleLbl="node3" presStyleIdx="0" presStyleCnt="3"/>
      <dgm:spPr/>
    </dgm:pt>
    <dgm:pt modelId="{918EDDF3-D0B6-47C8-98A9-A97B3262B2FF}" type="pres">
      <dgm:prSet presAssocID="{CD7B74AB-0A15-4D50-A38D-B0219C1DEC6B}" presName="hierChild4" presStyleCnt="0"/>
      <dgm:spPr/>
    </dgm:pt>
    <dgm:pt modelId="{747C0E56-4EE6-49E6-B3A2-AE6A6D02BBBB}" type="pres">
      <dgm:prSet presAssocID="{CD7B74AB-0A15-4D50-A38D-B0219C1DEC6B}" presName="hierChild5" presStyleCnt="0"/>
      <dgm:spPr/>
    </dgm:pt>
    <dgm:pt modelId="{EE8D5F9E-5578-46DF-9C43-2C50E99DE137}" type="pres">
      <dgm:prSet presAssocID="{25AEE371-1747-4F36-8936-3E853DAC466C}" presName="Name37" presStyleLbl="parChTrans1D3" presStyleIdx="1" presStyleCnt="3"/>
      <dgm:spPr/>
    </dgm:pt>
    <dgm:pt modelId="{65ADFFCF-CB6F-4F0A-A56B-1DD9B3FC76C9}" type="pres">
      <dgm:prSet presAssocID="{EB6EB93C-8B91-424E-AB02-9EB74DC8F3D6}" presName="hierRoot2" presStyleCnt="0">
        <dgm:presLayoutVars>
          <dgm:hierBranch val="init"/>
        </dgm:presLayoutVars>
      </dgm:prSet>
      <dgm:spPr/>
    </dgm:pt>
    <dgm:pt modelId="{86231AC3-A741-4CE8-ADAE-2C1D649FE720}" type="pres">
      <dgm:prSet presAssocID="{EB6EB93C-8B91-424E-AB02-9EB74DC8F3D6}" presName="rootComposite" presStyleCnt="0"/>
      <dgm:spPr/>
    </dgm:pt>
    <dgm:pt modelId="{9713C7FE-89B9-4072-8880-FD1D3C47D358}" type="pres">
      <dgm:prSet presAssocID="{EB6EB93C-8B91-424E-AB02-9EB74DC8F3D6}" presName="rootText" presStyleLbl="node3" presStyleIdx="1" presStyleCnt="3">
        <dgm:presLayoutVars>
          <dgm:chPref val="3"/>
        </dgm:presLayoutVars>
      </dgm:prSet>
      <dgm:spPr/>
    </dgm:pt>
    <dgm:pt modelId="{567F3E96-B327-4CE7-A720-2EE3B2D5CBB2}" type="pres">
      <dgm:prSet presAssocID="{EB6EB93C-8B91-424E-AB02-9EB74DC8F3D6}" presName="rootConnector" presStyleLbl="node3" presStyleIdx="1" presStyleCnt="3"/>
      <dgm:spPr/>
    </dgm:pt>
    <dgm:pt modelId="{229882CD-8F8C-43CB-9E91-DA1BED0F5D41}" type="pres">
      <dgm:prSet presAssocID="{EB6EB93C-8B91-424E-AB02-9EB74DC8F3D6}" presName="hierChild4" presStyleCnt="0"/>
      <dgm:spPr/>
    </dgm:pt>
    <dgm:pt modelId="{49F34BBD-BBF1-4D07-8CD3-863E1DF6F9EF}" type="pres">
      <dgm:prSet presAssocID="{EB6EB93C-8B91-424E-AB02-9EB74DC8F3D6}" presName="hierChild5" presStyleCnt="0"/>
      <dgm:spPr/>
    </dgm:pt>
    <dgm:pt modelId="{DFA94A75-EC59-4AAD-87E4-9933E1FDEB44}" type="pres">
      <dgm:prSet presAssocID="{8783D65E-8561-4B24-9DFC-3BD8B5C5EC73}" presName="Name37" presStyleLbl="parChTrans1D3" presStyleIdx="2" presStyleCnt="3"/>
      <dgm:spPr/>
    </dgm:pt>
    <dgm:pt modelId="{FD894B4D-4AA5-4FE3-8326-FDECDF52AB18}" type="pres">
      <dgm:prSet presAssocID="{1D1F4ED8-CCF3-46EA-8543-6D039E6CD3FF}" presName="hierRoot2" presStyleCnt="0">
        <dgm:presLayoutVars>
          <dgm:hierBranch val="init"/>
        </dgm:presLayoutVars>
      </dgm:prSet>
      <dgm:spPr/>
    </dgm:pt>
    <dgm:pt modelId="{83ADBDDE-BDE4-4420-83F9-E0A089CA0FFE}" type="pres">
      <dgm:prSet presAssocID="{1D1F4ED8-CCF3-46EA-8543-6D039E6CD3FF}" presName="rootComposite" presStyleCnt="0"/>
      <dgm:spPr/>
    </dgm:pt>
    <dgm:pt modelId="{7A10DDA5-0871-4207-825A-5456167C4F66}" type="pres">
      <dgm:prSet presAssocID="{1D1F4ED8-CCF3-46EA-8543-6D039E6CD3FF}" presName="rootText" presStyleLbl="node3" presStyleIdx="2" presStyleCnt="3" custScaleX="284258">
        <dgm:presLayoutVars>
          <dgm:chPref val="3"/>
        </dgm:presLayoutVars>
      </dgm:prSet>
      <dgm:spPr/>
    </dgm:pt>
    <dgm:pt modelId="{51E257E9-EB23-49FE-90CA-C939824FCF30}" type="pres">
      <dgm:prSet presAssocID="{1D1F4ED8-CCF3-46EA-8543-6D039E6CD3FF}" presName="rootConnector" presStyleLbl="node3" presStyleIdx="2" presStyleCnt="3"/>
      <dgm:spPr/>
    </dgm:pt>
    <dgm:pt modelId="{92EAA0C9-BE4F-49CB-8002-9A7F536BBF76}" type="pres">
      <dgm:prSet presAssocID="{1D1F4ED8-CCF3-46EA-8543-6D039E6CD3FF}" presName="hierChild4" presStyleCnt="0"/>
      <dgm:spPr/>
    </dgm:pt>
    <dgm:pt modelId="{AA7B26C9-2C45-4999-AE18-51EAF9943BC7}" type="pres">
      <dgm:prSet presAssocID="{1D1F4ED8-CCF3-46EA-8543-6D039E6CD3FF}" presName="hierChild5" presStyleCnt="0"/>
      <dgm:spPr/>
    </dgm:pt>
    <dgm:pt modelId="{D46A177E-2B6F-475A-9E8F-F70A9ECD61AB}" type="pres">
      <dgm:prSet presAssocID="{E00E0457-A4D1-495E-BA1B-FD9F87C5C367}" presName="hierChild5" presStyleCnt="0"/>
      <dgm:spPr/>
    </dgm:pt>
    <dgm:pt modelId="{4ECFA137-256A-415F-8BE0-DD51D39BAC05}" type="pres">
      <dgm:prSet presAssocID="{45C1DAC9-4A44-46A9-BE4F-1FF8A293FC2F}" presName="hierChild3" presStyleCnt="0"/>
      <dgm:spPr/>
    </dgm:pt>
  </dgm:ptLst>
  <dgm:cxnLst>
    <dgm:cxn modelId="{C8012D17-7207-4850-8E19-E913D6D98D9C}" srcId="{E00E0457-A4D1-495E-BA1B-FD9F87C5C367}" destId="{1D1F4ED8-CCF3-46EA-8543-6D039E6CD3FF}" srcOrd="2" destOrd="0" parTransId="{8783D65E-8561-4B24-9DFC-3BD8B5C5EC73}" sibTransId="{3CB9BB9E-B2A1-4F1A-B94F-221E80A890FA}"/>
    <dgm:cxn modelId="{6D5FA91C-D843-449F-8ECB-EA7DAE35EAE9}" type="presOf" srcId="{EB6EB93C-8B91-424E-AB02-9EB74DC8F3D6}" destId="{567F3E96-B327-4CE7-A720-2EE3B2D5CBB2}" srcOrd="1" destOrd="0" presId="urn:microsoft.com/office/officeart/2005/8/layout/orgChart1"/>
    <dgm:cxn modelId="{93B7631E-AC42-4834-9068-0925AA9E46CD}" type="presOf" srcId="{CD7B74AB-0A15-4D50-A38D-B0219C1DEC6B}" destId="{65C7F92A-BD07-42D2-84C9-4C2FFBC2AEA3}" srcOrd="0" destOrd="0" presId="urn:microsoft.com/office/officeart/2005/8/layout/orgChart1"/>
    <dgm:cxn modelId="{34C02835-CC69-4EB1-AC59-B70BC5DCBF8B}" type="presOf" srcId="{1D1F4ED8-CCF3-46EA-8543-6D039E6CD3FF}" destId="{51E257E9-EB23-49FE-90CA-C939824FCF30}" srcOrd="1" destOrd="0" presId="urn:microsoft.com/office/officeart/2005/8/layout/orgChart1"/>
    <dgm:cxn modelId="{593CDA51-4E02-438E-8201-8D86D67EE0BF}" type="presOf" srcId="{25AEE371-1747-4F36-8936-3E853DAC466C}" destId="{EE8D5F9E-5578-46DF-9C43-2C50E99DE137}" srcOrd="0" destOrd="0" presId="urn:microsoft.com/office/officeart/2005/8/layout/orgChart1"/>
    <dgm:cxn modelId="{68265D72-3DDF-4B2D-90B9-7F3BEEB15389}" type="presOf" srcId="{7CDD6FF9-94E7-4B9A-8827-F68C14F7FD23}" destId="{E45AD17D-44B6-4736-8EA6-12045876BBA2}" srcOrd="0" destOrd="0" presId="urn:microsoft.com/office/officeart/2005/8/layout/orgChart1"/>
    <dgm:cxn modelId="{9AFE4378-580B-47EE-81CC-01D5076D2658}" type="presOf" srcId="{7B69FCE7-7AD1-44DA-AD9A-363E9528BDC6}" destId="{94ADA7C1-F8BD-4E4A-94C8-0229B373B46C}" srcOrd="0" destOrd="0" presId="urn:microsoft.com/office/officeart/2005/8/layout/orgChart1"/>
    <dgm:cxn modelId="{E608F7A4-B995-416D-A06C-4EB96287FF8D}" type="presOf" srcId="{7F820DCF-388F-4349-AE1B-FC880C0FF8C7}" destId="{3F4ED58E-8841-4C78-BC95-9C08157E3A0C}" srcOrd="0" destOrd="0" presId="urn:microsoft.com/office/officeart/2005/8/layout/orgChart1"/>
    <dgm:cxn modelId="{B10F4CB2-CD8E-4AA5-B6F2-34AF2B925B95}" type="presOf" srcId="{1D1F4ED8-CCF3-46EA-8543-6D039E6CD3FF}" destId="{7A10DDA5-0871-4207-825A-5456167C4F66}" srcOrd="0" destOrd="0" presId="urn:microsoft.com/office/officeart/2005/8/layout/orgChart1"/>
    <dgm:cxn modelId="{45662AC4-DC2E-4474-BDE8-82C253C770DB}" type="presOf" srcId="{45C1DAC9-4A44-46A9-BE4F-1FF8A293FC2F}" destId="{8EED1552-7B08-412E-AB6C-6FE831455D22}" srcOrd="0" destOrd="0" presId="urn:microsoft.com/office/officeart/2005/8/layout/orgChart1"/>
    <dgm:cxn modelId="{D6B924C5-728F-46C1-91FF-5FE7DFA1455F}" type="presOf" srcId="{8783D65E-8561-4B24-9DFC-3BD8B5C5EC73}" destId="{DFA94A75-EC59-4AAD-87E4-9933E1FDEB44}" srcOrd="0" destOrd="0" presId="urn:microsoft.com/office/officeart/2005/8/layout/orgChart1"/>
    <dgm:cxn modelId="{6249FFC5-66F1-4D18-BE81-249054F4A868}" type="presOf" srcId="{E00E0457-A4D1-495E-BA1B-FD9F87C5C367}" destId="{5A5E4D2C-D6D4-4E36-A8A7-BE17BAFD3F79}" srcOrd="0" destOrd="0" presId="urn:microsoft.com/office/officeart/2005/8/layout/orgChart1"/>
    <dgm:cxn modelId="{7867A6CD-3264-407D-8C1F-64C020617EEA}" srcId="{45C1DAC9-4A44-46A9-BE4F-1FF8A293FC2F}" destId="{E00E0457-A4D1-495E-BA1B-FD9F87C5C367}" srcOrd="0" destOrd="0" parTransId="{7B69FCE7-7AD1-44DA-AD9A-363E9528BDC6}" sibTransId="{C0721C7A-6F2E-4159-93F5-FB9342F80E54}"/>
    <dgm:cxn modelId="{259651D4-4A42-49A5-91FA-3A7D244028FD}" type="presOf" srcId="{E00E0457-A4D1-495E-BA1B-FD9F87C5C367}" destId="{6CD48F48-441D-4F91-BBDD-96526C4F85D3}" srcOrd="1" destOrd="0" presId="urn:microsoft.com/office/officeart/2005/8/layout/orgChart1"/>
    <dgm:cxn modelId="{4C0E60DC-943D-46F3-B102-F8DE9674B25D}" type="presOf" srcId="{45C1DAC9-4A44-46A9-BE4F-1FF8A293FC2F}" destId="{94A3E321-3820-4A1C-86FC-D9D8B52488FF}" srcOrd="1" destOrd="0" presId="urn:microsoft.com/office/officeart/2005/8/layout/orgChart1"/>
    <dgm:cxn modelId="{9C1C95DF-F2AC-483C-8C78-65550CACF295}" srcId="{E00E0457-A4D1-495E-BA1B-FD9F87C5C367}" destId="{CD7B74AB-0A15-4D50-A38D-B0219C1DEC6B}" srcOrd="0" destOrd="0" parTransId="{7F820DCF-388F-4349-AE1B-FC880C0FF8C7}" sibTransId="{64E4D0B9-AD4A-4EAB-8578-6171B0A4994F}"/>
    <dgm:cxn modelId="{6EEF96E3-050A-40BC-9CF5-CDC42FC38C9A}" type="presOf" srcId="{EB6EB93C-8B91-424E-AB02-9EB74DC8F3D6}" destId="{9713C7FE-89B9-4072-8880-FD1D3C47D358}" srcOrd="0" destOrd="0" presId="urn:microsoft.com/office/officeart/2005/8/layout/orgChart1"/>
    <dgm:cxn modelId="{8F70E0EE-9412-4C6A-B7FC-CB8CBD323124}" type="presOf" srcId="{CD7B74AB-0A15-4D50-A38D-B0219C1DEC6B}" destId="{F96B3E1C-5504-4C6B-98C1-9E00D8E636A1}" srcOrd="1" destOrd="0" presId="urn:microsoft.com/office/officeart/2005/8/layout/orgChart1"/>
    <dgm:cxn modelId="{3AA8C2FB-20B8-4E53-A4C6-CF024783CB42}" srcId="{E00E0457-A4D1-495E-BA1B-FD9F87C5C367}" destId="{EB6EB93C-8B91-424E-AB02-9EB74DC8F3D6}" srcOrd="1" destOrd="0" parTransId="{25AEE371-1747-4F36-8936-3E853DAC466C}" sibTransId="{2FEFF3D7-9051-4C05-8907-26D648F6C7D1}"/>
    <dgm:cxn modelId="{58239FFE-EBB4-4696-8202-998CB54233EC}" srcId="{7CDD6FF9-94E7-4B9A-8827-F68C14F7FD23}" destId="{45C1DAC9-4A44-46A9-BE4F-1FF8A293FC2F}" srcOrd="0" destOrd="0" parTransId="{AC418B19-153B-419B-B5DB-E4008AA931A1}" sibTransId="{428FF2E6-6C6A-4890-8EC0-156FECAA49F3}"/>
    <dgm:cxn modelId="{626C4775-4C62-4D31-92EC-3A52F50109C3}" type="presParOf" srcId="{E45AD17D-44B6-4736-8EA6-12045876BBA2}" destId="{2AFE78A5-8845-4AD9-8B59-BAB022850DE9}" srcOrd="0" destOrd="0" presId="urn:microsoft.com/office/officeart/2005/8/layout/orgChart1"/>
    <dgm:cxn modelId="{5728184A-1BC1-499B-9206-6B8B7F7BFDD1}" type="presParOf" srcId="{2AFE78A5-8845-4AD9-8B59-BAB022850DE9}" destId="{88DE7ECF-A5B9-4720-8554-13D6B7D0E9CE}" srcOrd="0" destOrd="0" presId="urn:microsoft.com/office/officeart/2005/8/layout/orgChart1"/>
    <dgm:cxn modelId="{D3AD15EB-C6D8-4138-95DD-3291B87AC5D1}" type="presParOf" srcId="{88DE7ECF-A5B9-4720-8554-13D6B7D0E9CE}" destId="{8EED1552-7B08-412E-AB6C-6FE831455D22}" srcOrd="0" destOrd="0" presId="urn:microsoft.com/office/officeart/2005/8/layout/orgChart1"/>
    <dgm:cxn modelId="{79491BC9-06AD-4C9A-A2E1-04D8BECA7B55}" type="presParOf" srcId="{88DE7ECF-A5B9-4720-8554-13D6B7D0E9CE}" destId="{94A3E321-3820-4A1C-86FC-D9D8B52488FF}" srcOrd="1" destOrd="0" presId="urn:microsoft.com/office/officeart/2005/8/layout/orgChart1"/>
    <dgm:cxn modelId="{19F72030-396E-4819-ABC8-477B22211039}" type="presParOf" srcId="{2AFE78A5-8845-4AD9-8B59-BAB022850DE9}" destId="{13E76120-E1BF-4DE1-BC86-D61469D04B99}" srcOrd="1" destOrd="0" presId="urn:microsoft.com/office/officeart/2005/8/layout/orgChart1"/>
    <dgm:cxn modelId="{8643E14C-6831-4EB0-8100-562F3A1236C0}" type="presParOf" srcId="{13E76120-E1BF-4DE1-BC86-D61469D04B99}" destId="{94ADA7C1-F8BD-4E4A-94C8-0229B373B46C}" srcOrd="0" destOrd="0" presId="urn:microsoft.com/office/officeart/2005/8/layout/orgChart1"/>
    <dgm:cxn modelId="{C29D382C-0D08-4FB6-BE0A-7E4760AD4953}" type="presParOf" srcId="{13E76120-E1BF-4DE1-BC86-D61469D04B99}" destId="{D79556B6-FDAB-41CC-9D64-2C036DC2DC7B}" srcOrd="1" destOrd="0" presId="urn:microsoft.com/office/officeart/2005/8/layout/orgChart1"/>
    <dgm:cxn modelId="{91C8B87F-58DE-4DF1-9B47-DE53DBD74077}" type="presParOf" srcId="{D79556B6-FDAB-41CC-9D64-2C036DC2DC7B}" destId="{82EA5807-5964-4171-B55C-FB582EF76954}" srcOrd="0" destOrd="0" presId="urn:microsoft.com/office/officeart/2005/8/layout/orgChart1"/>
    <dgm:cxn modelId="{2795552C-03ED-41DE-8BBB-EE3DCE072D04}" type="presParOf" srcId="{82EA5807-5964-4171-B55C-FB582EF76954}" destId="{5A5E4D2C-D6D4-4E36-A8A7-BE17BAFD3F79}" srcOrd="0" destOrd="0" presId="urn:microsoft.com/office/officeart/2005/8/layout/orgChart1"/>
    <dgm:cxn modelId="{9BBCC936-8520-4A13-BEF3-F487FC00E84C}" type="presParOf" srcId="{82EA5807-5964-4171-B55C-FB582EF76954}" destId="{6CD48F48-441D-4F91-BBDD-96526C4F85D3}" srcOrd="1" destOrd="0" presId="urn:microsoft.com/office/officeart/2005/8/layout/orgChart1"/>
    <dgm:cxn modelId="{B2AFCCE9-B5B9-49F2-8F58-45322E138EF8}" type="presParOf" srcId="{D79556B6-FDAB-41CC-9D64-2C036DC2DC7B}" destId="{4DDFFA7E-9BBC-452F-9BA5-89D0C76D79E7}" srcOrd="1" destOrd="0" presId="urn:microsoft.com/office/officeart/2005/8/layout/orgChart1"/>
    <dgm:cxn modelId="{75BDE551-3F94-484C-AAD4-566B4234FC03}" type="presParOf" srcId="{4DDFFA7E-9BBC-452F-9BA5-89D0C76D79E7}" destId="{3F4ED58E-8841-4C78-BC95-9C08157E3A0C}" srcOrd="0" destOrd="0" presId="urn:microsoft.com/office/officeart/2005/8/layout/orgChart1"/>
    <dgm:cxn modelId="{0DD67918-5CD0-42E8-AB49-453D79BAE7D8}" type="presParOf" srcId="{4DDFFA7E-9BBC-452F-9BA5-89D0C76D79E7}" destId="{3D4A1C32-15E2-4009-8CB2-6133DC4FA9C7}" srcOrd="1" destOrd="0" presId="urn:microsoft.com/office/officeart/2005/8/layout/orgChart1"/>
    <dgm:cxn modelId="{8995D990-A054-44E6-A903-A34D02CCB4A1}" type="presParOf" srcId="{3D4A1C32-15E2-4009-8CB2-6133DC4FA9C7}" destId="{0F1E1A3D-3265-422A-AC88-99B7069DC0A8}" srcOrd="0" destOrd="0" presId="urn:microsoft.com/office/officeart/2005/8/layout/orgChart1"/>
    <dgm:cxn modelId="{BECFEBEE-C663-425B-9DC0-CB2FBCD19789}" type="presParOf" srcId="{0F1E1A3D-3265-422A-AC88-99B7069DC0A8}" destId="{65C7F92A-BD07-42D2-84C9-4C2FFBC2AEA3}" srcOrd="0" destOrd="0" presId="urn:microsoft.com/office/officeart/2005/8/layout/orgChart1"/>
    <dgm:cxn modelId="{297D5111-DEF2-4684-8512-5623C7579F8D}" type="presParOf" srcId="{0F1E1A3D-3265-422A-AC88-99B7069DC0A8}" destId="{F96B3E1C-5504-4C6B-98C1-9E00D8E636A1}" srcOrd="1" destOrd="0" presId="urn:microsoft.com/office/officeart/2005/8/layout/orgChart1"/>
    <dgm:cxn modelId="{E5B0B1EC-66CF-4480-BF00-EA1E815CF5FF}" type="presParOf" srcId="{3D4A1C32-15E2-4009-8CB2-6133DC4FA9C7}" destId="{918EDDF3-D0B6-47C8-98A9-A97B3262B2FF}" srcOrd="1" destOrd="0" presId="urn:microsoft.com/office/officeart/2005/8/layout/orgChart1"/>
    <dgm:cxn modelId="{B00A4691-605C-4BF5-B9B5-AE5087DD1546}" type="presParOf" srcId="{3D4A1C32-15E2-4009-8CB2-6133DC4FA9C7}" destId="{747C0E56-4EE6-49E6-B3A2-AE6A6D02BBBB}" srcOrd="2" destOrd="0" presId="urn:microsoft.com/office/officeart/2005/8/layout/orgChart1"/>
    <dgm:cxn modelId="{9F03172D-5A0D-4B99-BEC3-104463C37970}" type="presParOf" srcId="{4DDFFA7E-9BBC-452F-9BA5-89D0C76D79E7}" destId="{EE8D5F9E-5578-46DF-9C43-2C50E99DE137}" srcOrd="2" destOrd="0" presId="urn:microsoft.com/office/officeart/2005/8/layout/orgChart1"/>
    <dgm:cxn modelId="{2860E553-F39C-47E5-88C1-F085D94303CC}" type="presParOf" srcId="{4DDFFA7E-9BBC-452F-9BA5-89D0C76D79E7}" destId="{65ADFFCF-CB6F-4F0A-A56B-1DD9B3FC76C9}" srcOrd="3" destOrd="0" presId="urn:microsoft.com/office/officeart/2005/8/layout/orgChart1"/>
    <dgm:cxn modelId="{E3CAFB48-7088-4249-989B-5D50607105D6}" type="presParOf" srcId="{65ADFFCF-CB6F-4F0A-A56B-1DD9B3FC76C9}" destId="{86231AC3-A741-4CE8-ADAE-2C1D649FE720}" srcOrd="0" destOrd="0" presId="urn:microsoft.com/office/officeart/2005/8/layout/orgChart1"/>
    <dgm:cxn modelId="{4DA96A7D-BB3D-4777-AED1-1FBC9C7B0A1C}" type="presParOf" srcId="{86231AC3-A741-4CE8-ADAE-2C1D649FE720}" destId="{9713C7FE-89B9-4072-8880-FD1D3C47D358}" srcOrd="0" destOrd="0" presId="urn:microsoft.com/office/officeart/2005/8/layout/orgChart1"/>
    <dgm:cxn modelId="{C1EC7352-64E3-418A-890B-62671CA4AB24}" type="presParOf" srcId="{86231AC3-A741-4CE8-ADAE-2C1D649FE720}" destId="{567F3E96-B327-4CE7-A720-2EE3B2D5CBB2}" srcOrd="1" destOrd="0" presId="urn:microsoft.com/office/officeart/2005/8/layout/orgChart1"/>
    <dgm:cxn modelId="{BA8060F6-25AF-4232-8D4B-4058756B4A6E}" type="presParOf" srcId="{65ADFFCF-CB6F-4F0A-A56B-1DD9B3FC76C9}" destId="{229882CD-8F8C-43CB-9E91-DA1BED0F5D41}" srcOrd="1" destOrd="0" presId="urn:microsoft.com/office/officeart/2005/8/layout/orgChart1"/>
    <dgm:cxn modelId="{C6449C74-8D9F-4A57-B5B4-3E1CE6494787}" type="presParOf" srcId="{65ADFFCF-CB6F-4F0A-A56B-1DD9B3FC76C9}" destId="{49F34BBD-BBF1-4D07-8CD3-863E1DF6F9EF}" srcOrd="2" destOrd="0" presId="urn:microsoft.com/office/officeart/2005/8/layout/orgChart1"/>
    <dgm:cxn modelId="{8CFA47C8-D278-45BC-8C3E-95A37CD9E888}" type="presParOf" srcId="{4DDFFA7E-9BBC-452F-9BA5-89D0C76D79E7}" destId="{DFA94A75-EC59-4AAD-87E4-9933E1FDEB44}" srcOrd="4" destOrd="0" presId="urn:microsoft.com/office/officeart/2005/8/layout/orgChart1"/>
    <dgm:cxn modelId="{6D9C38A2-282C-4861-86DA-FE2BC22D6B0A}" type="presParOf" srcId="{4DDFFA7E-9BBC-452F-9BA5-89D0C76D79E7}" destId="{FD894B4D-4AA5-4FE3-8326-FDECDF52AB18}" srcOrd="5" destOrd="0" presId="urn:microsoft.com/office/officeart/2005/8/layout/orgChart1"/>
    <dgm:cxn modelId="{3B805929-8231-4E41-A6C6-E16545127963}" type="presParOf" srcId="{FD894B4D-4AA5-4FE3-8326-FDECDF52AB18}" destId="{83ADBDDE-BDE4-4420-83F9-E0A089CA0FFE}" srcOrd="0" destOrd="0" presId="urn:microsoft.com/office/officeart/2005/8/layout/orgChart1"/>
    <dgm:cxn modelId="{F7596B03-0B37-4422-89DD-A773D02AEA26}" type="presParOf" srcId="{83ADBDDE-BDE4-4420-83F9-E0A089CA0FFE}" destId="{7A10DDA5-0871-4207-825A-5456167C4F66}" srcOrd="0" destOrd="0" presId="urn:microsoft.com/office/officeart/2005/8/layout/orgChart1"/>
    <dgm:cxn modelId="{4A2B8683-D8FA-4EE8-B289-308265289968}" type="presParOf" srcId="{83ADBDDE-BDE4-4420-83F9-E0A089CA0FFE}" destId="{51E257E9-EB23-49FE-90CA-C939824FCF30}" srcOrd="1" destOrd="0" presId="urn:microsoft.com/office/officeart/2005/8/layout/orgChart1"/>
    <dgm:cxn modelId="{2A5FFCC9-89B8-4C57-ADA3-094AC9EDBB40}" type="presParOf" srcId="{FD894B4D-4AA5-4FE3-8326-FDECDF52AB18}" destId="{92EAA0C9-BE4F-49CB-8002-9A7F536BBF76}" srcOrd="1" destOrd="0" presId="urn:microsoft.com/office/officeart/2005/8/layout/orgChart1"/>
    <dgm:cxn modelId="{4E7A8351-6ED1-42B0-9472-A90F6AF5008D}" type="presParOf" srcId="{FD894B4D-4AA5-4FE3-8326-FDECDF52AB18}" destId="{AA7B26C9-2C45-4999-AE18-51EAF9943BC7}" srcOrd="2" destOrd="0" presId="urn:microsoft.com/office/officeart/2005/8/layout/orgChart1"/>
    <dgm:cxn modelId="{DEA30D9B-7264-41C2-BA41-5A2DDA4622D9}" type="presParOf" srcId="{D79556B6-FDAB-41CC-9D64-2C036DC2DC7B}" destId="{D46A177E-2B6F-475A-9E8F-F70A9ECD61AB}" srcOrd="2" destOrd="0" presId="urn:microsoft.com/office/officeart/2005/8/layout/orgChart1"/>
    <dgm:cxn modelId="{1E64C0E8-8C47-4A5C-B716-6C2BB8565F52}" type="presParOf" srcId="{2AFE78A5-8845-4AD9-8B59-BAB022850DE9}" destId="{4ECFA137-256A-415F-8BE0-DD51D39BAC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16DC7BC-3C61-4F67-B816-065BBBE55B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89C12B-22D8-4EB4-82BC-4D86FDCCEB47}">
      <dgm:prSet/>
      <dgm:spPr/>
      <dgm:t>
        <a:bodyPr/>
        <a:lstStyle/>
        <a:p>
          <a:r>
            <a:rPr lang="fr-FR" b="0" i="0" dirty="0"/>
            <a:t>a) </a:t>
          </a:r>
          <a:r>
            <a:rPr lang="fr-FR" b="0" i="0" dirty="0" err="1"/>
            <a:t>Comments</a:t>
          </a:r>
          <a:endParaRPr lang="fr-FR" dirty="0"/>
        </a:p>
      </dgm:t>
    </dgm:pt>
    <dgm:pt modelId="{949FB6AE-A5EE-4319-8C4A-06998029BF64}" type="parTrans" cxnId="{A5E19E5B-9C13-42EA-BB8F-19C7C74FF97A}">
      <dgm:prSet/>
      <dgm:spPr/>
      <dgm:t>
        <a:bodyPr/>
        <a:lstStyle/>
        <a:p>
          <a:endParaRPr lang="fr-FR"/>
        </a:p>
      </dgm:t>
    </dgm:pt>
    <dgm:pt modelId="{1D52D55E-9C07-43DE-8958-D19739654BCE}" type="sibTrans" cxnId="{A5E19E5B-9C13-42EA-BB8F-19C7C74FF97A}">
      <dgm:prSet/>
      <dgm:spPr/>
      <dgm:t>
        <a:bodyPr/>
        <a:lstStyle/>
        <a:p>
          <a:endParaRPr lang="fr-FR"/>
        </a:p>
      </dgm:t>
    </dgm:pt>
    <dgm:pt modelId="{7CB49FB7-5526-4877-844C-28C20341BC33}">
      <dgm:prSet/>
      <dgm:spPr/>
      <dgm:t>
        <a:bodyPr/>
        <a:lstStyle/>
        <a:p>
          <a:r>
            <a:rPr lang="fr-FR" b="0" i="0" dirty="0"/>
            <a:t>b) Strings</a:t>
          </a:r>
        </a:p>
      </dgm:t>
    </dgm:pt>
    <dgm:pt modelId="{FAA18AAA-DB05-46A8-BC61-6924BA1CE095}" type="parTrans" cxnId="{D6C0AA3E-B572-48D9-849B-48840601E928}">
      <dgm:prSet/>
      <dgm:spPr/>
      <dgm:t>
        <a:bodyPr/>
        <a:lstStyle/>
        <a:p>
          <a:endParaRPr lang="fr-FR"/>
        </a:p>
      </dgm:t>
    </dgm:pt>
    <dgm:pt modelId="{AA75490F-3575-451D-89B2-4C0CE125A8BF}" type="sibTrans" cxnId="{D6C0AA3E-B572-48D9-849B-48840601E928}">
      <dgm:prSet/>
      <dgm:spPr/>
      <dgm:t>
        <a:bodyPr/>
        <a:lstStyle/>
        <a:p>
          <a:endParaRPr lang="fr-FR"/>
        </a:p>
      </dgm:t>
    </dgm:pt>
    <dgm:pt modelId="{57739EAC-2A24-4D8A-A7E9-AC210CA7D4EA}">
      <dgm:prSet/>
      <dgm:spPr/>
      <dgm:t>
        <a:bodyPr/>
        <a:lstStyle/>
        <a:p>
          <a:r>
            <a:rPr lang="fr-FR" b="0" i="0" dirty="0"/>
            <a:t>c) Code blocks</a:t>
          </a:r>
        </a:p>
      </dgm:t>
    </dgm:pt>
    <dgm:pt modelId="{44655068-EB6E-47B1-8515-61BB7CDC0054}" type="parTrans" cxnId="{6CDECA0E-F2BA-4691-BC5B-CACAF28C3F53}">
      <dgm:prSet/>
      <dgm:spPr/>
      <dgm:t>
        <a:bodyPr/>
        <a:lstStyle/>
        <a:p>
          <a:endParaRPr lang="fr-FR"/>
        </a:p>
      </dgm:t>
    </dgm:pt>
    <dgm:pt modelId="{4FF623F6-4D49-4159-9776-ACB471EDE320}" type="sibTrans" cxnId="{6CDECA0E-F2BA-4691-BC5B-CACAF28C3F53}">
      <dgm:prSet/>
      <dgm:spPr/>
      <dgm:t>
        <a:bodyPr/>
        <a:lstStyle/>
        <a:p>
          <a:endParaRPr lang="fr-FR"/>
        </a:p>
      </dgm:t>
    </dgm:pt>
    <dgm:pt modelId="{9B1C3735-B8CD-4CE3-B889-3855F7D22E7C}">
      <dgm:prSet/>
      <dgm:spPr/>
      <dgm:t>
        <a:bodyPr/>
        <a:lstStyle/>
        <a:p>
          <a:r>
            <a:rPr lang="fr-FR" b="0" i="0" dirty="0"/>
            <a:t>d) Function calls</a:t>
          </a:r>
        </a:p>
      </dgm:t>
    </dgm:pt>
    <dgm:pt modelId="{3057F91C-8BF3-4FC1-BEC3-9E334E4B3882}" type="parTrans" cxnId="{DB8EDFA9-1561-4414-B939-99DDCCA34154}">
      <dgm:prSet/>
      <dgm:spPr/>
      <dgm:t>
        <a:bodyPr/>
        <a:lstStyle/>
        <a:p>
          <a:endParaRPr lang="fr-FR"/>
        </a:p>
      </dgm:t>
    </dgm:pt>
    <dgm:pt modelId="{7A3E5EEB-BE0B-4DD6-8B6F-095EAD2EE058}" type="sibTrans" cxnId="{DB8EDFA9-1561-4414-B939-99DDCCA34154}">
      <dgm:prSet/>
      <dgm:spPr/>
      <dgm:t>
        <a:bodyPr/>
        <a:lstStyle/>
        <a:p>
          <a:endParaRPr lang="fr-FR"/>
        </a:p>
      </dgm:t>
    </dgm:pt>
    <dgm:pt modelId="{17F4A0B6-6E0F-4795-BE02-131471825474}" type="pres">
      <dgm:prSet presAssocID="{416DC7BC-3C61-4F67-B816-065BBBE55B4F}" presName="linear" presStyleCnt="0">
        <dgm:presLayoutVars>
          <dgm:animLvl val="lvl"/>
          <dgm:resizeHandles val="exact"/>
        </dgm:presLayoutVars>
      </dgm:prSet>
      <dgm:spPr/>
    </dgm:pt>
    <dgm:pt modelId="{C78F7117-33BC-405D-902B-EFCE0CF4FFF5}" type="pres">
      <dgm:prSet presAssocID="{E089C12B-22D8-4EB4-82BC-4D86FDCCEB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BA93E-8F20-49EC-B49B-4158A82188C5}" type="pres">
      <dgm:prSet presAssocID="{1D52D55E-9C07-43DE-8958-D19739654BCE}" presName="spacer" presStyleCnt="0"/>
      <dgm:spPr/>
    </dgm:pt>
    <dgm:pt modelId="{ECB201D8-7466-435E-876F-91C7040E0092}" type="pres">
      <dgm:prSet presAssocID="{7CB49FB7-5526-4877-844C-28C20341BC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89C2D3-B3F8-432D-A2F6-1CE6CE694A79}" type="pres">
      <dgm:prSet presAssocID="{AA75490F-3575-451D-89B2-4C0CE125A8BF}" presName="spacer" presStyleCnt="0"/>
      <dgm:spPr/>
    </dgm:pt>
    <dgm:pt modelId="{A4E7DEA6-F62F-49A0-AECF-C1FAAAE577A7}" type="pres">
      <dgm:prSet presAssocID="{57739EAC-2A24-4D8A-A7E9-AC210CA7D4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CA1F3FB-5560-4D53-9F88-70B4704B33F4}" type="pres">
      <dgm:prSet presAssocID="{4FF623F6-4D49-4159-9776-ACB471EDE320}" presName="spacer" presStyleCnt="0"/>
      <dgm:spPr/>
    </dgm:pt>
    <dgm:pt modelId="{DD0C622C-3A5B-4CEF-BE89-C6540E33B5A1}" type="pres">
      <dgm:prSet presAssocID="{9B1C3735-B8CD-4CE3-B889-3855F7D22E7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DECA0E-F2BA-4691-BC5B-CACAF28C3F53}" srcId="{416DC7BC-3C61-4F67-B816-065BBBE55B4F}" destId="{57739EAC-2A24-4D8A-A7E9-AC210CA7D4EA}" srcOrd="2" destOrd="0" parTransId="{44655068-EB6E-47B1-8515-61BB7CDC0054}" sibTransId="{4FF623F6-4D49-4159-9776-ACB471EDE320}"/>
    <dgm:cxn modelId="{3737E917-E58A-4887-8634-8A24D7B2D459}" type="presOf" srcId="{E089C12B-22D8-4EB4-82BC-4D86FDCCEB47}" destId="{C78F7117-33BC-405D-902B-EFCE0CF4FFF5}" srcOrd="0" destOrd="0" presId="urn:microsoft.com/office/officeart/2005/8/layout/vList2"/>
    <dgm:cxn modelId="{803D5226-599E-435E-A29F-0A9DD4C01BEB}" type="presOf" srcId="{57739EAC-2A24-4D8A-A7E9-AC210CA7D4EA}" destId="{A4E7DEA6-F62F-49A0-AECF-C1FAAAE577A7}" srcOrd="0" destOrd="0" presId="urn:microsoft.com/office/officeart/2005/8/layout/vList2"/>
    <dgm:cxn modelId="{D6C0AA3E-B572-48D9-849B-48840601E928}" srcId="{416DC7BC-3C61-4F67-B816-065BBBE55B4F}" destId="{7CB49FB7-5526-4877-844C-28C20341BC33}" srcOrd="1" destOrd="0" parTransId="{FAA18AAA-DB05-46A8-BC61-6924BA1CE095}" sibTransId="{AA75490F-3575-451D-89B2-4C0CE125A8BF}"/>
    <dgm:cxn modelId="{0747785B-B52B-41C9-A8EC-01AC14B7421F}" type="presOf" srcId="{7CB49FB7-5526-4877-844C-28C20341BC33}" destId="{ECB201D8-7466-435E-876F-91C7040E0092}" srcOrd="0" destOrd="0" presId="urn:microsoft.com/office/officeart/2005/8/layout/vList2"/>
    <dgm:cxn modelId="{A5E19E5B-9C13-42EA-BB8F-19C7C74FF97A}" srcId="{416DC7BC-3C61-4F67-B816-065BBBE55B4F}" destId="{E089C12B-22D8-4EB4-82BC-4D86FDCCEB47}" srcOrd="0" destOrd="0" parTransId="{949FB6AE-A5EE-4319-8C4A-06998029BF64}" sibTransId="{1D52D55E-9C07-43DE-8958-D19739654BCE}"/>
    <dgm:cxn modelId="{E2C47E62-6999-42EA-8124-78B6885AB0AB}" type="presOf" srcId="{416DC7BC-3C61-4F67-B816-065BBBE55B4F}" destId="{17F4A0B6-6E0F-4795-BE02-131471825474}" srcOrd="0" destOrd="0" presId="urn:microsoft.com/office/officeart/2005/8/layout/vList2"/>
    <dgm:cxn modelId="{9B6B6E8D-E825-4917-BFB9-5C1235E10B4F}" type="presOf" srcId="{9B1C3735-B8CD-4CE3-B889-3855F7D22E7C}" destId="{DD0C622C-3A5B-4CEF-BE89-C6540E33B5A1}" srcOrd="0" destOrd="0" presId="urn:microsoft.com/office/officeart/2005/8/layout/vList2"/>
    <dgm:cxn modelId="{DB8EDFA9-1561-4414-B939-99DDCCA34154}" srcId="{416DC7BC-3C61-4F67-B816-065BBBE55B4F}" destId="{9B1C3735-B8CD-4CE3-B889-3855F7D22E7C}" srcOrd="3" destOrd="0" parTransId="{3057F91C-8BF3-4FC1-BEC3-9E334E4B3882}" sibTransId="{7A3E5EEB-BE0B-4DD6-8B6F-095EAD2EE058}"/>
    <dgm:cxn modelId="{97BD6676-66F7-4B6F-B8F9-31C35812805A}" type="presParOf" srcId="{17F4A0B6-6E0F-4795-BE02-131471825474}" destId="{C78F7117-33BC-405D-902B-EFCE0CF4FFF5}" srcOrd="0" destOrd="0" presId="urn:microsoft.com/office/officeart/2005/8/layout/vList2"/>
    <dgm:cxn modelId="{4229C9B0-317D-4B82-B3C0-AB944717664B}" type="presParOf" srcId="{17F4A0B6-6E0F-4795-BE02-131471825474}" destId="{EC5BA93E-8F20-49EC-B49B-4158A82188C5}" srcOrd="1" destOrd="0" presId="urn:microsoft.com/office/officeart/2005/8/layout/vList2"/>
    <dgm:cxn modelId="{59956C35-55AE-4FAB-9149-ECB0219BFC7D}" type="presParOf" srcId="{17F4A0B6-6E0F-4795-BE02-131471825474}" destId="{ECB201D8-7466-435E-876F-91C7040E0092}" srcOrd="2" destOrd="0" presId="urn:microsoft.com/office/officeart/2005/8/layout/vList2"/>
    <dgm:cxn modelId="{B1FCF6F7-CA7B-4643-8B8B-411E68113512}" type="presParOf" srcId="{17F4A0B6-6E0F-4795-BE02-131471825474}" destId="{CA89C2D3-B3F8-432D-A2F6-1CE6CE694A79}" srcOrd="3" destOrd="0" presId="urn:microsoft.com/office/officeart/2005/8/layout/vList2"/>
    <dgm:cxn modelId="{161E12E2-CFDA-4245-B26E-E6B719947841}" type="presParOf" srcId="{17F4A0B6-6E0F-4795-BE02-131471825474}" destId="{A4E7DEA6-F62F-49A0-AECF-C1FAAAE577A7}" srcOrd="4" destOrd="0" presId="urn:microsoft.com/office/officeart/2005/8/layout/vList2"/>
    <dgm:cxn modelId="{2CC56AB1-077B-48E2-AD41-56E9877EF6BD}" type="presParOf" srcId="{17F4A0B6-6E0F-4795-BE02-131471825474}" destId="{5CA1F3FB-5560-4D53-9F88-70B4704B33F4}" srcOrd="5" destOrd="0" presId="urn:microsoft.com/office/officeart/2005/8/layout/vList2"/>
    <dgm:cxn modelId="{5B168EA3-17D9-46F1-A2F3-95655DB4E750}" type="presParOf" srcId="{17F4A0B6-6E0F-4795-BE02-131471825474}" destId="{DD0C622C-3A5B-4CEF-BE89-C6540E33B5A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16DC7BC-3C61-4F67-B816-065BBBE55B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89C12B-22D8-4EB4-82BC-4D86FDCCEB47}">
      <dgm:prSet/>
      <dgm:spPr/>
      <dgm:t>
        <a:bodyPr/>
        <a:lstStyle/>
        <a:p>
          <a:r>
            <a:rPr lang="fr-FR" b="0" i="0" dirty="0"/>
            <a:t>a) </a:t>
          </a:r>
          <a:r>
            <a:rPr lang="fr-FR" b="0" i="0" dirty="0" err="1"/>
            <a:t>Comments</a:t>
          </a:r>
          <a:endParaRPr lang="fr-FR" dirty="0"/>
        </a:p>
      </dgm:t>
    </dgm:pt>
    <dgm:pt modelId="{949FB6AE-A5EE-4319-8C4A-06998029BF64}" type="parTrans" cxnId="{A5E19E5B-9C13-42EA-BB8F-19C7C74FF97A}">
      <dgm:prSet/>
      <dgm:spPr/>
      <dgm:t>
        <a:bodyPr/>
        <a:lstStyle/>
        <a:p>
          <a:endParaRPr lang="fr-FR"/>
        </a:p>
      </dgm:t>
    </dgm:pt>
    <dgm:pt modelId="{1D52D55E-9C07-43DE-8958-D19739654BCE}" type="sibTrans" cxnId="{A5E19E5B-9C13-42EA-BB8F-19C7C74FF97A}">
      <dgm:prSet/>
      <dgm:spPr/>
      <dgm:t>
        <a:bodyPr/>
        <a:lstStyle/>
        <a:p>
          <a:endParaRPr lang="fr-FR"/>
        </a:p>
      </dgm:t>
    </dgm:pt>
    <dgm:pt modelId="{7CB49FB7-5526-4877-844C-28C20341BC33}">
      <dgm:prSet/>
      <dgm:spPr/>
      <dgm:t>
        <a:bodyPr/>
        <a:lstStyle/>
        <a:p>
          <a:r>
            <a:rPr lang="fr-FR" b="0" i="0" dirty="0"/>
            <a:t>b) Strings</a:t>
          </a:r>
        </a:p>
      </dgm:t>
    </dgm:pt>
    <dgm:pt modelId="{FAA18AAA-DB05-46A8-BC61-6924BA1CE095}" type="parTrans" cxnId="{D6C0AA3E-B572-48D9-849B-48840601E928}">
      <dgm:prSet/>
      <dgm:spPr/>
      <dgm:t>
        <a:bodyPr/>
        <a:lstStyle/>
        <a:p>
          <a:endParaRPr lang="fr-FR"/>
        </a:p>
      </dgm:t>
    </dgm:pt>
    <dgm:pt modelId="{AA75490F-3575-451D-89B2-4C0CE125A8BF}" type="sibTrans" cxnId="{D6C0AA3E-B572-48D9-849B-48840601E928}">
      <dgm:prSet/>
      <dgm:spPr/>
      <dgm:t>
        <a:bodyPr/>
        <a:lstStyle/>
        <a:p>
          <a:endParaRPr lang="fr-FR"/>
        </a:p>
      </dgm:t>
    </dgm:pt>
    <dgm:pt modelId="{57739EAC-2A24-4D8A-A7E9-AC210CA7D4EA}">
      <dgm:prSet/>
      <dgm:spPr/>
      <dgm:t>
        <a:bodyPr/>
        <a:lstStyle/>
        <a:p>
          <a:r>
            <a:rPr lang="fr-FR" b="1" i="0" dirty="0">
              <a:solidFill>
                <a:schemeClr val="accent5">
                  <a:lumMod val="75000"/>
                </a:schemeClr>
              </a:solidFill>
            </a:rPr>
            <a:t>c) Code blocks</a:t>
          </a:r>
        </a:p>
      </dgm:t>
    </dgm:pt>
    <dgm:pt modelId="{44655068-EB6E-47B1-8515-61BB7CDC0054}" type="parTrans" cxnId="{6CDECA0E-F2BA-4691-BC5B-CACAF28C3F53}">
      <dgm:prSet/>
      <dgm:spPr/>
      <dgm:t>
        <a:bodyPr/>
        <a:lstStyle/>
        <a:p>
          <a:endParaRPr lang="fr-FR"/>
        </a:p>
      </dgm:t>
    </dgm:pt>
    <dgm:pt modelId="{4FF623F6-4D49-4159-9776-ACB471EDE320}" type="sibTrans" cxnId="{6CDECA0E-F2BA-4691-BC5B-CACAF28C3F53}">
      <dgm:prSet/>
      <dgm:spPr/>
      <dgm:t>
        <a:bodyPr/>
        <a:lstStyle/>
        <a:p>
          <a:endParaRPr lang="fr-FR"/>
        </a:p>
      </dgm:t>
    </dgm:pt>
    <dgm:pt modelId="{9B1C3735-B8CD-4CE3-B889-3855F7D22E7C}">
      <dgm:prSet/>
      <dgm:spPr/>
      <dgm:t>
        <a:bodyPr/>
        <a:lstStyle/>
        <a:p>
          <a:r>
            <a:rPr lang="fr-FR" b="0" i="0" dirty="0"/>
            <a:t>d) Function calls</a:t>
          </a:r>
        </a:p>
      </dgm:t>
    </dgm:pt>
    <dgm:pt modelId="{3057F91C-8BF3-4FC1-BEC3-9E334E4B3882}" type="parTrans" cxnId="{DB8EDFA9-1561-4414-B939-99DDCCA34154}">
      <dgm:prSet/>
      <dgm:spPr/>
      <dgm:t>
        <a:bodyPr/>
        <a:lstStyle/>
        <a:p>
          <a:endParaRPr lang="fr-FR"/>
        </a:p>
      </dgm:t>
    </dgm:pt>
    <dgm:pt modelId="{7A3E5EEB-BE0B-4DD6-8B6F-095EAD2EE058}" type="sibTrans" cxnId="{DB8EDFA9-1561-4414-B939-99DDCCA34154}">
      <dgm:prSet/>
      <dgm:spPr/>
      <dgm:t>
        <a:bodyPr/>
        <a:lstStyle/>
        <a:p>
          <a:endParaRPr lang="fr-FR"/>
        </a:p>
      </dgm:t>
    </dgm:pt>
    <dgm:pt modelId="{17F4A0B6-6E0F-4795-BE02-131471825474}" type="pres">
      <dgm:prSet presAssocID="{416DC7BC-3C61-4F67-B816-065BBBE55B4F}" presName="linear" presStyleCnt="0">
        <dgm:presLayoutVars>
          <dgm:animLvl val="lvl"/>
          <dgm:resizeHandles val="exact"/>
        </dgm:presLayoutVars>
      </dgm:prSet>
      <dgm:spPr/>
    </dgm:pt>
    <dgm:pt modelId="{C78F7117-33BC-405D-902B-EFCE0CF4FFF5}" type="pres">
      <dgm:prSet presAssocID="{E089C12B-22D8-4EB4-82BC-4D86FDCCEB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BA93E-8F20-49EC-B49B-4158A82188C5}" type="pres">
      <dgm:prSet presAssocID="{1D52D55E-9C07-43DE-8958-D19739654BCE}" presName="spacer" presStyleCnt="0"/>
      <dgm:spPr/>
    </dgm:pt>
    <dgm:pt modelId="{ECB201D8-7466-435E-876F-91C7040E0092}" type="pres">
      <dgm:prSet presAssocID="{7CB49FB7-5526-4877-844C-28C20341BC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89C2D3-B3F8-432D-A2F6-1CE6CE694A79}" type="pres">
      <dgm:prSet presAssocID="{AA75490F-3575-451D-89B2-4C0CE125A8BF}" presName="spacer" presStyleCnt="0"/>
      <dgm:spPr/>
    </dgm:pt>
    <dgm:pt modelId="{A4E7DEA6-F62F-49A0-AECF-C1FAAAE577A7}" type="pres">
      <dgm:prSet presAssocID="{57739EAC-2A24-4D8A-A7E9-AC210CA7D4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CA1F3FB-5560-4D53-9F88-70B4704B33F4}" type="pres">
      <dgm:prSet presAssocID="{4FF623F6-4D49-4159-9776-ACB471EDE320}" presName="spacer" presStyleCnt="0"/>
      <dgm:spPr/>
    </dgm:pt>
    <dgm:pt modelId="{DD0C622C-3A5B-4CEF-BE89-C6540E33B5A1}" type="pres">
      <dgm:prSet presAssocID="{9B1C3735-B8CD-4CE3-B889-3855F7D22E7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DECA0E-F2BA-4691-BC5B-CACAF28C3F53}" srcId="{416DC7BC-3C61-4F67-B816-065BBBE55B4F}" destId="{57739EAC-2A24-4D8A-A7E9-AC210CA7D4EA}" srcOrd="2" destOrd="0" parTransId="{44655068-EB6E-47B1-8515-61BB7CDC0054}" sibTransId="{4FF623F6-4D49-4159-9776-ACB471EDE320}"/>
    <dgm:cxn modelId="{3737E917-E58A-4887-8634-8A24D7B2D459}" type="presOf" srcId="{E089C12B-22D8-4EB4-82BC-4D86FDCCEB47}" destId="{C78F7117-33BC-405D-902B-EFCE0CF4FFF5}" srcOrd="0" destOrd="0" presId="urn:microsoft.com/office/officeart/2005/8/layout/vList2"/>
    <dgm:cxn modelId="{803D5226-599E-435E-A29F-0A9DD4C01BEB}" type="presOf" srcId="{57739EAC-2A24-4D8A-A7E9-AC210CA7D4EA}" destId="{A4E7DEA6-F62F-49A0-AECF-C1FAAAE577A7}" srcOrd="0" destOrd="0" presId="urn:microsoft.com/office/officeart/2005/8/layout/vList2"/>
    <dgm:cxn modelId="{D6C0AA3E-B572-48D9-849B-48840601E928}" srcId="{416DC7BC-3C61-4F67-B816-065BBBE55B4F}" destId="{7CB49FB7-5526-4877-844C-28C20341BC33}" srcOrd="1" destOrd="0" parTransId="{FAA18AAA-DB05-46A8-BC61-6924BA1CE095}" sibTransId="{AA75490F-3575-451D-89B2-4C0CE125A8BF}"/>
    <dgm:cxn modelId="{0747785B-B52B-41C9-A8EC-01AC14B7421F}" type="presOf" srcId="{7CB49FB7-5526-4877-844C-28C20341BC33}" destId="{ECB201D8-7466-435E-876F-91C7040E0092}" srcOrd="0" destOrd="0" presId="urn:microsoft.com/office/officeart/2005/8/layout/vList2"/>
    <dgm:cxn modelId="{A5E19E5B-9C13-42EA-BB8F-19C7C74FF97A}" srcId="{416DC7BC-3C61-4F67-B816-065BBBE55B4F}" destId="{E089C12B-22D8-4EB4-82BC-4D86FDCCEB47}" srcOrd="0" destOrd="0" parTransId="{949FB6AE-A5EE-4319-8C4A-06998029BF64}" sibTransId="{1D52D55E-9C07-43DE-8958-D19739654BCE}"/>
    <dgm:cxn modelId="{E2C47E62-6999-42EA-8124-78B6885AB0AB}" type="presOf" srcId="{416DC7BC-3C61-4F67-B816-065BBBE55B4F}" destId="{17F4A0B6-6E0F-4795-BE02-131471825474}" srcOrd="0" destOrd="0" presId="urn:microsoft.com/office/officeart/2005/8/layout/vList2"/>
    <dgm:cxn modelId="{9B6B6E8D-E825-4917-BFB9-5C1235E10B4F}" type="presOf" srcId="{9B1C3735-B8CD-4CE3-B889-3855F7D22E7C}" destId="{DD0C622C-3A5B-4CEF-BE89-C6540E33B5A1}" srcOrd="0" destOrd="0" presId="urn:microsoft.com/office/officeart/2005/8/layout/vList2"/>
    <dgm:cxn modelId="{DB8EDFA9-1561-4414-B939-99DDCCA34154}" srcId="{416DC7BC-3C61-4F67-B816-065BBBE55B4F}" destId="{9B1C3735-B8CD-4CE3-B889-3855F7D22E7C}" srcOrd="3" destOrd="0" parTransId="{3057F91C-8BF3-4FC1-BEC3-9E334E4B3882}" sibTransId="{7A3E5EEB-BE0B-4DD6-8B6F-095EAD2EE058}"/>
    <dgm:cxn modelId="{97BD6676-66F7-4B6F-B8F9-31C35812805A}" type="presParOf" srcId="{17F4A0B6-6E0F-4795-BE02-131471825474}" destId="{C78F7117-33BC-405D-902B-EFCE0CF4FFF5}" srcOrd="0" destOrd="0" presId="urn:microsoft.com/office/officeart/2005/8/layout/vList2"/>
    <dgm:cxn modelId="{4229C9B0-317D-4B82-B3C0-AB944717664B}" type="presParOf" srcId="{17F4A0B6-6E0F-4795-BE02-131471825474}" destId="{EC5BA93E-8F20-49EC-B49B-4158A82188C5}" srcOrd="1" destOrd="0" presId="urn:microsoft.com/office/officeart/2005/8/layout/vList2"/>
    <dgm:cxn modelId="{59956C35-55AE-4FAB-9149-ECB0219BFC7D}" type="presParOf" srcId="{17F4A0B6-6E0F-4795-BE02-131471825474}" destId="{ECB201D8-7466-435E-876F-91C7040E0092}" srcOrd="2" destOrd="0" presId="urn:microsoft.com/office/officeart/2005/8/layout/vList2"/>
    <dgm:cxn modelId="{B1FCF6F7-CA7B-4643-8B8B-411E68113512}" type="presParOf" srcId="{17F4A0B6-6E0F-4795-BE02-131471825474}" destId="{CA89C2D3-B3F8-432D-A2F6-1CE6CE694A79}" srcOrd="3" destOrd="0" presId="urn:microsoft.com/office/officeart/2005/8/layout/vList2"/>
    <dgm:cxn modelId="{161E12E2-CFDA-4245-B26E-E6B719947841}" type="presParOf" srcId="{17F4A0B6-6E0F-4795-BE02-131471825474}" destId="{A4E7DEA6-F62F-49A0-AECF-C1FAAAE577A7}" srcOrd="4" destOrd="0" presId="urn:microsoft.com/office/officeart/2005/8/layout/vList2"/>
    <dgm:cxn modelId="{2CC56AB1-077B-48E2-AD41-56E9877EF6BD}" type="presParOf" srcId="{17F4A0B6-6E0F-4795-BE02-131471825474}" destId="{5CA1F3FB-5560-4D53-9F88-70B4704B33F4}" srcOrd="5" destOrd="0" presId="urn:microsoft.com/office/officeart/2005/8/layout/vList2"/>
    <dgm:cxn modelId="{5B168EA3-17D9-46F1-A2F3-95655DB4E750}" type="presParOf" srcId="{17F4A0B6-6E0F-4795-BE02-131471825474}" destId="{DD0C622C-3A5B-4CEF-BE89-C6540E33B5A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ACC3232-971E-4C43-B6B8-975EDB85AF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E370D3D9-D6A9-458C-8DB6-F919DFCF57CD}">
      <dgm:prSet/>
      <dgm:spPr/>
      <dgm:t>
        <a:bodyPr/>
        <a:lstStyle/>
        <a:p>
          <a:r>
            <a:rPr lang="en-US"/>
            <a:t>Event listeners are used to respond</a:t>
          </a:r>
          <a:endParaRPr lang="fr-FR"/>
        </a:p>
      </dgm:t>
    </dgm:pt>
    <dgm:pt modelId="{12ACB282-98B4-437A-B2DD-7FE278A23770}" type="parTrans" cxnId="{B0BD6951-1ABC-4C7E-99F4-F001C7D6227F}">
      <dgm:prSet/>
      <dgm:spPr/>
      <dgm:t>
        <a:bodyPr/>
        <a:lstStyle/>
        <a:p>
          <a:endParaRPr lang="fr-FR"/>
        </a:p>
      </dgm:t>
    </dgm:pt>
    <dgm:pt modelId="{0307D719-6DAB-4A79-97AF-C2AFF5AF2FCF}" type="sibTrans" cxnId="{B0BD6951-1ABC-4C7E-99F4-F001C7D6227F}">
      <dgm:prSet/>
      <dgm:spPr/>
      <dgm:t>
        <a:bodyPr/>
        <a:lstStyle/>
        <a:p>
          <a:endParaRPr lang="fr-FR"/>
        </a:p>
      </dgm:t>
    </dgm:pt>
    <dgm:pt modelId="{486288F8-48B2-43BD-BCAA-0ECFF7055943}">
      <dgm:prSet/>
      <dgm:spPr/>
      <dgm:t>
        <a:bodyPr/>
        <a:lstStyle/>
        <a:p>
          <a:r>
            <a:rPr lang="en-US"/>
            <a:t>to user interactions in web applications.</a:t>
          </a:r>
          <a:endParaRPr lang="fr-FR"/>
        </a:p>
      </dgm:t>
    </dgm:pt>
    <dgm:pt modelId="{0853910B-D6A4-4F3D-AE19-5BA8D081A74B}" type="parTrans" cxnId="{1BE1E8AC-9F77-4287-A6FF-306903A57595}">
      <dgm:prSet/>
      <dgm:spPr/>
      <dgm:t>
        <a:bodyPr/>
        <a:lstStyle/>
        <a:p>
          <a:endParaRPr lang="fr-FR"/>
        </a:p>
      </dgm:t>
    </dgm:pt>
    <dgm:pt modelId="{0F76CCE2-169E-46E8-9805-9D94209121D9}" type="sibTrans" cxnId="{1BE1E8AC-9F77-4287-A6FF-306903A57595}">
      <dgm:prSet/>
      <dgm:spPr/>
      <dgm:t>
        <a:bodyPr/>
        <a:lstStyle/>
        <a:p>
          <a:endParaRPr lang="fr-FR"/>
        </a:p>
      </dgm:t>
    </dgm:pt>
    <dgm:pt modelId="{B4C8BA28-A827-4722-8F7B-07ACA8BD8585}" type="pres">
      <dgm:prSet presAssocID="{8ACC3232-971E-4C43-B6B8-975EDB85AFE4}" presName="linear" presStyleCnt="0">
        <dgm:presLayoutVars>
          <dgm:animLvl val="lvl"/>
          <dgm:resizeHandles val="exact"/>
        </dgm:presLayoutVars>
      </dgm:prSet>
      <dgm:spPr/>
    </dgm:pt>
    <dgm:pt modelId="{E0ED44CB-5883-4552-87E8-090DFDAC50CC}" type="pres">
      <dgm:prSet presAssocID="{E370D3D9-D6A9-458C-8DB6-F919DFCF57C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E6D5AA8-CC0F-40F2-BEFA-CD94A061ABCA}" type="pres">
      <dgm:prSet presAssocID="{E370D3D9-D6A9-458C-8DB6-F919DFCF57C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F61BB24-A1F8-42FF-95A2-FE6D8D92F56D}" type="presOf" srcId="{486288F8-48B2-43BD-BCAA-0ECFF7055943}" destId="{8E6D5AA8-CC0F-40F2-BEFA-CD94A061ABCA}" srcOrd="0" destOrd="0" presId="urn:microsoft.com/office/officeart/2005/8/layout/vList2"/>
    <dgm:cxn modelId="{B0BD6951-1ABC-4C7E-99F4-F001C7D6227F}" srcId="{8ACC3232-971E-4C43-B6B8-975EDB85AFE4}" destId="{E370D3D9-D6A9-458C-8DB6-F919DFCF57CD}" srcOrd="0" destOrd="0" parTransId="{12ACB282-98B4-437A-B2DD-7FE278A23770}" sibTransId="{0307D719-6DAB-4A79-97AF-C2AFF5AF2FCF}"/>
    <dgm:cxn modelId="{1BE1E8AC-9F77-4287-A6FF-306903A57595}" srcId="{E370D3D9-D6A9-458C-8DB6-F919DFCF57CD}" destId="{486288F8-48B2-43BD-BCAA-0ECFF7055943}" srcOrd="0" destOrd="0" parTransId="{0853910B-D6A4-4F3D-AE19-5BA8D081A74B}" sibTransId="{0F76CCE2-169E-46E8-9805-9D94209121D9}"/>
    <dgm:cxn modelId="{DBC55BBB-648B-4086-B42F-D81AD3F4C105}" type="presOf" srcId="{8ACC3232-971E-4C43-B6B8-975EDB85AFE4}" destId="{B4C8BA28-A827-4722-8F7B-07ACA8BD8585}" srcOrd="0" destOrd="0" presId="urn:microsoft.com/office/officeart/2005/8/layout/vList2"/>
    <dgm:cxn modelId="{70A333DD-21FF-4AC0-8227-B2034509F4B5}" type="presOf" srcId="{E370D3D9-D6A9-458C-8DB6-F919DFCF57CD}" destId="{E0ED44CB-5883-4552-87E8-090DFDAC50CC}" srcOrd="0" destOrd="0" presId="urn:microsoft.com/office/officeart/2005/8/layout/vList2"/>
    <dgm:cxn modelId="{E8580A9C-B54B-4AAD-9D19-0A59D6F89A8D}" type="presParOf" srcId="{B4C8BA28-A827-4722-8F7B-07ACA8BD8585}" destId="{E0ED44CB-5883-4552-87E8-090DFDAC50CC}" srcOrd="0" destOrd="0" presId="urn:microsoft.com/office/officeart/2005/8/layout/vList2"/>
    <dgm:cxn modelId="{8C2655C4-569B-467E-AC14-98D084496284}" type="presParOf" srcId="{B4C8BA28-A827-4722-8F7B-07ACA8BD8585}" destId="{8E6D5AA8-CC0F-40F2-BEFA-CD94A061ABC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1D836180-0211-4BFF-BF37-FCE1B87047FD}">
      <dgm:prSet/>
      <dgm:spPr/>
      <dgm:t>
        <a:bodyPr/>
        <a:lstStyle/>
        <a:p>
          <a:r>
            <a:rPr lang="en-US" b="0" i="0"/>
            <a:t>Variables are used to store data.</a:t>
          </a:r>
          <a:endParaRPr lang="fr-FR"/>
        </a:p>
      </dgm:t>
    </dgm:pt>
    <dgm:pt modelId="{AD562920-8A2F-4C44-8C34-12645BE38302}" type="parTrans" cxnId="{12CF1D1B-5FB2-4077-82FD-CE552CF50147}">
      <dgm:prSet/>
      <dgm:spPr/>
      <dgm:t>
        <a:bodyPr/>
        <a:lstStyle/>
        <a:p>
          <a:endParaRPr lang="fr-FR"/>
        </a:p>
      </dgm:t>
    </dgm:pt>
    <dgm:pt modelId="{08DADC4B-872F-4B79-AEFD-09A19619CB37}" type="sibTrans" cxnId="{12CF1D1B-5FB2-4077-82FD-CE552CF50147}">
      <dgm:prSet/>
      <dgm:spPr/>
      <dgm:t>
        <a:bodyPr/>
        <a:lstStyle/>
        <a:p>
          <a:endParaRPr lang="fr-FR"/>
        </a:p>
      </dgm:t>
    </dgm:pt>
    <dgm:pt modelId="{A659541D-CBF8-44FC-B2BA-CCF11746E965}">
      <dgm:prSet/>
      <dgm:spPr/>
      <dgm:t>
        <a:bodyPr/>
        <a:lstStyle/>
        <a:p>
          <a:r>
            <a:rPr lang="en-US" b="0" i="0"/>
            <a:t>They are declared using the</a:t>
          </a:r>
          <a:endParaRPr lang="fr-FR"/>
        </a:p>
      </dgm:t>
    </dgm:pt>
    <dgm:pt modelId="{DFC987BA-DCC2-4301-BC80-ECA7BF5DBAD6}" type="parTrans" cxnId="{B1C6AB22-566D-42F9-BACF-460985E2582B}">
      <dgm:prSet/>
      <dgm:spPr/>
      <dgm:t>
        <a:bodyPr/>
        <a:lstStyle/>
        <a:p>
          <a:endParaRPr lang="fr-FR"/>
        </a:p>
      </dgm:t>
    </dgm:pt>
    <dgm:pt modelId="{EC794D89-A9E8-4CC7-B755-7C4BA473E742}" type="sibTrans" cxnId="{B1C6AB22-566D-42F9-BACF-460985E2582B}">
      <dgm:prSet/>
      <dgm:spPr/>
      <dgm:t>
        <a:bodyPr/>
        <a:lstStyle/>
        <a:p>
          <a:endParaRPr lang="fr-FR"/>
        </a:p>
      </dgm:t>
    </dgm:pt>
    <dgm:pt modelId="{DBB387F0-2A71-488F-A9D6-FEB98846A5D4}">
      <dgm:prSet/>
      <dgm:spPr/>
      <dgm:t>
        <a:bodyPr/>
        <a:lstStyle/>
        <a:p>
          <a:r>
            <a:rPr lang="en-US" b="0" i="0" dirty="0"/>
            <a:t>var,</a:t>
          </a:r>
          <a:endParaRPr lang="fr-FR" dirty="0"/>
        </a:p>
      </dgm:t>
    </dgm:pt>
    <dgm:pt modelId="{81241B21-BDD2-410A-8241-9B05D32F24A5}" type="parTrans" cxnId="{6E0073E7-ABBC-4FE4-8EC3-DDA313A7ABBF}">
      <dgm:prSet/>
      <dgm:spPr/>
      <dgm:t>
        <a:bodyPr/>
        <a:lstStyle/>
        <a:p>
          <a:endParaRPr lang="fr-FR"/>
        </a:p>
      </dgm:t>
    </dgm:pt>
    <dgm:pt modelId="{B95798B2-19A7-4790-8B5F-F82B118CDDDA}" type="sibTrans" cxnId="{6E0073E7-ABBC-4FE4-8EC3-DDA313A7ABBF}">
      <dgm:prSet/>
      <dgm:spPr/>
      <dgm:t>
        <a:bodyPr/>
        <a:lstStyle/>
        <a:p>
          <a:endParaRPr lang="fr-FR"/>
        </a:p>
      </dgm:t>
    </dgm:pt>
    <dgm:pt modelId="{51AF2A57-CE9D-422C-8645-CE8FE7088176}">
      <dgm:prSet/>
      <dgm:spPr/>
      <dgm:t>
        <a:bodyPr/>
        <a:lstStyle/>
        <a:p>
          <a:r>
            <a:rPr lang="en-US" b="0" i="0" dirty="0"/>
            <a:t>let,</a:t>
          </a:r>
          <a:endParaRPr lang="fr-FR" dirty="0"/>
        </a:p>
      </dgm:t>
    </dgm:pt>
    <dgm:pt modelId="{E79CA011-8ABB-4761-B2A4-6181E0BE9D31}" type="parTrans" cxnId="{5A0E667B-46AF-4A4D-B87E-5647A0F11EFF}">
      <dgm:prSet/>
      <dgm:spPr/>
      <dgm:t>
        <a:bodyPr/>
        <a:lstStyle/>
        <a:p>
          <a:endParaRPr lang="fr-FR"/>
        </a:p>
      </dgm:t>
    </dgm:pt>
    <dgm:pt modelId="{CA937A11-D4C6-4198-99D5-6035EC6AA4B2}" type="sibTrans" cxnId="{5A0E667B-46AF-4A4D-B87E-5647A0F11EFF}">
      <dgm:prSet/>
      <dgm:spPr/>
      <dgm:t>
        <a:bodyPr/>
        <a:lstStyle/>
        <a:p>
          <a:endParaRPr lang="fr-FR"/>
        </a:p>
      </dgm:t>
    </dgm:pt>
    <dgm:pt modelId="{937C3A1E-4288-4CD8-B899-F9F98E26C180}">
      <dgm:prSet/>
      <dgm:spPr/>
      <dgm:t>
        <a:bodyPr/>
        <a:lstStyle/>
        <a:p>
          <a:r>
            <a:rPr lang="en-US" b="0" i="0"/>
            <a:t>or const keyword.</a:t>
          </a:r>
          <a:endParaRPr lang="fr-FR"/>
        </a:p>
      </dgm:t>
    </dgm:pt>
    <dgm:pt modelId="{D824543B-A713-4A40-8DA2-C2973B8697C7}" type="parTrans" cxnId="{4CD57C2E-E219-4CD6-B2C9-6D6EBF1FCB8D}">
      <dgm:prSet/>
      <dgm:spPr/>
      <dgm:t>
        <a:bodyPr/>
        <a:lstStyle/>
        <a:p>
          <a:endParaRPr lang="fr-FR"/>
        </a:p>
      </dgm:t>
    </dgm:pt>
    <dgm:pt modelId="{64EDB1C8-3A92-4F5F-953D-C9C58214FCED}" type="sibTrans" cxnId="{4CD57C2E-E219-4CD6-B2C9-6D6EBF1FCB8D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2C55310C-B984-4305-8061-AD8C14B4B6A0}" type="pres">
      <dgm:prSet presAssocID="{1D836180-0211-4BFF-BF37-FCE1B87047F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EE9CDD7-337F-423D-8A79-6E62B448EC1A}" type="pres">
      <dgm:prSet presAssocID="{1D836180-0211-4BFF-BF37-FCE1B87047F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2CF1D1B-5FB2-4077-82FD-CE552CF50147}" srcId="{480BFB1A-5604-4D44-9784-3B4A05BAD4FE}" destId="{1D836180-0211-4BFF-BF37-FCE1B87047FD}" srcOrd="0" destOrd="0" parTransId="{AD562920-8A2F-4C44-8C34-12645BE38302}" sibTransId="{08DADC4B-872F-4B79-AEFD-09A19619CB37}"/>
    <dgm:cxn modelId="{B1C6AB22-566D-42F9-BACF-460985E2582B}" srcId="{1D836180-0211-4BFF-BF37-FCE1B87047FD}" destId="{A659541D-CBF8-44FC-B2BA-CCF11746E965}" srcOrd="0" destOrd="0" parTransId="{DFC987BA-DCC2-4301-BC80-ECA7BF5DBAD6}" sibTransId="{EC794D89-A9E8-4CC7-B755-7C4BA473E742}"/>
    <dgm:cxn modelId="{4CD57C2E-E219-4CD6-B2C9-6D6EBF1FCB8D}" srcId="{A659541D-CBF8-44FC-B2BA-CCF11746E965}" destId="{937C3A1E-4288-4CD8-B899-F9F98E26C180}" srcOrd="2" destOrd="0" parTransId="{D824543B-A713-4A40-8DA2-C2973B8697C7}" sibTransId="{64EDB1C8-3A92-4F5F-953D-C9C58214FCED}"/>
    <dgm:cxn modelId="{0A37C53A-DA93-4426-B4E7-987E5503F003}" type="presOf" srcId="{51AF2A57-CE9D-422C-8645-CE8FE7088176}" destId="{2EE9CDD7-337F-423D-8A79-6E62B448EC1A}" srcOrd="0" destOrd="2" presId="urn:microsoft.com/office/officeart/2005/8/layout/vList2"/>
    <dgm:cxn modelId="{02300364-90D6-4AA9-911C-7DDCEF8F8850}" type="presOf" srcId="{937C3A1E-4288-4CD8-B899-F9F98E26C180}" destId="{2EE9CDD7-337F-423D-8A79-6E62B448EC1A}" srcOrd="0" destOrd="3" presId="urn:microsoft.com/office/officeart/2005/8/layout/vList2"/>
    <dgm:cxn modelId="{3FB58972-F37C-48F8-B6D8-0D67C93F8AA4}" type="presOf" srcId="{DBB387F0-2A71-488F-A9D6-FEB98846A5D4}" destId="{2EE9CDD7-337F-423D-8A79-6E62B448EC1A}" srcOrd="0" destOrd="1" presId="urn:microsoft.com/office/officeart/2005/8/layout/vList2"/>
    <dgm:cxn modelId="{5A0E667B-46AF-4A4D-B87E-5647A0F11EFF}" srcId="{A659541D-CBF8-44FC-B2BA-CCF11746E965}" destId="{51AF2A57-CE9D-422C-8645-CE8FE7088176}" srcOrd="1" destOrd="0" parTransId="{E79CA011-8ABB-4761-B2A4-6181E0BE9D31}" sibTransId="{CA937A11-D4C6-4198-99D5-6035EC6AA4B2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D94CFCC2-E622-4736-87D1-C99484EA6D4A}" type="presOf" srcId="{1D836180-0211-4BFF-BF37-FCE1B87047FD}" destId="{2C55310C-B984-4305-8061-AD8C14B4B6A0}" srcOrd="0" destOrd="0" presId="urn:microsoft.com/office/officeart/2005/8/layout/vList2"/>
    <dgm:cxn modelId="{6E0073E7-ABBC-4FE4-8EC3-DDA313A7ABBF}" srcId="{A659541D-CBF8-44FC-B2BA-CCF11746E965}" destId="{DBB387F0-2A71-488F-A9D6-FEB98846A5D4}" srcOrd="0" destOrd="0" parTransId="{81241B21-BDD2-410A-8241-9B05D32F24A5}" sibTransId="{B95798B2-19A7-4790-8B5F-F82B118CDDDA}"/>
    <dgm:cxn modelId="{2C5948F4-D7C0-42AB-B7A3-0E8F8C538C9F}" type="presOf" srcId="{A659541D-CBF8-44FC-B2BA-CCF11746E965}" destId="{2EE9CDD7-337F-423D-8A79-6E62B448EC1A}" srcOrd="0" destOrd="0" presId="urn:microsoft.com/office/officeart/2005/8/layout/vList2"/>
    <dgm:cxn modelId="{311E5AE1-6999-4913-B6F4-0A0DEB72CF96}" type="presParOf" srcId="{CE27D942-1C2B-45A6-B11D-102CB7AC984B}" destId="{2C55310C-B984-4305-8061-AD8C14B4B6A0}" srcOrd="0" destOrd="0" presId="urn:microsoft.com/office/officeart/2005/8/layout/vList2"/>
    <dgm:cxn modelId="{9CE053F4-C54D-41DC-A1D9-85F12A58AE50}" type="presParOf" srcId="{CE27D942-1C2B-45A6-B11D-102CB7AC984B}" destId="{2EE9CDD7-337F-423D-8A79-6E62B448EC1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ACC3232-971E-4C43-B6B8-975EDB85AF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370D3D9-D6A9-458C-8DB6-F919DFCF57CD}">
      <dgm:prSet/>
      <dgm:spPr/>
      <dgm:t>
        <a:bodyPr/>
        <a:lstStyle/>
        <a:p>
          <a:r>
            <a:rPr lang="fr-FR" dirty="0"/>
            <a:t>a) To </a:t>
          </a:r>
          <a:r>
            <a:rPr lang="fr-FR" dirty="0" err="1"/>
            <a:t>define</a:t>
          </a:r>
          <a:r>
            <a:rPr lang="fr-FR" dirty="0"/>
            <a:t> </a:t>
          </a:r>
          <a:r>
            <a:rPr lang="fr-FR" dirty="0" err="1"/>
            <a:t>objects</a:t>
          </a:r>
          <a:endParaRPr lang="fr-FR" dirty="0"/>
        </a:p>
      </dgm:t>
    </dgm:pt>
    <dgm:pt modelId="{12ACB282-98B4-437A-B2DD-7FE278A23770}" type="parTrans" cxnId="{B0BD6951-1ABC-4C7E-99F4-F001C7D6227F}">
      <dgm:prSet/>
      <dgm:spPr/>
      <dgm:t>
        <a:bodyPr/>
        <a:lstStyle/>
        <a:p>
          <a:endParaRPr lang="fr-FR"/>
        </a:p>
      </dgm:t>
    </dgm:pt>
    <dgm:pt modelId="{0307D719-6DAB-4A79-97AF-C2AFF5AF2FCF}" type="sibTrans" cxnId="{B0BD6951-1ABC-4C7E-99F4-F001C7D6227F}">
      <dgm:prSet/>
      <dgm:spPr/>
      <dgm:t>
        <a:bodyPr/>
        <a:lstStyle/>
        <a:p>
          <a:endParaRPr lang="fr-FR"/>
        </a:p>
      </dgm:t>
    </dgm:pt>
    <dgm:pt modelId="{E8783318-B6C7-40DC-A2F5-51EBABFFD694}">
      <dgm:prSet/>
      <dgm:spPr/>
      <dgm:t>
        <a:bodyPr/>
        <a:lstStyle/>
        <a:p>
          <a:r>
            <a:rPr lang="fr-FR"/>
            <a:t>b) To create comments</a:t>
          </a:r>
        </a:p>
      </dgm:t>
    </dgm:pt>
    <dgm:pt modelId="{0BFB00D7-271F-4F79-82C1-DFB96B92FD7D}" type="parTrans" cxnId="{1FDFBCB7-20DC-4666-B033-9D1EDA9B1FD3}">
      <dgm:prSet/>
      <dgm:spPr/>
      <dgm:t>
        <a:bodyPr/>
        <a:lstStyle/>
        <a:p>
          <a:endParaRPr lang="fr-FR"/>
        </a:p>
      </dgm:t>
    </dgm:pt>
    <dgm:pt modelId="{04B105CD-F60E-422F-9D40-57FC618EC30D}" type="sibTrans" cxnId="{1FDFBCB7-20DC-4666-B033-9D1EDA9B1FD3}">
      <dgm:prSet/>
      <dgm:spPr/>
      <dgm:t>
        <a:bodyPr/>
        <a:lstStyle/>
        <a:p>
          <a:endParaRPr lang="fr-FR"/>
        </a:p>
      </dgm:t>
    </dgm:pt>
    <dgm:pt modelId="{E50A496E-7D76-4D3B-A001-A2D1091C5DB8}">
      <dgm:prSet/>
      <dgm:spPr/>
      <dgm:t>
        <a:bodyPr/>
        <a:lstStyle/>
        <a:p>
          <a:r>
            <a:rPr lang="en-US"/>
            <a:t>c) To respond to user interactions in web applications</a:t>
          </a:r>
          <a:endParaRPr lang="fr-FR"/>
        </a:p>
      </dgm:t>
    </dgm:pt>
    <dgm:pt modelId="{49E42B9C-ED71-4AE2-8F42-B7AF0A8C715D}" type="parTrans" cxnId="{7FCCA4CD-F266-4AE5-BB62-658CFC31981C}">
      <dgm:prSet/>
      <dgm:spPr/>
      <dgm:t>
        <a:bodyPr/>
        <a:lstStyle/>
        <a:p>
          <a:endParaRPr lang="fr-FR"/>
        </a:p>
      </dgm:t>
    </dgm:pt>
    <dgm:pt modelId="{84641EAA-6158-42E0-A14F-8BBBD0F760F4}" type="sibTrans" cxnId="{7FCCA4CD-F266-4AE5-BB62-658CFC31981C}">
      <dgm:prSet/>
      <dgm:spPr/>
      <dgm:t>
        <a:bodyPr/>
        <a:lstStyle/>
        <a:p>
          <a:endParaRPr lang="fr-FR"/>
        </a:p>
      </dgm:t>
    </dgm:pt>
    <dgm:pt modelId="{F7FCC84B-CA8D-4BA7-BE6B-A09B22ADCBA0}">
      <dgm:prSet/>
      <dgm:spPr/>
      <dgm:t>
        <a:bodyPr/>
        <a:lstStyle/>
        <a:p>
          <a:r>
            <a:rPr lang="fr-FR"/>
            <a:t>d) To declare variables</a:t>
          </a:r>
        </a:p>
      </dgm:t>
    </dgm:pt>
    <dgm:pt modelId="{04D186AB-9E50-4D3E-BDCA-DD6F48F64FB4}" type="parTrans" cxnId="{C7B521F6-2D51-4ED9-81BD-E734F1AB64C2}">
      <dgm:prSet/>
      <dgm:spPr/>
      <dgm:t>
        <a:bodyPr/>
        <a:lstStyle/>
        <a:p>
          <a:endParaRPr lang="fr-FR"/>
        </a:p>
      </dgm:t>
    </dgm:pt>
    <dgm:pt modelId="{10DE15D2-D03A-48BD-9D3E-1492E6052CC7}" type="sibTrans" cxnId="{C7B521F6-2D51-4ED9-81BD-E734F1AB64C2}">
      <dgm:prSet/>
      <dgm:spPr/>
      <dgm:t>
        <a:bodyPr/>
        <a:lstStyle/>
        <a:p>
          <a:endParaRPr lang="fr-FR"/>
        </a:p>
      </dgm:t>
    </dgm:pt>
    <dgm:pt modelId="{B4C8BA28-A827-4722-8F7B-07ACA8BD8585}" type="pres">
      <dgm:prSet presAssocID="{8ACC3232-971E-4C43-B6B8-975EDB85AFE4}" presName="linear" presStyleCnt="0">
        <dgm:presLayoutVars>
          <dgm:animLvl val="lvl"/>
          <dgm:resizeHandles val="exact"/>
        </dgm:presLayoutVars>
      </dgm:prSet>
      <dgm:spPr/>
    </dgm:pt>
    <dgm:pt modelId="{E0ED44CB-5883-4552-87E8-090DFDAC50CC}" type="pres">
      <dgm:prSet presAssocID="{E370D3D9-D6A9-458C-8DB6-F919DFCF57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AB8024-0F84-4E86-89EC-8730C6C08B4C}" type="pres">
      <dgm:prSet presAssocID="{0307D719-6DAB-4A79-97AF-C2AFF5AF2FCF}" presName="spacer" presStyleCnt="0"/>
      <dgm:spPr/>
    </dgm:pt>
    <dgm:pt modelId="{E86938C9-E328-47AB-8B3A-EE7DC22B7904}" type="pres">
      <dgm:prSet presAssocID="{E8783318-B6C7-40DC-A2F5-51EBABFFD6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44E764D-3369-4225-B34A-78A1B6299F08}" type="pres">
      <dgm:prSet presAssocID="{04B105CD-F60E-422F-9D40-57FC618EC30D}" presName="spacer" presStyleCnt="0"/>
      <dgm:spPr/>
    </dgm:pt>
    <dgm:pt modelId="{FFAC6F2A-678C-4C85-8E06-EB09287714EF}" type="pres">
      <dgm:prSet presAssocID="{E50A496E-7D76-4D3B-A001-A2D1091C5D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4A7F1D-3B04-4B05-998C-B88473460FB2}" type="pres">
      <dgm:prSet presAssocID="{84641EAA-6158-42E0-A14F-8BBBD0F760F4}" presName="spacer" presStyleCnt="0"/>
      <dgm:spPr/>
    </dgm:pt>
    <dgm:pt modelId="{BE35E967-E02F-4690-A0F9-8F8162FD2BB4}" type="pres">
      <dgm:prSet presAssocID="{F7FCC84B-CA8D-4BA7-BE6B-A09B22ADCB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7FAEE00-E1AE-4CB7-8A2F-6B7DCA53EBD9}" type="presOf" srcId="{E8783318-B6C7-40DC-A2F5-51EBABFFD694}" destId="{E86938C9-E328-47AB-8B3A-EE7DC22B7904}" srcOrd="0" destOrd="0" presId="urn:microsoft.com/office/officeart/2005/8/layout/vList2"/>
    <dgm:cxn modelId="{22AD0467-7A54-4567-A9F7-F4FA81C9A2F8}" type="presOf" srcId="{E50A496E-7D76-4D3B-A001-A2D1091C5DB8}" destId="{FFAC6F2A-678C-4C85-8E06-EB09287714EF}" srcOrd="0" destOrd="0" presId="urn:microsoft.com/office/officeart/2005/8/layout/vList2"/>
    <dgm:cxn modelId="{3BDB1969-E51C-4BF2-AE69-5C7C9204563A}" type="presOf" srcId="{F7FCC84B-CA8D-4BA7-BE6B-A09B22ADCBA0}" destId="{BE35E967-E02F-4690-A0F9-8F8162FD2BB4}" srcOrd="0" destOrd="0" presId="urn:microsoft.com/office/officeart/2005/8/layout/vList2"/>
    <dgm:cxn modelId="{B0BD6951-1ABC-4C7E-99F4-F001C7D6227F}" srcId="{8ACC3232-971E-4C43-B6B8-975EDB85AFE4}" destId="{E370D3D9-D6A9-458C-8DB6-F919DFCF57CD}" srcOrd="0" destOrd="0" parTransId="{12ACB282-98B4-437A-B2DD-7FE278A23770}" sibTransId="{0307D719-6DAB-4A79-97AF-C2AFF5AF2FCF}"/>
    <dgm:cxn modelId="{1FDFBCB7-20DC-4666-B033-9D1EDA9B1FD3}" srcId="{8ACC3232-971E-4C43-B6B8-975EDB85AFE4}" destId="{E8783318-B6C7-40DC-A2F5-51EBABFFD694}" srcOrd="1" destOrd="0" parTransId="{0BFB00D7-271F-4F79-82C1-DFB96B92FD7D}" sibTransId="{04B105CD-F60E-422F-9D40-57FC618EC30D}"/>
    <dgm:cxn modelId="{DBC55BBB-648B-4086-B42F-D81AD3F4C105}" type="presOf" srcId="{8ACC3232-971E-4C43-B6B8-975EDB85AFE4}" destId="{B4C8BA28-A827-4722-8F7B-07ACA8BD8585}" srcOrd="0" destOrd="0" presId="urn:microsoft.com/office/officeart/2005/8/layout/vList2"/>
    <dgm:cxn modelId="{7FCCA4CD-F266-4AE5-BB62-658CFC31981C}" srcId="{8ACC3232-971E-4C43-B6B8-975EDB85AFE4}" destId="{E50A496E-7D76-4D3B-A001-A2D1091C5DB8}" srcOrd="2" destOrd="0" parTransId="{49E42B9C-ED71-4AE2-8F42-B7AF0A8C715D}" sibTransId="{84641EAA-6158-42E0-A14F-8BBBD0F760F4}"/>
    <dgm:cxn modelId="{70A333DD-21FF-4AC0-8227-B2034509F4B5}" type="presOf" srcId="{E370D3D9-D6A9-458C-8DB6-F919DFCF57CD}" destId="{E0ED44CB-5883-4552-87E8-090DFDAC50CC}" srcOrd="0" destOrd="0" presId="urn:microsoft.com/office/officeart/2005/8/layout/vList2"/>
    <dgm:cxn modelId="{C7B521F6-2D51-4ED9-81BD-E734F1AB64C2}" srcId="{8ACC3232-971E-4C43-B6B8-975EDB85AFE4}" destId="{F7FCC84B-CA8D-4BA7-BE6B-A09B22ADCBA0}" srcOrd="3" destOrd="0" parTransId="{04D186AB-9E50-4D3E-BDCA-DD6F48F64FB4}" sibTransId="{10DE15D2-D03A-48BD-9D3E-1492E6052CC7}"/>
    <dgm:cxn modelId="{E8580A9C-B54B-4AAD-9D19-0A59D6F89A8D}" type="presParOf" srcId="{B4C8BA28-A827-4722-8F7B-07ACA8BD8585}" destId="{E0ED44CB-5883-4552-87E8-090DFDAC50CC}" srcOrd="0" destOrd="0" presId="urn:microsoft.com/office/officeart/2005/8/layout/vList2"/>
    <dgm:cxn modelId="{479607B6-1611-41CF-B961-62740FF20ABA}" type="presParOf" srcId="{B4C8BA28-A827-4722-8F7B-07ACA8BD8585}" destId="{E1AB8024-0F84-4E86-89EC-8730C6C08B4C}" srcOrd="1" destOrd="0" presId="urn:microsoft.com/office/officeart/2005/8/layout/vList2"/>
    <dgm:cxn modelId="{71075A23-1C9F-46A2-989E-27EFD03E949B}" type="presParOf" srcId="{B4C8BA28-A827-4722-8F7B-07ACA8BD8585}" destId="{E86938C9-E328-47AB-8B3A-EE7DC22B7904}" srcOrd="2" destOrd="0" presId="urn:microsoft.com/office/officeart/2005/8/layout/vList2"/>
    <dgm:cxn modelId="{2B660B17-1DF5-4371-BB3C-DC0C6EF43BB4}" type="presParOf" srcId="{B4C8BA28-A827-4722-8F7B-07ACA8BD8585}" destId="{044E764D-3369-4225-B34A-78A1B6299F08}" srcOrd="3" destOrd="0" presId="urn:microsoft.com/office/officeart/2005/8/layout/vList2"/>
    <dgm:cxn modelId="{8E4363C2-E25B-4838-8C0A-3C6303059870}" type="presParOf" srcId="{B4C8BA28-A827-4722-8F7B-07ACA8BD8585}" destId="{FFAC6F2A-678C-4C85-8E06-EB09287714EF}" srcOrd="4" destOrd="0" presId="urn:microsoft.com/office/officeart/2005/8/layout/vList2"/>
    <dgm:cxn modelId="{B00505B4-58CC-4D18-8583-C7D9D9C6B314}" type="presParOf" srcId="{B4C8BA28-A827-4722-8F7B-07ACA8BD8585}" destId="{8B4A7F1D-3B04-4B05-998C-B88473460FB2}" srcOrd="5" destOrd="0" presId="urn:microsoft.com/office/officeart/2005/8/layout/vList2"/>
    <dgm:cxn modelId="{4C7B518F-A55C-459B-BA85-BF4FEB86AA7D}" type="presParOf" srcId="{B4C8BA28-A827-4722-8F7B-07ACA8BD8585}" destId="{BE35E967-E02F-4690-A0F9-8F8162FD2BB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ACC3232-971E-4C43-B6B8-975EDB85AF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370D3D9-D6A9-458C-8DB6-F919DFCF57CD}">
      <dgm:prSet/>
      <dgm:spPr/>
      <dgm:t>
        <a:bodyPr/>
        <a:lstStyle/>
        <a:p>
          <a:r>
            <a:rPr lang="fr-FR" dirty="0"/>
            <a:t>a) To </a:t>
          </a:r>
          <a:r>
            <a:rPr lang="fr-FR" dirty="0" err="1"/>
            <a:t>define</a:t>
          </a:r>
          <a:r>
            <a:rPr lang="fr-FR" dirty="0"/>
            <a:t> </a:t>
          </a:r>
          <a:r>
            <a:rPr lang="fr-FR" dirty="0" err="1"/>
            <a:t>objects</a:t>
          </a:r>
          <a:endParaRPr lang="fr-FR" dirty="0"/>
        </a:p>
      </dgm:t>
    </dgm:pt>
    <dgm:pt modelId="{12ACB282-98B4-437A-B2DD-7FE278A23770}" type="parTrans" cxnId="{B0BD6951-1ABC-4C7E-99F4-F001C7D6227F}">
      <dgm:prSet/>
      <dgm:spPr/>
      <dgm:t>
        <a:bodyPr/>
        <a:lstStyle/>
        <a:p>
          <a:endParaRPr lang="fr-FR"/>
        </a:p>
      </dgm:t>
    </dgm:pt>
    <dgm:pt modelId="{0307D719-6DAB-4A79-97AF-C2AFF5AF2FCF}" type="sibTrans" cxnId="{B0BD6951-1ABC-4C7E-99F4-F001C7D6227F}">
      <dgm:prSet/>
      <dgm:spPr/>
      <dgm:t>
        <a:bodyPr/>
        <a:lstStyle/>
        <a:p>
          <a:endParaRPr lang="fr-FR"/>
        </a:p>
      </dgm:t>
    </dgm:pt>
    <dgm:pt modelId="{E8783318-B6C7-40DC-A2F5-51EBABFFD694}">
      <dgm:prSet/>
      <dgm:spPr/>
      <dgm:t>
        <a:bodyPr/>
        <a:lstStyle/>
        <a:p>
          <a:r>
            <a:rPr lang="fr-FR"/>
            <a:t>b) To create comments</a:t>
          </a:r>
        </a:p>
      </dgm:t>
    </dgm:pt>
    <dgm:pt modelId="{0BFB00D7-271F-4F79-82C1-DFB96B92FD7D}" type="parTrans" cxnId="{1FDFBCB7-20DC-4666-B033-9D1EDA9B1FD3}">
      <dgm:prSet/>
      <dgm:spPr/>
      <dgm:t>
        <a:bodyPr/>
        <a:lstStyle/>
        <a:p>
          <a:endParaRPr lang="fr-FR"/>
        </a:p>
      </dgm:t>
    </dgm:pt>
    <dgm:pt modelId="{04B105CD-F60E-422F-9D40-57FC618EC30D}" type="sibTrans" cxnId="{1FDFBCB7-20DC-4666-B033-9D1EDA9B1FD3}">
      <dgm:prSet/>
      <dgm:spPr/>
      <dgm:t>
        <a:bodyPr/>
        <a:lstStyle/>
        <a:p>
          <a:endParaRPr lang="fr-FR"/>
        </a:p>
      </dgm:t>
    </dgm:pt>
    <dgm:pt modelId="{E50A496E-7D76-4D3B-A001-A2D1091C5DB8}">
      <dgm:prSet/>
      <dgm:spPr/>
      <dgm:t>
        <a:bodyPr/>
        <a:lstStyle/>
        <a:p>
          <a:r>
            <a:rPr lang="en-US" b="1" dirty="0">
              <a:solidFill>
                <a:schemeClr val="accent5">
                  <a:lumMod val="75000"/>
                </a:schemeClr>
              </a:solidFill>
            </a:rPr>
            <a:t>c) To respond to user interactions in web applications</a:t>
          </a:r>
          <a:endParaRPr lang="fr-FR" b="1" dirty="0">
            <a:solidFill>
              <a:schemeClr val="accent5">
                <a:lumMod val="75000"/>
              </a:schemeClr>
            </a:solidFill>
          </a:endParaRPr>
        </a:p>
      </dgm:t>
    </dgm:pt>
    <dgm:pt modelId="{49E42B9C-ED71-4AE2-8F42-B7AF0A8C715D}" type="parTrans" cxnId="{7FCCA4CD-F266-4AE5-BB62-658CFC31981C}">
      <dgm:prSet/>
      <dgm:spPr/>
      <dgm:t>
        <a:bodyPr/>
        <a:lstStyle/>
        <a:p>
          <a:endParaRPr lang="fr-FR"/>
        </a:p>
      </dgm:t>
    </dgm:pt>
    <dgm:pt modelId="{84641EAA-6158-42E0-A14F-8BBBD0F760F4}" type="sibTrans" cxnId="{7FCCA4CD-F266-4AE5-BB62-658CFC31981C}">
      <dgm:prSet/>
      <dgm:spPr/>
      <dgm:t>
        <a:bodyPr/>
        <a:lstStyle/>
        <a:p>
          <a:endParaRPr lang="fr-FR"/>
        </a:p>
      </dgm:t>
    </dgm:pt>
    <dgm:pt modelId="{F7FCC84B-CA8D-4BA7-BE6B-A09B22ADCBA0}">
      <dgm:prSet/>
      <dgm:spPr/>
      <dgm:t>
        <a:bodyPr/>
        <a:lstStyle/>
        <a:p>
          <a:r>
            <a:rPr lang="fr-FR"/>
            <a:t>d) To declare variables</a:t>
          </a:r>
        </a:p>
      </dgm:t>
    </dgm:pt>
    <dgm:pt modelId="{04D186AB-9E50-4D3E-BDCA-DD6F48F64FB4}" type="parTrans" cxnId="{C7B521F6-2D51-4ED9-81BD-E734F1AB64C2}">
      <dgm:prSet/>
      <dgm:spPr/>
      <dgm:t>
        <a:bodyPr/>
        <a:lstStyle/>
        <a:p>
          <a:endParaRPr lang="fr-FR"/>
        </a:p>
      </dgm:t>
    </dgm:pt>
    <dgm:pt modelId="{10DE15D2-D03A-48BD-9D3E-1492E6052CC7}" type="sibTrans" cxnId="{C7B521F6-2D51-4ED9-81BD-E734F1AB64C2}">
      <dgm:prSet/>
      <dgm:spPr/>
      <dgm:t>
        <a:bodyPr/>
        <a:lstStyle/>
        <a:p>
          <a:endParaRPr lang="fr-FR"/>
        </a:p>
      </dgm:t>
    </dgm:pt>
    <dgm:pt modelId="{B4C8BA28-A827-4722-8F7B-07ACA8BD8585}" type="pres">
      <dgm:prSet presAssocID="{8ACC3232-971E-4C43-B6B8-975EDB85AFE4}" presName="linear" presStyleCnt="0">
        <dgm:presLayoutVars>
          <dgm:animLvl val="lvl"/>
          <dgm:resizeHandles val="exact"/>
        </dgm:presLayoutVars>
      </dgm:prSet>
      <dgm:spPr/>
    </dgm:pt>
    <dgm:pt modelId="{E0ED44CB-5883-4552-87E8-090DFDAC50CC}" type="pres">
      <dgm:prSet presAssocID="{E370D3D9-D6A9-458C-8DB6-F919DFCF57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AB8024-0F84-4E86-89EC-8730C6C08B4C}" type="pres">
      <dgm:prSet presAssocID="{0307D719-6DAB-4A79-97AF-C2AFF5AF2FCF}" presName="spacer" presStyleCnt="0"/>
      <dgm:spPr/>
    </dgm:pt>
    <dgm:pt modelId="{E86938C9-E328-47AB-8B3A-EE7DC22B7904}" type="pres">
      <dgm:prSet presAssocID="{E8783318-B6C7-40DC-A2F5-51EBABFFD6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44E764D-3369-4225-B34A-78A1B6299F08}" type="pres">
      <dgm:prSet presAssocID="{04B105CD-F60E-422F-9D40-57FC618EC30D}" presName="spacer" presStyleCnt="0"/>
      <dgm:spPr/>
    </dgm:pt>
    <dgm:pt modelId="{FFAC6F2A-678C-4C85-8E06-EB09287714EF}" type="pres">
      <dgm:prSet presAssocID="{E50A496E-7D76-4D3B-A001-A2D1091C5D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4A7F1D-3B04-4B05-998C-B88473460FB2}" type="pres">
      <dgm:prSet presAssocID="{84641EAA-6158-42E0-A14F-8BBBD0F760F4}" presName="spacer" presStyleCnt="0"/>
      <dgm:spPr/>
    </dgm:pt>
    <dgm:pt modelId="{BE35E967-E02F-4690-A0F9-8F8162FD2BB4}" type="pres">
      <dgm:prSet presAssocID="{F7FCC84B-CA8D-4BA7-BE6B-A09B22ADCB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7FAEE00-E1AE-4CB7-8A2F-6B7DCA53EBD9}" type="presOf" srcId="{E8783318-B6C7-40DC-A2F5-51EBABFFD694}" destId="{E86938C9-E328-47AB-8B3A-EE7DC22B7904}" srcOrd="0" destOrd="0" presId="urn:microsoft.com/office/officeart/2005/8/layout/vList2"/>
    <dgm:cxn modelId="{22AD0467-7A54-4567-A9F7-F4FA81C9A2F8}" type="presOf" srcId="{E50A496E-7D76-4D3B-A001-A2D1091C5DB8}" destId="{FFAC6F2A-678C-4C85-8E06-EB09287714EF}" srcOrd="0" destOrd="0" presId="urn:microsoft.com/office/officeart/2005/8/layout/vList2"/>
    <dgm:cxn modelId="{3BDB1969-E51C-4BF2-AE69-5C7C9204563A}" type="presOf" srcId="{F7FCC84B-CA8D-4BA7-BE6B-A09B22ADCBA0}" destId="{BE35E967-E02F-4690-A0F9-8F8162FD2BB4}" srcOrd="0" destOrd="0" presId="urn:microsoft.com/office/officeart/2005/8/layout/vList2"/>
    <dgm:cxn modelId="{B0BD6951-1ABC-4C7E-99F4-F001C7D6227F}" srcId="{8ACC3232-971E-4C43-B6B8-975EDB85AFE4}" destId="{E370D3D9-D6A9-458C-8DB6-F919DFCF57CD}" srcOrd="0" destOrd="0" parTransId="{12ACB282-98B4-437A-B2DD-7FE278A23770}" sibTransId="{0307D719-6DAB-4A79-97AF-C2AFF5AF2FCF}"/>
    <dgm:cxn modelId="{1FDFBCB7-20DC-4666-B033-9D1EDA9B1FD3}" srcId="{8ACC3232-971E-4C43-B6B8-975EDB85AFE4}" destId="{E8783318-B6C7-40DC-A2F5-51EBABFFD694}" srcOrd="1" destOrd="0" parTransId="{0BFB00D7-271F-4F79-82C1-DFB96B92FD7D}" sibTransId="{04B105CD-F60E-422F-9D40-57FC618EC30D}"/>
    <dgm:cxn modelId="{DBC55BBB-648B-4086-B42F-D81AD3F4C105}" type="presOf" srcId="{8ACC3232-971E-4C43-B6B8-975EDB85AFE4}" destId="{B4C8BA28-A827-4722-8F7B-07ACA8BD8585}" srcOrd="0" destOrd="0" presId="urn:microsoft.com/office/officeart/2005/8/layout/vList2"/>
    <dgm:cxn modelId="{7FCCA4CD-F266-4AE5-BB62-658CFC31981C}" srcId="{8ACC3232-971E-4C43-B6B8-975EDB85AFE4}" destId="{E50A496E-7D76-4D3B-A001-A2D1091C5DB8}" srcOrd="2" destOrd="0" parTransId="{49E42B9C-ED71-4AE2-8F42-B7AF0A8C715D}" sibTransId="{84641EAA-6158-42E0-A14F-8BBBD0F760F4}"/>
    <dgm:cxn modelId="{70A333DD-21FF-4AC0-8227-B2034509F4B5}" type="presOf" srcId="{E370D3D9-D6A9-458C-8DB6-F919DFCF57CD}" destId="{E0ED44CB-5883-4552-87E8-090DFDAC50CC}" srcOrd="0" destOrd="0" presId="urn:microsoft.com/office/officeart/2005/8/layout/vList2"/>
    <dgm:cxn modelId="{C7B521F6-2D51-4ED9-81BD-E734F1AB64C2}" srcId="{8ACC3232-971E-4C43-B6B8-975EDB85AFE4}" destId="{F7FCC84B-CA8D-4BA7-BE6B-A09B22ADCBA0}" srcOrd="3" destOrd="0" parTransId="{04D186AB-9E50-4D3E-BDCA-DD6F48F64FB4}" sibTransId="{10DE15D2-D03A-48BD-9D3E-1492E6052CC7}"/>
    <dgm:cxn modelId="{E8580A9C-B54B-4AAD-9D19-0A59D6F89A8D}" type="presParOf" srcId="{B4C8BA28-A827-4722-8F7B-07ACA8BD8585}" destId="{E0ED44CB-5883-4552-87E8-090DFDAC50CC}" srcOrd="0" destOrd="0" presId="urn:microsoft.com/office/officeart/2005/8/layout/vList2"/>
    <dgm:cxn modelId="{479607B6-1611-41CF-B961-62740FF20ABA}" type="presParOf" srcId="{B4C8BA28-A827-4722-8F7B-07ACA8BD8585}" destId="{E1AB8024-0F84-4E86-89EC-8730C6C08B4C}" srcOrd="1" destOrd="0" presId="urn:microsoft.com/office/officeart/2005/8/layout/vList2"/>
    <dgm:cxn modelId="{71075A23-1C9F-46A2-989E-27EFD03E949B}" type="presParOf" srcId="{B4C8BA28-A827-4722-8F7B-07ACA8BD8585}" destId="{E86938C9-E328-47AB-8B3A-EE7DC22B7904}" srcOrd="2" destOrd="0" presId="urn:microsoft.com/office/officeart/2005/8/layout/vList2"/>
    <dgm:cxn modelId="{2B660B17-1DF5-4371-BB3C-DC0C6EF43BB4}" type="presParOf" srcId="{B4C8BA28-A827-4722-8F7B-07ACA8BD8585}" destId="{044E764D-3369-4225-B34A-78A1B6299F08}" srcOrd="3" destOrd="0" presId="urn:microsoft.com/office/officeart/2005/8/layout/vList2"/>
    <dgm:cxn modelId="{8E4363C2-E25B-4838-8C0A-3C6303059870}" type="presParOf" srcId="{B4C8BA28-A827-4722-8F7B-07ACA8BD8585}" destId="{FFAC6F2A-678C-4C85-8E06-EB09287714EF}" srcOrd="4" destOrd="0" presId="urn:microsoft.com/office/officeart/2005/8/layout/vList2"/>
    <dgm:cxn modelId="{B00505B4-58CC-4D18-8583-C7D9D9C6B314}" type="presParOf" srcId="{B4C8BA28-A827-4722-8F7B-07ACA8BD8585}" destId="{8B4A7F1D-3B04-4B05-998C-B88473460FB2}" srcOrd="5" destOrd="0" presId="urn:microsoft.com/office/officeart/2005/8/layout/vList2"/>
    <dgm:cxn modelId="{4C7B518F-A55C-459B-BA85-BF4FEB86AA7D}" type="presParOf" srcId="{B4C8BA28-A827-4722-8F7B-07ACA8BD8585}" destId="{BE35E967-E02F-4690-A0F9-8F8162FD2BB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EAF63D-614C-4192-88A0-CDAFDD26697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29AB5F5-4871-4518-849C-5552C63F2646}">
      <dgm:prSet/>
      <dgm:spPr/>
      <dgm:t>
        <a:bodyPr/>
        <a:lstStyle/>
        <a:p>
          <a:r>
            <a:rPr lang="en-US"/>
            <a:t>strings </a:t>
          </a:r>
          <a:endParaRPr lang="fr-FR" dirty="0"/>
        </a:p>
      </dgm:t>
    </dgm:pt>
    <dgm:pt modelId="{49E3C220-71A5-4838-B568-094E7FDAE6FB}" type="parTrans" cxnId="{238EB42A-4B25-4B46-A156-E695B92E8DEF}">
      <dgm:prSet/>
      <dgm:spPr/>
      <dgm:t>
        <a:bodyPr/>
        <a:lstStyle/>
        <a:p>
          <a:endParaRPr lang="fr-FR"/>
        </a:p>
      </dgm:t>
    </dgm:pt>
    <dgm:pt modelId="{AC8919CF-C68B-4EBF-BC29-857A075FF0BF}" type="sibTrans" cxnId="{238EB42A-4B25-4B46-A156-E695B92E8DEF}">
      <dgm:prSet/>
      <dgm:spPr/>
      <dgm:t>
        <a:bodyPr/>
        <a:lstStyle/>
        <a:p>
          <a:endParaRPr lang="fr-FR"/>
        </a:p>
      </dgm:t>
    </dgm:pt>
    <dgm:pt modelId="{37F41A6B-5124-4A9A-94A0-ACBFC5EA1641}">
      <dgm:prSet/>
      <dgm:spPr/>
      <dgm:t>
        <a:bodyPr/>
        <a:lstStyle/>
        <a:p>
          <a:r>
            <a:rPr lang="en-US"/>
            <a:t>numbers</a:t>
          </a:r>
          <a:endParaRPr lang="fr-FR" dirty="0"/>
        </a:p>
      </dgm:t>
    </dgm:pt>
    <dgm:pt modelId="{29E1C116-23D4-4F13-BE91-AEC47EA196E7}" type="parTrans" cxnId="{7E3A2D02-246F-4DF1-AA03-5867C7C94178}">
      <dgm:prSet/>
      <dgm:spPr/>
      <dgm:t>
        <a:bodyPr/>
        <a:lstStyle/>
        <a:p>
          <a:endParaRPr lang="fr-FR"/>
        </a:p>
      </dgm:t>
    </dgm:pt>
    <dgm:pt modelId="{836A6EC6-191B-41E0-B2AC-F469A74A6416}" type="sibTrans" cxnId="{7E3A2D02-246F-4DF1-AA03-5867C7C94178}">
      <dgm:prSet/>
      <dgm:spPr/>
      <dgm:t>
        <a:bodyPr/>
        <a:lstStyle/>
        <a:p>
          <a:endParaRPr lang="fr-FR"/>
        </a:p>
      </dgm:t>
    </dgm:pt>
    <dgm:pt modelId="{C581C720-C68A-43FC-B8A5-C322525CEAB8}">
      <dgm:prSet/>
      <dgm:spPr/>
      <dgm:t>
        <a:bodyPr/>
        <a:lstStyle/>
        <a:p>
          <a:r>
            <a:rPr lang="en-US"/>
            <a:t>booleans</a:t>
          </a:r>
          <a:endParaRPr lang="fr-FR" dirty="0"/>
        </a:p>
      </dgm:t>
    </dgm:pt>
    <dgm:pt modelId="{F1383834-6CC2-4860-98FE-89658051647F}" type="parTrans" cxnId="{D8E4F895-08B0-459A-B99A-1B469CA48A62}">
      <dgm:prSet/>
      <dgm:spPr/>
      <dgm:t>
        <a:bodyPr/>
        <a:lstStyle/>
        <a:p>
          <a:endParaRPr lang="fr-FR"/>
        </a:p>
      </dgm:t>
    </dgm:pt>
    <dgm:pt modelId="{1714ABAE-268B-40B0-8300-91D448EBA66D}" type="sibTrans" cxnId="{D8E4F895-08B0-459A-B99A-1B469CA48A62}">
      <dgm:prSet/>
      <dgm:spPr/>
      <dgm:t>
        <a:bodyPr/>
        <a:lstStyle/>
        <a:p>
          <a:endParaRPr lang="fr-FR"/>
        </a:p>
      </dgm:t>
    </dgm:pt>
    <dgm:pt modelId="{B8A3C273-368F-4715-8BAA-37936E645618}">
      <dgm:prSet/>
      <dgm:spPr/>
      <dgm:t>
        <a:bodyPr/>
        <a:lstStyle/>
        <a:p>
          <a:r>
            <a:rPr lang="en-US" dirty="0"/>
            <a:t>objects</a:t>
          </a:r>
          <a:endParaRPr lang="fr-FR" dirty="0"/>
        </a:p>
      </dgm:t>
    </dgm:pt>
    <dgm:pt modelId="{6BD60343-8374-4F0F-8B3A-613A1EAA2B0C}" type="parTrans" cxnId="{129DA1C2-08C3-4F1F-B9BB-65EC6A4E2BA9}">
      <dgm:prSet/>
      <dgm:spPr/>
      <dgm:t>
        <a:bodyPr/>
        <a:lstStyle/>
        <a:p>
          <a:endParaRPr lang="fr-FR"/>
        </a:p>
      </dgm:t>
    </dgm:pt>
    <dgm:pt modelId="{6CDB6C24-1869-47D5-A779-E751190A7D3E}" type="sibTrans" cxnId="{129DA1C2-08C3-4F1F-B9BB-65EC6A4E2BA9}">
      <dgm:prSet/>
      <dgm:spPr/>
      <dgm:t>
        <a:bodyPr/>
        <a:lstStyle/>
        <a:p>
          <a:endParaRPr lang="fr-FR"/>
        </a:p>
      </dgm:t>
    </dgm:pt>
    <dgm:pt modelId="{E69E69A0-0DC9-4680-AC9F-2B4046650AF0}" type="pres">
      <dgm:prSet presAssocID="{46EAF63D-614C-4192-88A0-CDAFDD2669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5003927-C1D5-4224-A01C-36A99AADB5AC}" type="pres">
      <dgm:prSet presAssocID="{829AB5F5-4871-4518-849C-5552C63F2646}" presName="hierRoot1" presStyleCnt="0">
        <dgm:presLayoutVars>
          <dgm:hierBranch val="init"/>
        </dgm:presLayoutVars>
      </dgm:prSet>
      <dgm:spPr/>
    </dgm:pt>
    <dgm:pt modelId="{D9C89278-99DF-4B50-A9D1-9C31299241F0}" type="pres">
      <dgm:prSet presAssocID="{829AB5F5-4871-4518-849C-5552C63F2646}" presName="rootComposite1" presStyleCnt="0"/>
      <dgm:spPr/>
    </dgm:pt>
    <dgm:pt modelId="{3C8A8899-6F85-4394-9804-D4635D276C4C}" type="pres">
      <dgm:prSet presAssocID="{829AB5F5-4871-4518-849C-5552C63F2646}" presName="rootText1" presStyleLbl="node0" presStyleIdx="0" presStyleCnt="4">
        <dgm:presLayoutVars>
          <dgm:chPref val="3"/>
        </dgm:presLayoutVars>
      </dgm:prSet>
      <dgm:spPr/>
    </dgm:pt>
    <dgm:pt modelId="{AAF20DF6-038B-4A56-8446-9779BC2084AA}" type="pres">
      <dgm:prSet presAssocID="{829AB5F5-4871-4518-849C-5552C63F2646}" presName="rootConnector1" presStyleLbl="node1" presStyleIdx="0" presStyleCnt="0"/>
      <dgm:spPr/>
    </dgm:pt>
    <dgm:pt modelId="{C2313195-C3BB-4643-BCB0-81830751EC14}" type="pres">
      <dgm:prSet presAssocID="{829AB5F5-4871-4518-849C-5552C63F2646}" presName="hierChild2" presStyleCnt="0"/>
      <dgm:spPr/>
    </dgm:pt>
    <dgm:pt modelId="{7F115D1F-E638-4FF6-9A41-B5A704E1CF13}" type="pres">
      <dgm:prSet presAssocID="{829AB5F5-4871-4518-849C-5552C63F2646}" presName="hierChild3" presStyleCnt="0"/>
      <dgm:spPr/>
    </dgm:pt>
    <dgm:pt modelId="{DB210EB7-22ED-47B5-92F8-D0FC2A8EDDFC}" type="pres">
      <dgm:prSet presAssocID="{37F41A6B-5124-4A9A-94A0-ACBFC5EA1641}" presName="hierRoot1" presStyleCnt="0">
        <dgm:presLayoutVars>
          <dgm:hierBranch val="init"/>
        </dgm:presLayoutVars>
      </dgm:prSet>
      <dgm:spPr/>
    </dgm:pt>
    <dgm:pt modelId="{FBE242BD-B1D7-4EA8-BFEA-3644ABF3664D}" type="pres">
      <dgm:prSet presAssocID="{37F41A6B-5124-4A9A-94A0-ACBFC5EA1641}" presName="rootComposite1" presStyleCnt="0"/>
      <dgm:spPr/>
    </dgm:pt>
    <dgm:pt modelId="{07460F37-30DD-4E99-9C33-1EA121A18B1D}" type="pres">
      <dgm:prSet presAssocID="{37F41A6B-5124-4A9A-94A0-ACBFC5EA1641}" presName="rootText1" presStyleLbl="node0" presStyleIdx="1" presStyleCnt="4">
        <dgm:presLayoutVars>
          <dgm:chPref val="3"/>
        </dgm:presLayoutVars>
      </dgm:prSet>
      <dgm:spPr/>
    </dgm:pt>
    <dgm:pt modelId="{C3670827-F81B-4EF3-A3DE-61A84FF42118}" type="pres">
      <dgm:prSet presAssocID="{37F41A6B-5124-4A9A-94A0-ACBFC5EA1641}" presName="rootConnector1" presStyleLbl="node1" presStyleIdx="0" presStyleCnt="0"/>
      <dgm:spPr/>
    </dgm:pt>
    <dgm:pt modelId="{1E011823-2430-43A5-8DEB-4C05D00AE074}" type="pres">
      <dgm:prSet presAssocID="{37F41A6B-5124-4A9A-94A0-ACBFC5EA1641}" presName="hierChild2" presStyleCnt="0"/>
      <dgm:spPr/>
    </dgm:pt>
    <dgm:pt modelId="{0A2E99B5-BD57-4ED1-8C68-976A876D6300}" type="pres">
      <dgm:prSet presAssocID="{37F41A6B-5124-4A9A-94A0-ACBFC5EA1641}" presName="hierChild3" presStyleCnt="0"/>
      <dgm:spPr/>
    </dgm:pt>
    <dgm:pt modelId="{5E10DAB8-F63A-46A7-BB7A-AE4EB7B38C04}" type="pres">
      <dgm:prSet presAssocID="{C581C720-C68A-43FC-B8A5-C322525CEAB8}" presName="hierRoot1" presStyleCnt="0">
        <dgm:presLayoutVars>
          <dgm:hierBranch val="init"/>
        </dgm:presLayoutVars>
      </dgm:prSet>
      <dgm:spPr/>
    </dgm:pt>
    <dgm:pt modelId="{87CA73B2-CE5A-4449-9696-AA8C26FA1F1D}" type="pres">
      <dgm:prSet presAssocID="{C581C720-C68A-43FC-B8A5-C322525CEAB8}" presName="rootComposite1" presStyleCnt="0"/>
      <dgm:spPr/>
    </dgm:pt>
    <dgm:pt modelId="{582E4C9B-E9D9-409C-8D76-610F9FC8639E}" type="pres">
      <dgm:prSet presAssocID="{C581C720-C68A-43FC-B8A5-C322525CEAB8}" presName="rootText1" presStyleLbl="node0" presStyleIdx="2" presStyleCnt="4">
        <dgm:presLayoutVars>
          <dgm:chPref val="3"/>
        </dgm:presLayoutVars>
      </dgm:prSet>
      <dgm:spPr/>
    </dgm:pt>
    <dgm:pt modelId="{514E2E4B-76CF-42A4-B3C7-3FAB2D6E2CA7}" type="pres">
      <dgm:prSet presAssocID="{C581C720-C68A-43FC-B8A5-C322525CEAB8}" presName="rootConnector1" presStyleLbl="node1" presStyleIdx="0" presStyleCnt="0"/>
      <dgm:spPr/>
    </dgm:pt>
    <dgm:pt modelId="{50F97E83-15C3-458B-969B-797C87CB8F9A}" type="pres">
      <dgm:prSet presAssocID="{C581C720-C68A-43FC-B8A5-C322525CEAB8}" presName="hierChild2" presStyleCnt="0"/>
      <dgm:spPr/>
    </dgm:pt>
    <dgm:pt modelId="{CBA38313-24F4-4C52-A702-5351E02671B2}" type="pres">
      <dgm:prSet presAssocID="{C581C720-C68A-43FC-B8A5-C322525CEAB8}" presName="hierChild3" presStyleCnt="0"/>
      <dgm:spPr/>
    </dgm:pt>
    <dgm:pt modelId="{BE0DFBC0-943A-4E76-919A-0B23893347FE}" type="pres">
      <dgm:prSet presAssocID="{B8A3C273-368F-4715-8BAA-37936E645618}" presName="hierRoot1" presStyleCnt="0">
        <dgm:presLayoutVars>
          <dgm:hierBranch val="init"/>
        </dgm:presLayoutVars>
      </dgm:prSet>
      <dgm:spPr/>
    </dgm:pt>
    <dgm:pt modelId="{6D16B4F4-F32C-4689-880E-168BF981280F}" type="pres">
      <dgm:prSet presAssocID="{B8A3C273-368F-4715-8BAA-37936E645618}" presName="rootComposite1" presStyleCnt="0"/>
      <dgm:spPr/>
    </dgm:pt>
    <dgm:pt modelId="{57D5AAA2-13B5-4BDF-AF1C-66E88F3AB946}" type="pres">
      <dgm:prSet presAssocID="{B8A3C273-368F-4715-8BAA-37936E645618}" presName="rootText1" presStyleLbl="node0" presStyleIdx="3" presStyleCnt="4">
        <dgm:presLayoutVars>
          <dgm:chPref val="3"/>
        </dgm:presLayoutVars>
      </dgm:prSet>
      <dgm:spPr/>
    </dgm:pt>
    <dgm:pt modelId="{C5F19F6D-2A50-4ECE-8561-92E4E736A670}" type="pres">
      <dgm:prSet presAssocID="{B8A3C273-368F-4715-8BAA-37936E645618}" presName="rootConnector1" presStyleLbl="node1" presStyleIdx="0" presStyleCnt="0"/>
      <dgm:spPr/>
    </dgm:pt>
    <dgm:pt modelId="{5BC0C1ED-5F4F-4354-928A-AF70C5123F57}" type="pres">
      <dgm:prSet presAssocID="{B8A3C273-368F-4715-8BAA-37936E645618}" presName="hierChild2" presStyleCnt="0"/>
      <dgm:spPr/>
    </dgm:pt>
    <dgm:pt modelId="{16246138-91AA-417E-9D81-314B988B0DBF}" type="pres">
      <dgm:prSet presAssocID="{B8A3C273-368F-4715-8BAA-37936E645618}" presName="hierChild3" presStyleCnt="0"/>
      <dgm:spPr/>
    </dgm:pt>
  </dgm:ptLst>
  <dgm:cxnLst>
    <dgm:cxn modelId="{7E3A2D02-246F-4DF1-AA03-5867C7C94178}" srcId="{46EAF63D-614C-4192-88A0-CDAFDD26697F}" destId="{37F41A6B-5124-4A9A-94A0-ACBFC5EA1641}" srcOrd="1" destOrd="0" parTransId="{29E1C116-23D4-4F13-BE91-AEC47EA196E7}" sibTransId="{836A6EC6-191B-41E0-B2AC-F469A74A6416}"/>
    <dgm:cxn modelId="{238EB42A-4B25-4B46-A156-E695B92E8DEF}" srcId="{46EAF63D-614C-4192-88A0-CDAFDD26697F}" destId="{829AB5F5-4871-4518-849C-5552C63F2646}" srcOrd="0" destOrd="0" parTransId="{49E3C220-71A5-4838-B568-094E7FDAE6FB}" sibTransId="{AC8919CF-C68B-4EBF-BC29-857A075FF0BF}"/>
    <dgm:cxn modelId="{91512E2C-6F92-4A51-9C17-F0D01B6E248D}" type="presOf" srcId="{829AB5F5-4871-4518-849C-5552C63F2646}" destId="{3C8A8899-6F85-4394-9804-D4635D276C4C}" srcOrd="0" destOrd="0" presId="urn:microsoft.com/office/officeart/2005/8/layout/orgChart1"/>
    <dgm:cxn modelId="{D5FF9A54-0082-4904-B594-8EB1D7A53D0B}" type="presOf" srcId="{37F41A6B-5124-4A9A-94A0-ACBFC5EA1641}" destId="{07460F37-30DD-4E99-9C33-1EA121A18B1D}" srcOrd="0" destOrd="0" presId="urn:microsoft.com/office/officeart/2005/8/layout/orgChart1"/>
    <dgm:cxn modelId="{2ABAB17B-F702-411B-B8FB-ED86A3A88376}" type="presOf" srcId="{829AB5F5-4871-4518-849C-5552C63F2646}" destId="{AAF20DF6-038B-4A56-8446-9779BC2084AA}" srcOrd="1" destOrd="0" presId="urn:microsoft.com/office/officeart/2005/8/layout/orgChart1"/>
    <dgm:cxn modelId="{6A981582-76E0-4E3E-999F-E0B8D057574D}" type="presOf" srcId="{46EAF63D-614C-4192-88A0-CDAFDD26697F}" destId="{E69E69A0-0DC9-4680-AC9F-2B4046650AF0}" srcOrd="0" destOrd="0" presId="urn:microsoft.com/office/officeart/2005/8/layout/orgChart1"/>
    <dgm:cxn modelId="{5136B68E-6991-4675-B9DB-DCAB835C04C4}" type="presOf" srcId="{C581C720-C68A-43FC-B8A5-C322525CEAB8}" destId="{582E4C9B-E9D9-409C-8D76-610F9FC8639E}" srcOrd="0" destOrd="0" presId="urn:microsoft.com/office/officeart/2005/8/layout/orgChart1"/>
    <dgm:cxn modelId="{D8E4F895-08B0-459A-B99A-1B469CA48A62}" srcId="{46EAF63D-614C-4192-88A0-CDAFDD26697F}" destId="{C581C720-C68A-43FC-B8A5-C322525CEAB8}" srcOrd="2" destOrd="0" parTransId="{F1383834-6CC2-4860-98FE-89658051647F}" sibTransId="{1714ABAE-268B-40B0-8300-91D448EBA66D}"/>
    <dgm:cxn modelId="{D9B4689E-C6D8-42A7-9FA7-6E77995664CD}" type="presOf" srcId="{C581C720-C68A-43FC-B8A5-C322525CEAB8}" destId="{514E2E4B-76CF-42A4-B3C7-3FAB2D6E2CA7}" srcOrd="1" destOrd="0" presId="urn:microsoft.com/office/officeart/2005/8/layout/orgChart1"/>
    <dgm:cxn modelId="{E34FA6B9-D250-452C-AC28-901BA2534ABF}" type="presOf" srcId="{B8A3C273-368F-4715-8BAA-37936E645618}" destId="{57D5AAA2-13B5-4BDF-AF1C-66E88F3AB946}" srcOrd="0" destOrd="0" presId="urn:microsoft.com/office/officeart/2005/8/layout/orgChart1"/>
    <dgm:cxn modelId="{129DA1C2-08C3-4F1F-B9BB-65EC6A4E2BA9}" srcId="{46EAF63D-614C-4192-88A0-CDAFDD26697F}" destId="{B8A3C273-368F-4715-8BAA-37936E645618}" srcOrd="3" destOrd="0" parTransId="{6BD60343-8374-4F0F-8B3A-613A1EAA2B0C}" sibTransId="{6CDB6C24-1869-47D5-A779-E751190A7D3E}"/>
    <dgm:cxn modelId="{B54C39D3-ABF4-4FFA-B537-19F16089E8B9}" type="presOf" srcId="{37F41A6B-5124-4A9A-94A0-ACBFC5EA1641}" destId="{C3670827-F81B-4EF3-A3DE-61A84FF42118}" srcOrd="1" destOrd="0" presId="urn:microsoft.com/office/officeart/2005/8/layout/orgChart1"/>
    <dgm:cxn modelId="{D4CA29FE-5777-4A65-92F8-34CD63330295}" type="presOf" srcId="{B8A3C273-368F-4715-8BAA-37936E645618}" destId="{C5F19F6D-2A50-4ECE-8561-92E4E736A670}" srcOrd="1" destOrd="0" presId="urn:microsoft.com/office/officeart/2005/8/layout/orgChart1"/>
    <dgm:cxn modelId="{FC9D189C-F883-46F3-A71F-9D83FF875079}" type="presParOf" srcId="{E69E69A0-0DC9-4680-AC9F-2B4046650AF0}" destId="{35003927-C1D5-4224-A01C-36A99AADB5AC}" srcOrd="0" destOrd="0" presId="urn:microsoft.com/office/officeart/2005/8/layout/orgChart1"/>
    <dgm:cxn modelId="{55D3F54F-47D8-4A82-AA15-16ACAE2F962D}" type="presParOf" srcId="{35003927-C1D5-4224-A01C-36A99AADB5AC}" destId="{D9C89278-99DF-4B50-A9D1-9C31299241F0}" srcOrd="0" destOrd="0" presId="urn:microsoft.com/office/officeart/2005/8/layout/orgChart1"/>
    <dgm:cxn modelId="{57586C2F-CDF6-4EE5-9949-F31F567E2502}" type="presParOf" srcId="{D9C89278-99DF-4B50-A9D1-9C31299241F0}" destId="{3C8A8899-6F85-4394-9804-D4635D276C4C}" srcOrd="0" destOrd="0" presId="urn:microsoft.com/office/officeart/2005/8/layout/orgChart1"/>
    <dgm:cxn modelId="{CCFBF692-44CE-4E8A-9745-A6B146FB92BD}" type="presParOf" srcId="{D9C89278-99DF-4B50-A9D1-9C31299241F0}" destId="{AAF20DF6-038B-4A56-8446-9779BC2084AA}" srcOrd="1" destOrd="0" presId="urn:microsoft.com/office/officeart/2005/8/layout/orgChart1"/>
    <dgm:cxn modelId="{36918970-92C8-42B0-905E-DCCAD9A6A1C0}" type="presParOf" srcId="{35003927-C1D5-4224-A01C-36A99AADB5AC}" destId="{C2313195-C3BB-4643-BCB0-81830751EC14}" srcOrd="1" destOrd="0" presId="urn:microsoft.com/office/officeart/2005/8/layout/orgChart1"/>
    <dgm:cxn modelId="{846D806D-CA2C-4A77-A0CE-E5EA842C5F45}" type="presParOf" srcId="{35003927-C1D5-4224-A01C-36A99AADB5AC}" destId="{7F115D1F-E638-4FF6-9A41-B5A704E1CF13}" srcOrd="2" destOrd="0" presId="urn:microsoft.com/office/officeart/2005/8/layout/orgChart1"/>
    <dgm:cxn modelId="{27802277-3D94-46BF-A694-F25A5D5D9E5D}" type="presParOf" srcId="{E69E69A0-0DC9-4680-AC9F-2B4046650AF0}" destId="{DB210EB7-22ED-47B5-92F8-D0FC2A8EDDFC}" srcOrd="1" destOrd="0" presId="urn:microsoft.com/office/officeart/2005/8/layout/orgChart1"/>
    <dgm:cxn modelId="{9CCB44DD-A234-4EF0-A54F-87EA44377331}" type="presParOf" srcId="{DB210EB7-22ED-47B5-92F8-D0FC2A8EDDFC}" destId="{FBE242BD-B1D7-4EA8-BFEA-3644ABF3664D}" srcOrd="0" destOrd="0" presId="urn:microsoft.com/office/officeart/2005/8/layout/orgChart1"/>
    <dgm:cxn modelId="{1E127D3E-8582-4358-9CF2-59326AF44736}" type="presParOf" srcId="{FBE242BD-B1D7-4EA8-BFEA-3644ABF3664D}" destId="{07460F37-30DD-4E99-9C33-1EA121A18B1D}" srcOrd="0" destOrd="0" presId="urn:microsoft.com/office/officeart/2005/8/layout/orgChart1"/>
    <dgm:cxn modelId="{1E44FFA9-02CD-4D34-BD3E-9773A2151482}" type="presParOf" srcId="{FBE242BD-B1D7-4EA8-BFEA-3644ABF3664D}" destId="{C3670827-F81B-4EF3-A3DE-61A84FF42118}" srcOrd="1" destOrd="0" presId="urn:microsoft.com/office/officeart/2005/8/layout/orgChart1"/>
    <dgm:cxn modelId="{8F4327E1-BB9E-47B1-B03E-3CF56C12445A}" type="presParOf" srcId="{DB210EB7-22ED-47B5-92F8-D0FC2A8EDDFC}" destId="{1E011823-2430-43A5-8DEB-4C05D00AE074}" srcOrd="1" destOrd="0" presId="urn:microsoft.com/office/officeart/2005/8/layout/orgChart1"/>
    <dgm:cxn modelId="{AAC3A44B-6210-4845-BCBD-CF26154EEFF1}" type="presParOf" srcId="{DB210EB7-22ED-47B5-92F8-D0FC2A8EDDFC}" destId="{0A2E99B5-BD57-4ED1-8C68-976A876D6300}" srcOrd="2" destOrd="0" presId="urn:microsoft.com/office/officeart/2005/8/layout/orgChart1"/>
    <dgm:cxn modelId="{BB9A2557-E101-4985-8071-BE8C78574D82}" type="presParOf" srcId="{E69E69A0-0DC9-4680-AC9F-2B4046650AF0}" destId="{5E10DAB8-F63A-46A7-BB7A-AE4EB7B38C04}" srcOrd="2" destOrd="0" presId="urn:microsoft.com/office/officeart/2005/8/layout/orgChart1"/>
    <dgm:cxn modelId="{4B51F936-1A03-4DCF-84A8-71599C4B1652}" type="presParOf" srcId="{5E10DAB8-F63A-46A7-BB7A-AE4EB7B38C04}" destId="{87CA73B2-CE5A-4449-9696-AA8C26FA1F1D}" srcOrd="0" destOrd="0" presId="urn:microsoft.com/office/officeart/2005/8/layout/orgChart1"/>
    <dgm:cxn modelId="{29450D28-8960-4E8D-BE4D-3162E5791557}" type="presParOf" srcId="{87CA73B2-CE5A-4449-9696-AA8C26FA1F1D}" destId="{582E4C9B-E9D9-409C-8D76-610F9FC8639E}" srcOrd="0" destOrd="0" presId="urn:microsoft.com/office/officeart/2005/8/layout/orgChart1"/>
    <dgm:cxn modelId="{5F0D36D0-B1EB-45F9-83E5-A4028E1608C0}" type="presParOf" srcId="{87CA73B2-CE5A-4449-9696-AA8C26FA1F1D}" destId="{514E2E4B-76CF-42A4-B3C7-3FAB2D6E2CA7}" srcOrd="1" destOrd="0" presId="urn:microsoft.com/office/officeart/2005/8/layout/orgChart1"/>
    <dgm:cxn modelId="{E205ECB0-CE3D-4141-9AE6-26F41E901106}" type="presParOf" srcId="{5E10DAB8-F63A-46A7-BB7A-AE4EB7B38C04}" destId="{50F97E83-15C3-458B-969B-797C87CB8F9A}" srcOrd="1" destOrd="0" presId="urn:microsoft.com/office/officeart/2005/8/layout/orgChart1"/>
    <dgm:cxn modelId="{E38CC6EA-A062-4D08-B77C-DFE4D82E5D8C}" type="presParOf" srcId="{5E10DAB8-F63A-46A7-BB7A-AE4EB7B38C04}" destId="{CBA38313-24F4-4C52-A702-5351E02671B2}" srcOrd="2" destOrd="0" presId="urn:microsoft.com/office/officeart/2005/8/layout/orgChart1"/>
    <dgm:cxn modelId="{F23A0544-C4D7-4F8F-AB3F-B4114D9DE504}" type="presParOf" srcId="{E69E69A0-0DC9-4680-AC9F-2B4046650AF0}" destId="{BE0DFBC0-943A-4E76-919A-0B23893347FE}" srcOrd="3" destOrd="0" presId="urn:microsoft.com/office/officeart/2005/8/layout/orgChart1"/>
    <dgm:cxn modelId="{01AC875F-EEDC-4802-91AA-A18D9DBF7567}" type="presParOf" srcId="{BE0DFBC0-943A-4E76-919A-0B23893347FE}" destId="{6D16B4F4-F32C-4689-880E-168BF981280F}" srcOrd="0" destOrd="0" presId="urn:microsoft.com/office/officeart/2005/8/layout/orgChart1"/>
    <dgm:cxn modelId="{7B0D2DB3-FDAC-45A2-B539-872332FF013D}" type="presParOf" srcId="{6D16B4F4-F32C-4689-880E-168BF981280F}" destId="{57D5AAA2-13B5-4BDF-AF1C-66E88F3AB946}" srcOrd="0" destOrd="0" presId="urn:microsoft.com/office/officeart/2005/8/layout/orgChart1"/>
    <dgm:cxn modelId="{70A09CB0-1A94-4254-A181-42E9A96277AD}" type="presParOf" srcId="{6D16B4F4-F32C-4689-880E-168BF981280F}" destId="{C5F19F6D-2A50-4ECE-8561-92E4E736A670}" srcOrd="1" destOrd="0" presId="urn:microsoft.com/office/officeart/2005/8/layout/orgChart1"/>
    <dgm:cxn modelId="{0E9DCB83-98FE-432A-9242-9A5BF984E1FF}" type="presParOf" srcId="{BE0DFBC0-943A-4E76-919A-0B23893347FE}" destId="{5BC0C1ED-5F4F-4354-928A-AF70C5123F57}" srcOrd="1" destOrd="0" presId="urn:microsoft.com/office/officeart/2005/8/layout/orgChart1"/>
    <dgm:cxn modelId="{B94C6BE0-CC51-47DA-9992-796818925FBE}" type="presParOf" srcId="{BE0DFBC0-943A-4E76-919A-0B23893347FE}" destId="{16246138-91AA-417E-9D81-314B988B0D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AD77A9-BC2D-49D5-BC68-60B0A3153B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9C00DA44-9038-427A-B492-01BB2E5A56A7}">
      <dgm:prSet/>
      <dgm:spPr/>
      <dgm:t>
        <a:bodyPr/>
        <a:lstStyle/>
        <a:p>
          <a:r>
            <a:rPr lang="en-US"/>
            <a:t>Quotation marks are used to define strings. </a:t>
          </a:r>
          <a:endParaRPr lang="fr-FR"/>
        </a:p>
      </dgm:t>
    </dgm:pt>
    <dgm:pt modelId="{6897E02B-C640-42FB-A03E-0121B2EA0CF2}" type="parTrans" cxnId="{877425A9-C7E8-4551-AEE4-89DBF2333CE4}">
      <dgm:prSet/>
      <dgm:spPr/>
      <dgm:t>
        <a:bodyPr/>
        <a:lstStyle/>
        <a:p>
          <a:endParaRPr lang="fr-FR"/>
        </a:p>
      </dgm:t>
    </dgm:pt>
    <dgm:pt modelId="{FA222C0B-96C5-4651-8A32-8272AF314FC9}" type="sibTrans" cxnId="{877425A9-C7E8-4551-AEE4-89DBF2333CE4}">
      <dgm:prSet/>
      <dgm:spPr/>
      <dgm:t>
        <a:bodyPr/>
        <a:lstStyle/>
        <a:p>
          <a:endParaRPr lang="fr-FR"/>
        </a:p>
      </dgm:t>
    </dgm:pt>
    <dgm:pt modelId="{047611B2-E0BC-4058-8810-D97D0BAC893C}">
      <dgm:prSet/>
      <dgm:spPr/>
      <dgm:t>
        <a:bodyPr/>
        <a:lstStyle/>
        <a:p>
          <a:r>
            <a:rPr lang="en-US"/>
            <a:t>Single ('') or double ("") quotes are both valid.</a:t>
          </a:r>
          <a:endParaRPr lang="fr-FR"/>
        </a:p>
      </dgm:t>
    </dgm:pt>
    <dgm:pt modelId="{18A6DFBB-A686-49A5-B29F-148B57EA4270}" type="parTrans" cxnId="{408CE874-0702-472D-8B3A-AC5811B1DD04}">
      <dgm:prSet/>
      <dgm:spPr/>
      <dgm:t>
        <a:bodyPr/>
        <a:lstStyle/>
        <a:p>
          <a:endParaRPr lang="fr-FR"/>
        </a:p>
      </dgm:t>
    </dgm:pt>
    <dgm:pt modelId="{30EC8440-2FF8-470E-9ED9-45E4E212B4DF}" type="sibTrans" cxnId="{408CE874-0702-472D-8B3A-AC5811B1DD04}">
      <dgm:prSet/>
      <dgm:spPr/>
      <dgm:t>
        <a:bodyPr/>
        <a:lstStyle/>
        <a:p>
          <a:endParaRPr lang="fr-FR"/>
        </a:p>
      </dgm:t>
    </dgm:pt>
    <dgm:pt modelId="{04897D5F-7436-44B5-B872-3B6FC379D0C6}" type="pres">
      <dgm:prSet presAssocID="{56AD77A9-BC2D-49D5-BC68-60B0A3153BF1}" presName="linear" presStyleCnt="0">
        <dgm:presLayoutVars>
          <dgm:animLvl val="lvl"/>
          <dgm:resizeHandles val="exact"/>
        </dgm:presLayoutVars>
      </dgm:prSet>
      <dgm:spPr/>
    </dgm:pt>
    <dgm:pt modelId="{84C140B8-DA00-425E-A33B-F2DB5BB68364}" type="pres">
      <dgm:prSet presAssocID="{9C00DA44-9038-427A-B492-01BB2E5A56A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DE22BD8-81EE-44ED-970A-405739C55262}" type="pres">
      <dgm:prSet presAssocID="{9C00DA44-9038-427A-B492-01BB2E5A56A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3055546-FA9C-459D-AA4E-03E4D17A6873}" type="presOf" srcId="{9C00DA44-9038-427A-B492-01BB2E5A56A7}" destId="{84C140B8-DA00-425E-A33B-F2DB5BB68364}" srcOrd="0" destOrd="0" presId="urn:microsoft.com/office/officeart/2005/8/layout/vList2"/>
    <dgm:cxn modelId="{408CE874-0702-472D-8B3A-AC5811B1DD04}" srcId="{9C00DA44-9038-427A-B492-01BB2E5A56A7}" destId="{047611B2-E0BC-4058-8810-D97D0BAC893C}" srcOrd="0" destOrd="0" parTransId="{18A6DFBB-A686-49A5-B29F-148B57EA4270}" sibTransId="{30EC8440-2FF8-470E-9ED9-45E4E212B4DF}"/>
    <dgm:cxn modelId="{D8CFFF87-8749-4225-A550-A4C357E520AA}" type="presOf" srcId="{047611B2-E0BC-4058-8810-D97D0BAC893C}" destId="{8DE22BD8-81EE-44ED-970A-405739C55262}" srcOrd="0" destOrd="0" presId="urn:microsoft.com/office/officeart/2005/8/layout/vList2"/>
    <dgm:cxn modelId="{5379EC8F-F967-4056-9CED-97742BB54261}" type="presOf" srcId="{56AD77A9-BC2D-49D5-BC68-60B0A3153BF1}" destId="{04897D5F-7436-44B5-B872-3B6FC379D0C6}" srcOrd="0" destOrd="0" presId="urn:microsoft.com/office/officeart/2005/8/layout/vList2"/>
    <dgm:cxn modelId="{877425A9-C7E8-4551-AEE4-89DBF2333CE4}" srcId="{56AD77A9-BC2D-49D5-BC68-60B0A3153BF1}" destId="{9C00DA44-9038-427A-B492-01BB2E5A56A7}" srcOrd="0" destOrd="0" parTransId="{6897E02B-C640-42FB-A03E-0121B2EA0CF2}" sibTransId="{FA222C0B-96C5-4651-8A32-8272AF314FC9}"/>
    <dgm:cxn modelId="{F07341F6-2BC1-4CB2-B4BA-A0F588F34F00}" type="presParOf" srcId="{04897D5F-7436-44B5-B872-3B6FC379D0C6}" destId="{84C140B8-DA00-425E-A33B-F2DB5BB68364}" srcOrd="0" destOrd="0" presId="urn:microsoft.com/office/officeart/2005/8/layout/vList2"/>
    <dgm:cxn modelId="{198D1864-A98D-4D6F-AF9C-88E8B146997B}" type="presParOf" srcId="{04897D5F-7436-44B5-B872-3B6FC379D0C6}" destId="{8DE22BD8-81EE-44ED-970A-405739C5526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6DC7BC-3C61-4F67-B816-065BBBE55B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89C12B-22D8-4EB4-82BC-4D86FDCCEB47}">
      <dgm:prSet/>
      <dgm:spPr/>
      <dgm:t>
        <a:bodyPr/>
        <a:lstStyle/>
        <a:p>
          <a:r>
            <a:rPr lang="en-US" b="0" i="0" dirty="0"/>
            <a:t>; are used to </a:t>
          </a:r>
          <a:r>
            <a:rPr lang="en-US" b="1" i="0" dirty="0"/>
            <a:t>terminate</a:t>
          </a:r>
          <a:r>
            <a:rPr lang="en-US" b="0" i="0" dirty="0"/>
            <a:t> statements in JavaScript.</a:t>
          </a:r>
          <a:endParaRPr lang="fr-FR" dirty="0"/>
        </a:p>
      </dgm:t>
    </dgm:pt>
    <dgm:pt modelId="{949FB6AE-A5EE-4319-8C4A-06998029BF64}" type="parTrans" cxnId="{A5E19E5B-9C13-42EA-BB8F-19C7C74FF97A}">
      <dgm:prSet/>
      <dgm:spPr/>
      <dgm:t>
        <a:bodyPr/>
        <a:lstStyle/>
        <a:p>
          <a:endParaRPr lang="fr-FR"/>
        </a:p>
      </dgm:t>
    </dgm:pt>
    <dgm:pt modelId="{1D52D55E-9C07-43DE-8958-D19739654BCE}" type="sibTrans" cxnId="{A5E19E5B-9C13-42EA-BB8F-19C7C74FF97A}">
      <dgm:prSet/>
      <dgm:spPr/>
      <dgm:t>
        <a:bodyPr/>
        <a:lstStyle/>
        <a:p>
          <a:endParaRPr lang="fr-FR"/>
        </a:p>
      </dgm:t>
    </dgm:pt>
    <dgm:pt modelId="{96CA31FC-4E33-48BB-A2FC-8DBBB9117CA7}">
      <dgm:prSet/>
      <dgm:spPr/>
      <dgm:t>
        <a:bodyPr/>
        <a:lstStyle/>
        <a:p>
          <a:r>
            <a:rPr lang="en-US" b="0" i="0" dirty="0"/>
            <a:t>Although they are often optional, </a:t>
          </a:r>
          <a:endParaRPr lang="fr-FR" dirty="0"/>
        </a:p>
      </dgm:t>
    </dgm:pt>
    <dgm:pt modelId="{D00C2204-88E0-4EF8-A49F-747D52492BCA}" type="parTrans" cxnId="{EFC25937-9C02-4B2C-A2D3-F2BCE211F5D9}">
      <dgm:prSet/>
      <dgm:spPr/>
      <dgm:t>
        <a:bodyPr/>
        <a:lstStyle/>
        <a:p>
          <a:endParaRPr lang="fr-FR"/>
        </a:p>
      </dgm:t>
    </dgm:pt>
    <dgm:pt modelId="{F902E57A-054E-46E5-850B-E5DA9613AB39}" type="sibTrans" cxnId="{EFC25937-9C02-4B2C-A2D3-F2BCE211F5D9}">
      <dgm:prSet/>
      <dgm:spPr/>
      <dgm:t>
        <a:bodyPr/>
        <a:lstStyle/>
        <a:p>
          <a:endParaRPr lang="fr-FR"/>
        </a:p>
      </dgm:t>
    </dgm:pt>
    <dgm:pt modelId="{E30EB14A-617C-4A69-9E3A-21B03AA2E245}">
      <dgm:prSet/>
      <dgm:spPr/>
      <dgm:t>
        <a:bodyPr/>
        <a:lstStyle/>
        <a:p>
          <a:r>
            <a:rPr lang="en-US" b="0" i="0"/>
            <a:t>it's a good practice to include them.</a:t>
          </a:r>
          <a:endParaRPr lang="fr-FR"/>
        </a:p>
      </dgm:t>
    </dgm:pt>
    <dgm:pt modelId="{ACB0F4BB-31DF-4569-9B78-3994C71D7D2B}" type="parTrans" cxnId="{7FB0FBA7-D71A-4D22-9EB2-22DC2630BC2E}">
      <dgm:prSet/>
      <dgm:spPr/>
      <dgm:t>
        <a:bodyPr/>
        <a:lstStyle/>
        <a:p>
          <a:endParaRPr lang="fr-FR"/>
        </a:p>
      </dgm:t>
    </dgm:pt>
    <dgm:pt modelId="{C5818FA3-C22C-4F68-9C7D-37B5664E73FC}" type="sibTrans" cxnId="{7FB0FBA7-D71A-4D22-9EB2-22DC2630BC2E}">
      <dgm:prSet/>
      <dgm:spPr/>
      <dgm:t>
        <a:bodyPr/>
        <a:lstStyle/>
        <a:p>
          <a:endParaRPr lang="fr-FR"/>
        </a:p>
      </dgm:t>
    </dgm:pt>
    <dgm:pt modelId="{17F4A0B6-6E0F-4795-BE02-131471825474}" type="pres">
      <dgm:prSet presAssocID="{416DC7BC-3C61-4F67-B816-065BBBE55B4F}" presName="linear" presStyleCnt="0">
        <dgm:presLayoutVars>
          <dgm:animLvl val="lvl"/>
          <dgm:resizeHandles val="exact"/>
        </dgm:presLayoutVars>
      </dgm:prSet>
      <dgm:spPr/>
    </dgm:pt>
    <dgm:pt modelId="{C78F7117-33BC-405D-902B-EFCE0CF4FFF5}" type="pres">
      <dgm:prSet presAssocID="{E089C12B-22D8-4EB4-82BC-4D86FDCCEB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7CB1AE9-DB24-4734-9D2F-BF88EA581E76}" type="pres">
      <dgm:prSet presAssocID="{E089C12B-22D8-4EB4-82BC-4D86FDCCEB4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737E917-E58A-4887-8634-8A24D7B2D459}" type="presOf" srcId="{E089C12B-22D8-4EB4-82BC-4D86FDCCEB47}" destId="{C78F7117-33BC-405D-902B-EFCE0CF4FFF5}" srcOrd="0" destOrd="0" presId="urn:microsoft.com/office/officeart/2005/8/layout/vList2"/>
    <dgm:cxn modelId="{5A011F22-FF41-47D5-AD24-8055D2D93D60}" type="presOf" srcId="{96CA31FC-4E33-48BB-A2FC-8DBBB9117CA7}" destId="{77CB1AE9-DB24-4734-9D2F-BF88EA581E76}" srcOrd="0" destOrd="0" presId="urn:microsoft.com/office/officeart/2005/8/layout/vList2"/>
    <dgm:cxn modelId="{EFC25937-9C02-4B2C-A2D3-F2BCE211F5D9}" srcId="{E089C12B-22D8-4EB4-82BC-4D86FDCCEB47}" destId="{96CA31FC-4E33-48BB-A2FC-8DBBB9117CA7}" srcOrd="0" destOrd="0" parTransId="{D00C2204-88E0-4EF8-A49F-747D52492BCA}" sibTransId="{F902E57A-054E-46E5-850B-E5DA9613AB39}"/>
    <dgm:cxn modelId="{A5E19E5B-9C13-42EA-BB8F-19C7C74FF97A}" srcId="{416DC7BC-3C61-4F67-B816-065BBBE55B4F}" destId="{E089C12B-22D8-4EB4-82BC-4D86FDCCEB47}" srcOrd="0" destOrd="0" parTransId="{949FB6AE-A5EE-4319-8C4A-06998029BF64}" sibTransId="{1D52D55E-9C07-43DE-8958-D19739654BCE}"/>
    <dgm:cxn modelId="{0F880960-8828-48CB-867D-1C966B53E1C1}" type="presOf" srcId="{E30EB14A-617C-4A69-9E3A-21B03AA2E245}" destId="{77CB1AE9-DB24-4734-9D2F-BF88EA581E76}" srcOrd="0" destOrd="1" presId="urn:microsoft.com/office/officeart/2005/8/layout/vList2"/>
    <dgm:cxn modelId="{E2C47E62-6999-42EA-8124-78B6885AB0AB}" type="presOf" srcId="{416DC7BC-3C61-4F67-B816-065BBBE55B4F}" destId="{17F4A0B6-6E0F-4795-BE02-131471825474}" srcOrd="0" destOrd="0" presId="urn:microsoft.com/office/officeart/2005/8/layout/vList2"/>
    <dgm:cxn modelId="{7FB0FBA7-D71A-4D22-9EB2-22DC2630BC2E}" srcId="{96CA31FC-4E33-48BB-A2FC-8DBBB9117CA7}" destId="{E30EB14A-617C-4A69-9E3A-21B03AA2E245}" srcOrd="0" destOrd="0" parTransId="{ACB0F4BB-31DF-4569-9B78-3994C71D7D2B}" sibTransId="{C5818FA3-C22C-4F68-9C7D-37B5664E73FC}"/>
    <dgm:cxn modelId="{97BD6676-66F7-4B6F-B8F9-31C35812805A}" type="presParOf" srcId="{17F4A0B6-6E0F-4795-BE02-131471825474}" destId="{C78F7117-33BC-405D-902B-EFCE0CF4FFF5}" srcOrd="0" destOrd="0" presId="urn:microsoft.com/office/officeart/2005/8/layout/vList2"/>
    <dgm:cxn modelId="{9B04FE1A-B7BD-4213-8358-CFDFB4F72787}" type="presParOf" srcId="{17F4A0B6-6E0F-4795-BE02-131471825474}" destId="{77CB1AE9-DB24-4734-9D2F-BF88EA581E7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6DC7BC-3C61-4F67-B816-065BBBE55B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89C12B-22D8-4EB4-82BC-4D86FDCCEB47}">
      <dgm:prSet/>
      <dgm:spPr/>
      <dgm:t>
        <a:bodyPr/>
        <a:lstStyle/>
        <a:p>
          <a:r>
            <a:rPr lang="fr-FR" b="0" i="0" dirty="0"/>
            <a:t>a) </a:t>
          </a:r>
          <a:r>
            <a:rPr lang="fr-FR" b="0" i="0" dirty="0" err="1"/>
            <a:t>They</a:t>
          </a:r>
          <a:r>
            <a:rPr lang="fr-FR" b="0" i="0" dirty="0"/>
            <a:t> </a:t>
          </a:r>
          <a:r>
            <a:rPr lang="fr-FR" b="0" i="0" dirty="0" err="1"/>
            <a:t>define</a:t>
          </a:r>
          <a:r>
            <a:rPr lang="fr-FR" b="0" i="0" dirty="0"/>
            <a:t> variables.</a:t>
          </a:r>
          <a:endParaRPr lang="fr-FR" dirty="0"/>
        </a:p>
      </dgm:t>
    </dgm:pt>
    <dgm:pt modelId="{949FB6AE-A5EE-4319-8C4A-06998029BF64}" type="parTrans" cxnId="{A5E19E5B-9C13-42EA-BB8F-19C7C74FF97A}">
      <dgm:prSet/>
      <dgm:spPr/>
      <dgm:t>
        <a:bodyPr/>
        <a:lstStyle/>
        <a:p>
          <a:endParaRPr lang="fr-FR"/>
        </a:p>
      </dgm:t>
    </dgm:pt>
    <dgm:pt modelId="{1D52D55E-9C07-43DE-8958-D19739654BCE}" type="sibTrans" cxnId="{A5E19E5B-9C13-42EA-BB8F-19C7C74FF97A}">
      <dgm:prSet/>
      <dgm:spPr/>
      <dgm:t>
        <a:bodyPr/>
        <a:lstStyle/>
        <a:p>
          <a:endParaRPr lang="fr-FR"/>
        </a:p>
      </dgm:t>
    </dgm:pt>
    <dgm:pt modelId="{97572971-4799-4C7F-919F-417EBF33D060}">
      <dgm:prSet/>
      <dgm:spPr/>
      <dgm:t>
        <a:bodyPr/>
        <a:lstStyle/>
        <a:p>
          <a:r>
            <a:rPr lang="fr-FR" b="0" i="0" dirty="0"/>
            <a:t>b) </a:t>
          </a:r>
          <a:r>
            <a:rPr lang="fr-FR" b="0" i="0" dirty="0" err="1"/>
            <a:t>They</a:t>
          </a:r>
          <a:r>
            <a:rPr lang="fr-FR" b="0" i="0" dirty="0"/>
            <a:t> terminate statements.</a:t>
          </a:r>
        </a:p>
      </dgm:t>
    </dgm:pt>
    <dgm:pt modelId="{E9ECC723-F6E0-49EB-96D1-0BD2C142858D}" type="parTrans" cxnId="{494101AF-DA41-4636-837A-D705939DCA3B}">
      <dgm:prSet/>
      <dgm:spPr/>
      <dgm:t>
        <a:bodyPr/>
        <a:lstStyle/>
        <a:p>
          <a:endParaRPr lang="fr-FR"/>
        </a:p>
      </dgm:t>
    </dgm:pt>
    <dgm:pt modelId="{A462A964-0DF4-4BFC-8D9D-A35E5F938A7F}" type="sibTrans" cxnId="{494101AF-DA41-4636-837A-D705939DCA3B}">
      <dgm:prSet/>
      <dgm:spPr/>
      <dgm:t>
        <a:bodyPr/>
        <a:lstStyle/>
        <a:p>
          <a:endParaRPr lang="fr-FR"/>
        </a:p>
      </dgm:t>
    </dgm:pt>
    <dgm:pt modelId="{F02DE9DF-1D73-4666-8EDB-45FC2B925B0A}">
      <dgm:prSet/>
      <dgm:spPr/>
      <dgm:t>
        <a:bodyPr/>
        <a:lstStyle/>
        <a:p>
          <a:r>
            <a:rPr lang="fr-FR" b="0" i="0" dirty="0"/>
            <a:t>c) They create comments.</a:t>
          </a:r>
        </a:p>
      </dgm:t>
    </dgm:pt>
    <dgm:pt modelId="{F99F5BED-EA23-4C7A-8672-68A145EF14FA}" type="parTrans" cxnId="{E8E2BBFF-756D-4B87-B075-498ED18C409B}">
      <dgm:prSet/>
      <dgm:spPr/>
      <dgm:t>
        <a:bodyPr/>
        <a:lstStyle/>
        <a:p>
          <a:endParaRPr lang="fr-FR"/>
        </a:p>
      </dgm:t>
    </dgm:pt>
    <dgm:pt modelId="{7BCB51C1-AD76-45D0-9002-C9394B104AC0}" type="sibTrans" cxnId="{E8E2BBFF-756D-4B87-B075-498ED18C409B}">
      <dgm:prSet/>
      <dgm:spPr/>
      <dgm:t>
        <a:bodyPr/>
        <a:lstStyle/>
        <a:p>
          <a:endParaRPr lang="fr-FR"/>
        </a:p>
      </dgm:t>
    </dgm:pt>
    <dgm:pt modelId="{638F14BA-4BC2-4D81-9550-B5D64D3C2F6D}">
      <dgm:prSet/>
      <dgm:spPr/>
      <dgm:t>
        <a:bodyPr/>
        <a:lstStyle/>
        <a:p>
          <a:r>
            <a:rPr lang="fr-FR" b="0" i="0" dirty="0"/>
            <a:t>d) They declare functions.</a:t>
          </a:r>
        </a:p>
      </dgm:t>
    </dgm:pt>
    <dgm:pt modelId="{C03EF5C2-3980-44D0-87DE-F9D4C0385030}" type="parTrans" cxnId="{31DE0A53-C396-4D78-9623-5A1F02324B57}">
      <dgm:prSet/>
      <dgm:spPr/>
      <dgm:t>
        <a:bodyPr/>
        <a:lstStyle/>
        <a:p>
          <a:endParaRPr lang="fr-FR"/>
        </a:p>
      </dgm:t>
    </dgm:pt>
    <dgm:pt modelId="{593451EE-AEB2-4421-AFB7-5028718D1DBA}" type="sibTrans" cxnId="{31DE0A53-C396-4D78-9623-5A1F02324B57}">
      <dgm:prSet/>
      <dgm:spPr/>
      <dgm:t>
        <a:bodyPr/>
        <a:lstStyle/>
        <a:p>
          <a:endParaRPr lang="fr-FR"/>
        </a:p>
      </dgm:t>
    </dgm:pt>
    <dgm:pt modelId="{17F4A0B6-6E0F-4795-BE02-131471825474}" type="pres">
      <dgm:prSet presAssocID="{416DC7BC-3C61-4F67-B816-065BBBE55B4F}" presName="linear" presStyleCnt="0">
        <dgm:presLayoutVars>
          <dgm:animLvl val="lvl"/>
          <dgm:resizeHandles val="exact"/>
        </dgm:presLayoutVars>
      </dgm:prSet>
      <dgm:spPr/>
    </dgm:pt>
    <dgm:pt modelId="{C78F7117-33BC-405D-902B-EFCE0CF4FFF5}" type="pres">
      <dgm:prSet presAssocID="{E089C12B-22D8-4EB4-82BC-4D86FDCCEB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BA93E-8F20-49EC-B49B-4158A82188C5}" type="pres">
      <dgm:prSet presAssocID="{1D52D55E-9C07-43DE-8958-D19739654BCE}" presName="spacer" presStyleCnt="0"/>
      <dgm:spPr/>
    </dgm:pt>
    <dgm:pt modelId="{DA4230EE-ACF3-4335-A044-0D6EDB675A1B}" type="pres">
      <dgm:prSet presAssocID="{97572971-4799-4C7F-919F-417EBF33D06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225C783-2FA3-463B-A458-6963F3F88E76}" type="pres">
      <dgm:prSet presAssocID="{A462A964-0DF4-4BFC-8D9D-A35E5F938A7F}" presName="spacer" presStyleCnt="0"/>
      <dgm:spPr/>
    </dgm:pt>
    <dgm:pt modelId="{78CADB12-22A7-413E-9907-AD11F36F5E88}" type="pres">
      <dgm:prSet presAssocID="{F02DE9DF-1D73-4666-8EDB-45FC2B925B0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E4DAFAC-329B-499D-8EF8-A064018943FD}" type="pres">
      <dgm:prSet presAssocID="{7BCB51C1-AD76-45D0-9002-C9394B104AC0}" presName="spacer" presStyleCnt="0"/>
      <dgm:spPr/>
    </dgm:pt>
    <dgm:pt modelId="{C6F68B74-9803-47CB-8BB5-464ECDD0E594}" type="pres">
      <dgm:prSet presAssocID="{638F14BA-4BC2-4D81-9550-B5D64D3C2F6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737E917-E58A-4887-8634-8A24D7B2D459}" type="presOf" srcId="{E089C12B-22D8-4EB4-82BC-4D86FDCCEB47}" destId="{C78F7117-33BC-405D-902B-EFCE0CF4FFF5}" srcOrd="0" destOrd="0" presId="urn:microsoft.com/office/officeart/2005/8/layout/vList2"/>
    <dgm:cxn modelId="{A5E19E5B-9C13-42EA-BB8F-19C7C74FF97A}" srcId="{416DC7BC-3C61-4F67-B816-065BBBE55B4F}" destId="{E089C12B-22D8-4EB4-82BC-4D86FDCCEB47}" srcOrd="0" destOrd="0" parTransId="{949FB6AE-A5EE-4319-8C4A-06998029BF64}" sibTransId="{1D52D55E-9C07-43DE-8958-D19739654BCE}"/>
    <dgm:cxn modelId="{E2C47E62-6999-42EA-8124-78B6885AB0AB}" type="presOf" srcId="{416DC7BC-3C61-4F67-B816-065BBBE55B4F}" destId="{17F4A0B6-6E0F-4795-BE02-131471825474}" srcOrd="0" destOrd="0" presId="urn:microsoft.com/office/officeart/2005/8/layout/vList2"/>
    <dgm:cxn modelId="{B2D7EA6E-BE83-4157-BE6C-9F9361917D74}" type="presOf" srcId="{638F14BA-4BC2-4D81-9550-B5D64D3C2F6D}" destId="{C6F68B74-9803-47CB-8BB5-464ECDD0E594}" srcOrd="0" destOrd="0" presId="urn:microsoft.com/office/officeart/2005/8/layout/vList2"/>
    <dgm:cxn modelId="{31DE0A53-C396-4D78-9623-5A1F02324B57}" srcId="{416DC7BC-3C61-4F67-B816-065BBBE55B4F}" destId="{638F14BA-4BC2-4D81-9550-B5D64D3C2F6D}" srcOrd="3" destOrd="0" parTransId="{C03EF5C2-3980-44D0-87DE-F9D4C0385030}" sibTransId="{593451EE-AEB2-4421-AFB7-5028718D1DBA}"/>
    <dgm:cxn modelId="{494101AF-DA41-4636-837A-D705939DCA3B}" srcId="{416DC7BC-3C61-4F67-B816-065BBBE55B4F}" destId="{97572971-4799-4C7F-919F-417EBF33D060}" srcOrd="1" destOrd="0" parTransId="{E9ECC723-F6E0-49EB-96D1-0BD2C142858D}" sibTransId="{A462A964-0DF4-4BFC-8D9D-A35E5F938A7F}"/>
    <dgm:cxn modelId="{2C83D9FA-5E11-4FE3-8AA9-7B841C9900D6}" type="presOf" srcId="{97572971-4799-4C7F-919F-417EBF33D060}" destId="{DA4230EE-ACF3-4335-A044-0D6EDB675A1B}" srcOrd="0" destOrd="0" presId="urn:microsoft.com/office/officeart/2005/8/layout/vList2"/>
    <dgm:cxn modelId="{BD04A3FB-244A-4EF5-A6D5-AC09349A29CF}" type="presOf" srcId="{F02DE9DF-1D73-4666-8EDB-45FC2B925B0A}" destId="{78CADB12-22A7-413E-9907-AD11F36F5E88}" srcOrd="0" destOrd="0" presId="urn:microsoft.com/office/officeart/2005/8/layout/vList2"/>
    <dgm:cxn modelId="{E8E2BBFF-756D-4B87-B075-498ED18C409B}" srcId="{416DC7BC-3C61-4F67-B816-065BBBE55B4F}" destId="{F02DE9DF-1D73-4666-8EDB-45FC2B925B0A}" srcOrd="2" destOrd="0" parTransId="{F99F5BED-EA23-4C7A-8672-68A145EF14FA}" sibTransId="{7BCB51C1-AD76-45D0-9002-C9394B104AC0}"/>
    <dgm:cxn modelId="{97BD6676-66F7-4B6F-B8F9-31C35812805A}" type="presParOf" srcId="{17F4A0B6-6E0F-4795-BE02-131471825474}" destId="{C78F7117-33BC-405D-902B-EFCE0CF4FFF5}" srcOrd="0" destOrd="0" presId="urn:microsoft.com/office/officeart/2005/8/layout/vList2"/>
    <dgm:cxn modelId="{4229C9B0-317D-4B82-B3C0-AB944717664B}" type="presParOf" srcId="{17F4A0B6-6E0F-4795-BE02-131471825474}" destId="{EC5BA93E-8F20-49EC-B49B-4158A82188C5}" srcOrd="1" destOrd="0" presId="urn:microsoft.com/office/officeart/2005/8/layout/vList2"/>
    <dgm:cxn modelId="{593E7B88-1F5F-4F96-94C9-11F0C438C62A}" type="presParOf" srcId="{17F4A0B6-6E0F-4795-BE02-131471825474}" destId="{DA4230EE-ACF3-4335-A044-0D6EDB675A1B}" srcOrd="2" destOrd="0" presId="urn:microsoft.com/office/officeart/2005/8/layout/vList2"/>
    <dgm:cxn modelId="{8406229C-9403-44CC-8E2F-6E944B0F6289}" type="presParOf" srcId="{17F4A0B6-6E0F-4795-BE02-131471825474}" destId="{A225C783-2FA3-463B-A458-6963F3F88E76}" srcOrd="3" destOrd="0" presId="urn:microsoft.com/office/officeart/2005/8/layout/vList2"/>
    <dgm:cxn modelId="{AAFDCE5C-7EDA-4AB0-97CC-4D5374134C07}" type="presParOf" srcId="{17F4A0B6-6E0F-4795-BE02-131471825474}" destId="{78CADB12-22A7-413E-9907-AD11F36F5E88}" srcOrd="4" destOrd="0" presId="urn:microsoft.com/office/officeart/2005/8/layout/vList2"/>
    <dgm:cxn modelId="{2390F162-5719-444A-BEC4-78F690EFE23C}" type="presParOf" srcId="{17F4A0B6-6E0F-4795-BE02-131471825474}" destId="{FE4DAFAC-329B-499D-8EF8-A064018943FD}" srcOrd="5" destOrd="0" presId="urn:microsoft.com/office/officeart/2005/8/layout/vList2"/>
    <dgm:cxn modelId="{5F8D50C0-C7C5-4FD2-9F1F-D934679B182E}" type="presParOf" srcId="{17F4A0B6-6E0F-4795-BE02-131471825474}" destId="{C6F68B74-9803-47CB-8BB5-464ECDD0E5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6DC7BC-3C61-4F67-B816-065BBBE55B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89C12B-22D8-4EB4-82BC-4D86FDCCEB47}">
      <dgm:prSet/>
      <dgm:spPr/>
      <dgm:t>
        <a:bodyPr/>
        <a:lstStyle/>
        <a:p>
          <a:r>
            <a:rPr lang="fr-FR" b="0" i="0" dirty="0"/>
            <a:t>a) </a:t>
          </a:r>
          <a:r>
            <a:rPr lang="fr-FR" b="0" i="0" dirty="0" err="1"/>
            <a:t>They</a:t>
          </a:r>
          <a:r>
            <a:rPr lang="fr-FR" b="0" i="0" dirty="0"/>
            <a:t> </a:t>
          </a:r>
          <a:r>
            <a:rPr lang="fr-FR" b="0" i="0" dirty="0" err="1"/>
            <a:t>define</a:t>
          </a:r>
          <a:r>
            <a:rPr lang="fr-FR" b="0" i="0" dirty="0"/>
            <a:t> variables.</a:t>
          </a:r>
          <a:endParaRPr lang="fr-FR" dirty="0"/>
        </a:p>
      </dgm:t>
    </dgm:pt>
    <dgm:pt modelId="{949FB6AE-A5EE-4319-8C4A-06998029BF64}" type="parTrans" cxnId="{A5E19E5B-9C13-42EA-BB8F-19C7C74FF97A}">
      <dgm:prSet/>
      <dgm:spPr/>
      <dgm:t>
        <a:bodyPr/>
        <a:lstStyle/>
        <a:p>
          <a:endParaRPr lang="fr-FR"/>
        </a:p>
      </dgm:t>
    </dgm:pt>
    <dgm:pt modelId="{1D52D55E-9C07-43DE-8958-D19739654BCE}" type="sibTrans" cxnId="{A5E19E5B-9C13-42EA-BB8F-19C7C74FF97A}">
      <dgm:prSet/>
      <dgm:spPr/>
      <dgm:t>
        <a:bodyPr/>
        <a:lstStyle/>
        <a:p>
          <a:endParaRPr lang="fr-FR"/>
        </a:p>
      </dgm:t>
    </dgm:pt>
    <dgm:pt modelId="{97572971-4799-4C7F-919F-417EBF33D060}">
      <dgm:prSet/>
      <dgm:spPr/>
      <dgm:t>
        <a:bodyPr/>
        <a:lstStyle/>
        <a:p>
          <a:r>
            <a:rPr lang="fr-FR" b="1" i="0" dirty="0">
              <a:solidFill>
                <a:schemeClr val="accent5">
                  <a:lumMod val="75000"/>
                </a:schemeClr>
              </a:solidFill>
            </a:rPr>
            <a:t>b) </a:t>
          </a:r>
          <a:r>
            <a:rPr lang="fr-FR" b="1" i="0" dirty="0" err="1">
              <a:solidFill>
                <a:schemeClr val="accent5">
                  <a:lumMod val="75000"/>
                </a:schemeClr>
              </a:solidFill>
            </a:rPr>
            <a:t>They</a:t>
          </a:r>
          <a:r>
            <a:rPr lang="fr-FR" b="1" i="0" dirty="0">
              <a:solidFill>
                <a:schemeClr val="accent5">
                  <a:lumMod val="75000"/>
                </a:schemeClr>
              </a:solidFill>
            </a:rPr>
            <a:t> terminate statements.</a:t>
          </a:r>
        </a:p>
      </dgm:t>
    </dgm:pt>
    <dgm:pt modelId="{E9ECC723-F6E0-49EB-96D1-0BD2C142858D}" type="parTrans" cxnId="{494101AF-DA41-4636-837A-D705939DCA3B}">
      <dgm:prSet/>
      <dgm:spPr/>
      <dgm:t>
        <a:bodyPr/>
        <a:lstStyle/>
        <a:p>
          <a:endParaRPr lang="fr-FR"/>
        </a:p>
      </dgm:t>
    </dgm:pt>
    <dgm:pt modelId="{A462A964-0DF4-4BFC-8D9D-A35E5F938A7F}" type="sibTrans" cxnId="{494101AF-DA41-4636-837A-D705939DCA3B}">
      <dgm:prSet/>
      <dgm:spPr/>
      <dgm:t>
        <a:bodyPr/>
        <a:lstStyle/>
        <a:p>
          <a:endParaRPr lang="fr-FR"/>
        </a:p>
      </dgm:t>
    </dgm:pt>
    <dgm:pt modelId="{F02DE9DF-1D73-4666-8EDB-45FC2B925B0A}">
      <dgm:prSet/>
      <dgm:spPr/>
      <dgm:t>
        <a:bodyPr/>
        <a:lstStyle/>
        <a:p>
          <a:r>
            <a:rPr lang="fr-FR" b="0" i="0" dirty="0"/>
            <a:t>c) They create comments.</a:t>
          </a:r>
        </a:p>
      </dgm:t>
    </dgm:pt>
    <dgm:pt modelId="{F99F5BED-EA23-4C7A-8672-68A145EF14FA}" type="parTrans" cxnId="{E8E2BBFF-756D-4B87-B075-498ED18C409B}">
      <dgm:prSet/>
      <dgm:spPr/>
      <dgm:t>
        <a:bodyPr/>
        <a:lstStyle/>
        <a:p>
          <a:endParaRPr lang="fr-FR"/>
        </a:p>
      </dgm:t>
    </dgm:pt>
    <dgm:pt modelId="{7BCB51C1-AD76-45D0-9002-C9394B104AC0}" type="sibTrans" cxnId="{E8E2BBFF-756D-4B87-B075-498ED18C409B}">
      <dgm:prSet/>
      <dgm:spPr/>
      <dgm:t>
        <a:bodyPr/>
        <a:lstStyle/>
        <a:p>
          <a:endParaRPr lang="fr-FR"/>
        </a:p>
      </dgm:t>
    </dgm:pt>
    <dgm:pt modelId="{638F14BA-4BC2-4D81-9550-B5D64D3C2F6D}">
      <dgm:prSet/>
      <dgm:spPr/>
      <dgm:t>
        <a:bodyPr/>
        <a:lstStyle/>
        <a:p>
          <a:r>
            <a:rPr lang="fr-FR" b="0" i="0" dirty="0"/>
            <a:t>d) They declare functions.</a:t>
          </a:r>
        </a:p>
      </dgm:t>
    </dgm:pt>
    <dgm:pt modelId="{C03EF5C2-3980-44D0-87DE-F9D4C0385030}" type="parTrans" cxnId="{31DE0A53-C396-4D78-9623-5A1F02324B57}">
      <dgm:prSet/>
      <dgm:spPr/>
      <dgm:t>
        <a:bodyPr/>
        <a:lstStyle/>
        <a:p>
          <a:endParaRPr lang="fr-FR"/>
        </a:p>
      </dgm:t>
    </dgm:pt>
    <dgm:pt modelId="{593451EE-AEB2-4421-AFB7-5028718D1DBA}" type="sibTrans" cxnId="{31DE0A53-C396-4D78-9623-5A1F02324B57}">
      <dgm:prSet/>
      <dgm:spPr/>
      <dgm:t>
        <a:bodyPr/>
        <a:lstStyle/>
        <a:p>
          <a:endParaRPr lang="fr-FR"/>
        </a:p>
      </dgm:t>
    </dgm:pt>
    <dgm:pt modelId="{17F4A0B6-6E0F-4795-BE02-131471825474}" type="pres">
      <dgm:prSet presAssocID="{416DC7BC-3C61-4F67-B816-065BBBE55B4F}" presName="linear" presStyleCnt="0">
        <dgm:presLayoutVars>
          <dgm:animLvl val="lvl"/>
          <dgm:resizeHandles val="exact"/>
        </dgm:presLayoutVars>
      </dgm:prSet>
      <dgm:spPr/>
    </dgm:pt>
    <dgm:pt modelId="{C78F7117-33BC-405D-902B-EFCE0CF4FFF5}" type="pres">
      <dgm:prSet presAssocID="{E089C12B-22D8-4EB4-82BC-4D86FDCCEB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BA93E-8F20-49EC-B49B-4158A82188C5}" type="pres">
      <dgm:prSet presAssocID="{1D52D55E-9C07-43DE-8958-D19739654BCE}" presName="spacer" presStyleCnt="0"/>
      <dgm:spPr/>
    </dgm:pt>
    <dgm:pt modelId="{DA4230EE-ACF3-4335-A044-0D6EDB675A1B}" type="pres">
      <dgm:prSet presAssocID="{97572971-4799-4C7F-919F-417EBF33D06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225C783-2FA3-463B-A458-6963F3F88E76}" type="pres">
      <dgm:prSet presAssocID="{A462A964-0DF4-4BFC-8D9D-A35E5F938A7F}" presName="spacer" presStyleCnt="0"/>
      <dgm:spPr/>
    </dgm:pt>
    <dgm:pt modelId="{78CADB12-22A7-413E-9907-AD11F36F5E88}" type="pres">
      <dgm:prSet presAssocID="{F02DE9DF-1D73-4666-8EDB-45FC2B925B0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E4DAFAC-329B-499D-8EF8-A064018943FD}" type="pres">
      <dgm:prSet presAssocID="{7BCB51C1-AD76-45D0-9002-C9394B104AC0}" presName="spacer" presStyleCnt="0"/>
      <dgm:spPr/>
    </dgm:pt>
    <dgm:pt modelId="{C6F68B74-9803-47CB-8BB5-464ECDD0E594}" type="pres">
      <dgm:prSet presAssocID="{638F14BA-4BC2-4D81-9550-B5D64D3C2F6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737E917-E58A-4887-8634-8A24D7B2D459}" type="presOf" srcId="{E089C12B-22D8-4EB4-82BC-4D86FDCCEB47}" destId="{C78F7117-33BC-405D-902B-EFCE0CF4FFF5}" srcOrd="0" destOrd="0" presId="urn:microsoft.com/office/officeart/2005/8/layout/vList2"/>
    <dgm:cxn modelId="{A5E19E5B-9C13-42EA-BB8F-19C7C74FF97A}" srcId="{416DC7BC-3C61-4F67-B816-065BBBE55B4F}" destId="{E089C12B-22D8-4EB4-82BC-4D86FDCCEB47}" srcOrd="0" destOrd="0" parTransId="{949FB6AE-A5EE-4319-8C4A-06998029BF64}" sibTransId="{1D52D55E-9C07-43DE-8958-D19739654BCE}"/>
    <dgm:cxn modelId="{E2C47E62-6999-42EA-8124-78B6885AB0AB}" type="presOf" srcId="{416DC7BC-3C61-4F67-B816-065BBBE55B4F}" destId="{17F4A0B6-6E0F-4795-BE02-131471825474}" srcOrd="0" destOrd="0" presId="urn:microsoft.com/office/officeart/2005/8/layout/vList2"/>
    <dgm:cxn modelId="{B2D7EA6E-BE83-4157-BE6C-9F9361917D74}" type="presOf" srcId="{638F14BA-4BC2-4D81-9550-B5D64D3C2F6D}" destId="{C6F68B74-9803-47CB-8BB5-464ECDD0E594}" srcOrd="0" destOrd="0" presId="urn:microsoft.com/office/officeart/2005/8/layout/vList2"/>
    <dgm:cxn modelId="{31DE0A53-C396-4D78-9623-5A1F02324B57}" srcId="{416DC7BC-3C61-4F67-B816-065BBBE55B4F}" destId="{638F14BA-4BC2-4D81-9550-B5D64D3C2F6D}" srcOrd="3" destOrd="0" parTransId="{C03EF5C2-3980-44D0-87DE-F9D4C0385030}" sibTransId="{593451EE-AEB2-4421-AFB7-5028718D1DBA}"/>
    <dgm:cxn modelId="{494101AF-DA41-4636-837A-D705939DCA3B}" srcId="{416DC7BC-3C61-4F67-B816-065BBBE55B4F}" destId="{97572971-4799-4C7F-919F-417EBF33D060}" srcOrd="1" destOrd="0" parTransId="{E9ECC723-F6E0-49EB-96D1-0BD2C142858D}" sibTransId="{A462A964-0DF4-4BFC-8D9D-A35E5F938A7F}"/>
    <dgm:cxn modelId="{2C83D9FA-5E11-4FE3-8AA9-7B841C9900D6}" type="presOf" srcId="{97572971-4799-4C7F-919F-417EBF33D060}" destId="{DA4230EE-ACF3-4335-A044-0D6EDB675A1B}" srcOrd="0" destOrd="0" presId="urn:microsoft.com/office/officeart/2005/8/layout/vList2"/>
    <dgm:cxn modelId="{BD04A3FB-244A-4EF5-A6D5-AC09349A29CF}" type="presOf" srcId="{F02DE9DF-1D73-4666-8EDB-45FC2B925B0A}" destId="{78CADB12-22A7-413E-9907-AD11F36F5E88}" srcOrd="0" destOrd="0" presId="urn:microsoft.com/office/officeart/2005/8/layout/vList2"/>
    <dgm:cxn modelId="{E8E2BBFF-756D-4B87-B075-498ED18C409B}" srcId="{416DC7BC-3C61-4F67-B816-065BBBE55B4F}" destId="{F02DE9DF-1D73-4666-8EDB-45FC2B925B0A}" srcOrd="2" destOrd="0" parTransId="{F99F5BED-EA23-4C7A-8672-68A145EF14FA}" sibTransId="{7BCB51C1-AD76-45D0-9002-C9394B104AC0}"/>
    <dgm:cxn modelId="{97BD6676-66F7-4B6F-B8F9-31C35812805A}" type="presParOf" srcId="{17F4A0B6-6E0F-4795-BE02-131471825474}" destId="{C78F7117-33BC-405D-902B-EFCE0CF4FFF5}" srcOrd="0" destOrd="0" presId="urn:microsoft.com/office/officeart/2005/8/layout/vList2"/>
    <dgm:cxn modelId="{4229C9B0-317D-4B82-B3C0-AB944717664B}" type="presParOf" srcId="{17F4A0B6-6E0F-4795-BE02-131471825474}" destId="{EC5BA93E-8F20-49EC-B49B-4158A82188C5}" srcOrd="1" destOrd="0" presId="urn:microsoft.com/office/officeart/2005/8/layout/vList2"/>
    <dgm:cxn modelId="{593E7B88-1F5F-4F96-94C9-11F0C438C62A}" type="presParOf" srcId="{17F4A0B6-6E0F-4795-BE02-131471825474}" destId="{DA4230EE-ACF3-4335-A044-0D6EDB675A1B}" srcOrd="2" destOrd="0" presId="urn:microsoft.com/office/officeart/2005/8/layout/vList2"/>
    <dgm:cxn modelId="{8406229C-9403-44CC-8E2F-6E944B0F6289}" type="presParOf" srcId="{17F4A0B6-6E0F-4795-BE02-131471825474}" destId="{A225C783-2FA3-463B-A458-6963F3F88E76}" srcOrd="3" destOrd="0" presId="urn:microsoft.com/office/officeart/2005/8/layout/vList2"/>
    <dgm:cxn modelId="{AAFDCE5C-7EDA-4AB0-97CC-4D5374134C07}" type="presParOf" srcId="{17F4A0B6-6E0F-4795-BE02-131471825474}" destId="{78CADB12-22A7-413E-9907-AD11F36F5E88}" srcOrd="4" destOrd="0" presId="urn:microsoft.com/office/officeart/2005/8/layout/vList2"/>
    <dgm:cxn modelId="{2390F162-5719-444A-BEC4-78F690EFE23C}" type="presParOf" srcId="{17F4A0B6-6E0F-4795-BE02-131471825474}" destId="{FE4DAFAC-329B-499D-8EF8-A064018943FD}" srcOrd="5" destOrd="0" presId="urn:microsoft.com/office/officeart/2005/8/layout/vList2"/>
    <dgm:cxn modelId="{5F8D50C0-C7C5-4FD2-9F1F-D934679B182E}" type="presParOf" srcId="{17F4A0B6-6E0F-4795-BE02-131471825474}" destId="{C6F68B74-9803-47CB-8BB5-464ECDD0E5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6A243BB-3B53-4907-AF91-6581F32F92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93D5176-BD59-44B7-B49E-9247C8CCBC75}">
      <dgm:prSet/>
      <dgm:spPr/>
      <dgm:t>
        <a:bodyPr/>
        <a:lstStyle/>
        <a:p>
          <a:r>
            <a:rPr lang="en-US" dirty="0"/>
            <a:t>// are used to add explanations</a:t>
          </a:r>
          <a:endParaRPr lang="fr-FR" dirty="0"/>
        </a:p>
      </dgm:t>
    </dgm:pt>
    <dgm:pt modelId="{E5E2EA91-D6CF-44FF-97FE-A473C0CD96F9}" type="parTrans" cxnId="{46431102-5516-45A8-92C4-C688966A1E17}">
      <dgm:prSet/>
      <dgm:spPr/>
      <dgm:t>
        <a:bodyPr/>
        <a:lstStyle/>
        <a:p>
          <a:endParaRPr lang="fr-FR"/>
        </a:p>
      </dgm:t>
    </dgm:pt>
    <dgm:pt modelId="{C7091D19-1977-4D38-8EBF-08B93308C593}" type="sibTrans" cxnId="{46431102-5516-45A8-92C4-C688966A1E17}">
      <dgm:prSet/>
      <dgm:spPr/>
      <dgm:t>
        <a:bodyPr/>
        <a:lstStyle/>
        <a:p>
          <a:endParaRPr lang="fr-FR"/>
        </a:p>
      </dgm:t>
    </dgm:pt>
    <dgm:pt modelId="{5C17E52A-4C84-4485-A331-5D4AA9F9D41D}">
      <dgm:prSet/>
      <dgm:spPr/>
      <dgm:t>
        <a:bodyPr/>
        <a:lstStyle/>
        <a:p>
          <a:r>
            <a:rPr lang="en-US" dirty="0"/>
            <a:t> They are ignored by the JavaScript engine.</a:t>
          </a:r>
          <a:endParaRPr lang="fr-FR" dirty="0"/>
        </a:p>
      </dgm:t>
    </dgm:pt>
    <dgm:pt modelId="{62594520-45BC-43E6-9263-6D1AF803B0E4}" type="parTrans" cxnId="{7E354886-A813-49C7-B84B-2B79B4C4C464}">
      <dgm:prSet/>
      <dgm:spPr/>
      <dgm:t>
        <a:bodyPr/>
        <a:lstStyle/>
        <a:p>
          <a:endParaRPr lang="fr-FR"/>
        </a:p>
      </dgm:t>
    </dgm:pt>
    <dgm:pt modelId="{800C7EC2-5019-45CD-A99F-463211BDC8F3}" type="sibTrans" cxnId="{7E354886-A813-49C7-B84B-2B79B4C4C464}">
      <dgm:prSet/>
      <dgm:spPr/>
      <dgm:t>
        <a:bodyPr/>
        <a:lstStyle/>
        <a:p>
          <a:endParaRPr lang="fr-FR"/>
        </a:p>
      </dgm:t>
    </dgm:pt>
    <dgm:pt modelId="{0843E564-2C4B-4AAC-91AC-080FACBEFC8E}">
      <dgm:prSet/>
      <dgm:spPr/>
      <dgm:t>
        <a:bodyPr/>
        <a:lstStyle/>
        <a:p>
          <a:r>
            <a:rPr lang="en-US"/>
            <a:t> </a:t>
          </a:r>
          <a:r>
            <a:rPr lang="en-US" dirty="0"/>
            <a:t>and notes to your code.</a:t>
          </a:r>
          <a:endParaRPr lang="fr-FR" dirty="0"/>
        </a:p>
      </dgm:t>
    </dgm:pt>
    <dgm:pt modelId="{4D0E5EBC-7B57-4AEE-94B7-A6F83774744B}" type="parTrans" cxnId="{3B0A3B7D-CF43-40AE-8DDA-3A73CF13DABC}">
      <dgm:prSet/>
      <dgm:spPr/>
      <dgm:t>
        <a:bodyPr/>
        <a:lstStyle/>
        <a:p>
          <a:endParaRPr lang="fr-FR"/>
        </a:p>
      </dgm:t>
    </dgm:pt>
    <dgm:pt modelId="{4E76CE39-9B22-4CDC-BEE5-9C7ED713B9EA}" type="sibTrans" cxnId="{3B0A3B7D-CF43-40AE-8DDA-3A73CF13DABC}">
      <dgm:prSet/>
      <dgm:spPr/>
      <dgm:t>
        <a:bodyPr/>
        <a:lstStyle/>
        <a:p>
          <a:endParaRPr lang="fr-FR"/>
        </a:p>
      </dgm:t>
    </dgm:pt>
    <dgm:pt modelId="{D08D3412-2222-46FF-AF60-0F5C6A09DF38}" type="pres">
      <dgm:prSet presAssocID="{E6A243BB-3B53-4907-AF91-6581F32F92BE}" presName="linear" presStyleCnt="0">
        <dgm:presLayoutVars>
          <dgm:animLvl val="lvl"/>
          <dgm:resizeHandles val="exact"/>
        </dgm:presLayoutVars>
      </dgm:prSet>
      <dgm:spPr/>
    </dgm:pt>
    <dgm:pt modelId="{882F86A4-12E9-448D-BB3F-CCAC3842AA9F}" type="pres">
      <dgm:prSet presAssocID="{593D5176-BD59-44B7-B49E-9247C8CCBC7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58F31C1-513B-49C3-B430-9D0E6975591E}" type="pres">
      <dgm:prSet presAssocID="{593D5176-BD59-44B7-B49E-9247C8CCBC7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6431102-5516-45A8-92C4-C688966A1E17}" srcId="{E6A243BB-3B53-4907-AF91-6581F32F92BE}" destId="{593D5176-BD59-44B7-B49E-9247C8CCBC75}" srcOrd="0" destOrd="0" parTransId="{E5E2EA91-D6CF-44FF-97FE-A473C0CD96F9}" sibTransId="{C7091D19-1977-4D38-8EBF-08B93308C593}"/>
    <dgm:cxn modelId="{99B82D20-1F84-4B58-B022-89DE56B70570}" type="presOf" srcId="{E6A243BB-3B53-4907-AF91-6581F32F92BE}" destId="{D08D3412-2222-46FF-AF60-0F5C6A09DF38}" srcOrd="0" destOrd="0" presId="urn:microsoft.com/office/officeart/2005/8/layout/vList2"/>
    <dgm:cxn modelId="{AF532660-299E-4E0C-BFFF-A4760DDC6CC5}" type="presOf" srcId="{5C17E52A-4C84-4485-A331-5D4AA9F9D41D}" destId="{658F31C1-513B-49C3-B430-9D0E6975591E}" srcOrd="0" destOrd="1" presId="urn:microsoft.com/office/officeart/2005/8/layout/vList2"/>
    <dgm:cxn modelId="{B0D2D269-8474-48D4-912B-02CB8E1478F9}" type="presOf" srcId="{593D5176-BD59-44B7-B49E-9247C8CCBC75}" destId="{882F86A4-12E9-448D-BB3F-CCAC3842AA9F}" srcOrd="0" destOrd="0" presId="urn:microsoft.com/office/officeart/2005/8/layout/vList2"/>
    <dgm:cxn modelId="{3B0A3B7D-CF43-40AE-8DDA-3A73CF13DABC}" srcId="{593D5176-BD59-44B7-B49E-9247C8CCBC75}" destId="{0843E564-2C4B-4AAC-91AC-080FACBEFC8E}" srcOrd="0" destOrd="0" parTransId="{4D0E5EBC-7B57-4AEE-94B7-A6F83774744B}" sibTransId="{4E76CE39-9B22-4CDC-BEE5-9C7ED713B9EA}"/>
    <dgm:cxn modelId="{7E354886-A813-49C7-B84B-2B79B4C4C464}" srcId="{0843E564-2C4B-4AAC-91AC-080FACBEFC8E}" destId="{5C17E52A-4C84-4485-A331-5D4AA9F9D41D}" srcOrd="0" destOrd="0" parTransId="{62594520-45BC-43E6-9263-6D1AF803B0E4}" sibTransId="{800C7EC2-5019-45CD-A99F-463211BDC8F3}"/>
    <dgm:cxn modelId="{8823238D-DEE6-4276-996A-F6E251E61B36}" type="presOf" srcId="{0843E564-2C4B-4AAC-91AC-080FACBEFC8E}" destId="{658F31C1-513B-49C3-B430-9D0E6975591E}" srcOrd="0" destOrd="0" presId="urn:microsoft.com/office/officeart/2005/8/layout/vList2"/>
    <dgm:cxn modelId="{16AB7430-6A7C-4459-A339-F23C4A5FB211}" type="presParOf" srcId="{D08D3412-2222-46FF-AF60-0F5C6A09DF38}" destId="{882F86A4-12E9-448D-BB3F-CCAC3842AA9F}" srcOrd="0" destOrd="0" presId="urn:microsoft.com/office/officeart/2005/8/layout/vList2"/>
    <dgm:cxn modelId="{3D4B9AC7-181E-4D4C-B9CF-7638CA8208F7}" type="presParOf" srcId="{D08D3412-2222-46FF-AF60-0F5C6A09DF38}" destId="{658F31C1-513B-49C3-B430-9D0E6975591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436DE98-8B71-4693-A006-FB9E0B6D45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34BB058-9FC8-4A33-847D-F735FF389DCB}">
      <dgm:prSet/>
      <dgm:spPr/>
      <dgm:t>
        <a:bodyPr/>
        <a:lstStyle/>
        <a:p>
          <a:r>
            <a:rPr lang="en-US" dirty="0"/>
            <a:t>Conditional statements:</a:t>
          </a:r>
          <a:endParaRPr lang="fr-FR" dirty="0"/>
        </a:p>
      </dgm:t>
    </dgm:pt>
    <dgm:pt modelId="{03BA1C3B-4370-41C0-B445-58352E1644DA}" type="parTrans" cxnId="{A3B53EF7-AD59-46C4-8983-885FC491E7F3}">
      <dgm:prSet/>
      <dgm:spPr/>
      <dgm:t>
        <a:bodyPr/>
        <a:lstStyle/>
        <a:p>
          <a:endParaRPr lang="fr-FR"/>
        </a:p>
      </dgm:t>
    </dgm:pt>
    <dgm:pt modelId="{5FC9DB0E-AC6E-4C06-922C-D1AA9D8F13BD}" type="sibTrans" cxnId="{A3B53EF7-AD59-46C4-8983-885FC491E7F3}">
      <dgm:prSet/>
      <dgm:spPr/>
      <dgm:t>
        <a:bodyPr/>
        <a:lstStyle/>
        <a:p>
          <a:endParaRPr lang="fr-FR"/>
        </a:p>
      </dgm:t>
    </dgm:pt>
    <dgm:pt modelId="{F40D7263-11BA-407D-8336-A0B1BF3F6A25}">
      <dgm:prSet/>
      <dgm:spPr/>
      <dgm:t>
        <a:bodyPr/>
        <a:lstStyle/>
        <a:p>
          <a:r>
            <a:rPr lang="en-US" dirty="0"/>
            <a:t>if,</a:t>
          </a:r>
          <a:endParaRPr lang="fr-FR" dirty="0"/>
        </a:p>
      </dgm:t>
    </dgm:pt>
    <dgm:pt modelId="{BB6D3668-B317-44B1-BD97-A0DDBA60465E}" type="parTrans" cxnId="{2A15C69D-9340-40AB-950F-E0A700818480}">
      <dgm:prSet/>
      <dgm:spPr/>
      <dgm:t>
        <a:bodyPr/>
        <a:lstStyle/>
        <a:p>
          <a:endParaRPr lang="fr-FR"/>
        </a:p>
      </dgm:t>
    </dgm:pt>
    <dgm:pt modelId="{C9CE5498-196E-4F14-9350-7B74330C904A}" type="sibTrans" cxnId="{2A15C69D-9340-40AB-950F-E0A700818480}">
      <dgm:prSet/>
      <dgm:spPr/>
      <dgm:t>
        <a:bodyPr/>
        <a:lstStyle/>
        <a:p>
          <a:endParaRPr lang="fr-FR"/>
        </a:p>
      </dgm:t>
    </dgm:pt>
    <dgm:pt modelId="{9DE1426C-F78C-4F98-A551-290A5B1EB15D}">
      <dgm:prSet/>
      <dgm:spPr/>
      <dgm:t>
        <a:bodyPr/>
        <a:lstStyle/>
        <a:p>
          <a:r>
            <a:rPr lang="en-US"/>
            <a:t>else if, </a:t>
          </a:r>
          <a:endParaRPr lang="fr-FR"/>
        </a:p>
      </dgm:t>
    </dgm:pt>
    <dgm:pt modelId="{F69AEE32-D7A2-48C4-8818-C6143D5F71E6}" type="parTrans" cxnId="{B743F3FF-B81E-4BF7-B482-3864C6F1014F}">
      <dgm:prSet/>
      <dgm:spPr/>
      <dgm:t>
        <a:bodyPr/>
        <a:lstStyle/>
        <a:p>
          <a:endParaRPr lang="fr-FR"/>
        </a:p>
      </dgm:t>
    </dgm:pt>
    <dgm:pt modelId="{6AA1C238-0F61-44C5-9B1B-768AD2A58B84}" type="sibTrans" cxnId="{B743F3FF-B81E-4BF7-B482-3864C6F1014F}">
      <dgm:prSet/>
      <dgm:spPr/>
      <dgm:t>
        <a:bodyPr/>
        <a:lstStyle/>
        <a:p>
          <a:endParaRPr lang="fr-FR"/>
        </a:p>
      </dgm:t>
    </dgm:pt>
    <dgm:pt modelId="{7149E558-A5AB-4F63-A548-6544B046B299}">
      <dgm:prSet/>
      <dgm:spPr/>
      <dgm:t>
        <a:bodyPr/>
        <a:lstStyle/>
        <a:p>
          <a:r>
            <a:rPr lang="en-US" dirty="0"/>
            <a:t>else,</a:t>
          </a:r>
          <a:endParaRPr lang="fr-FR" dirty="0"/>
        </a:p>
      </dgm:t>
    </dgm:pt>
    <dgm:pt modelId="{EAF4CD0F-4906-4BA5-AC78-BEBC3180C934}" type="parTrans" cxnId="{71791FF9-EAE3-4940-B575-0E8B311864E9}">
      <dgm:prSet/>
      <dgm:spPr/>
      <dgm:t>
        <a:bodyPr/>
        <a:lstStyle/>
        <a:p>
          <a:endParaRPr lang="fr-FR"/>
        </a:p>
      </dgm:t>
    </dgm:pt>
    <dgm:pt modelId="{34419918-2B2A-404B-BCA3-C828510CBA23}" type="sibTrans" cxnId="{71791FF9-EAE3-4940-B575-0E8B311864E9}">
      <dgm:prSet/>
      <dgm:spPr/>
      <dgm:t>
        <a:bodyPr/>
        <a:lstStyle/>
        <a:p>
          <a:endParaRPr lang="fr-FR"/>
        </a:p>
      </dgm:t>
    </dgm:pt>
    <dgm:pt modelId="{E265B9B9-8027-4704-B949-D2A8E4C3DBB3}">
      <dgm:prSet/>
      <dgm:spPr/>
      <dgm:t>
        <a:bodyPr/>
        <a:lstStyle/>
        <a:p>
          <a:r>
            <a:rPr lang="en-US" dirty="0"/>
            <a:t>are used for decision-making in your code.</a:t>
          </a:r>
          <a:endParaRPr lang="fr-FR" dirty="0"/>
        </a:p>
      </dgm:t>
    </dgm:pt>
    <dgm:pt modelId="{F1083A83-4356-498A-8300-8EEFC45393AA}" type="parTrans" cxnId="{BCD1A523-F8F8-4FA2-949C-E3256655FC18}">
      <dgm:prSet/>
      <dgm:spPr/>
      <dgm:t>
        <a:bodyPr/>
        <a:lstStyle/>
        <a:p>
          <a:endParaRPr lang="fr-FR"/>
        </a:p>
      </dgm:t>
    </dgm:pt>
    <dgm:pt modelId="{7B0BF893-A9F7-443F-8887-2D3CEBDD47E7}" type="sibTrans" cxnId="{BCD1A523-F8F8-4FA2-949C-E3256655FC18}">
      <dgm:prSet/>
      <dgm:spPr/>
      <dgm:t>
        <a:bodyPr/>
        <a:lstStyle/>
        <a:p>
          <a:endParaRPr lang="fr-FR"/>
        </a:p>
      </dgm:t>
    </dgm:pt>
    <dgm:pt modelId="{1D9342BE-FAB2-4C92-AE9B-901F393A3059}" type="pres">
      <dgm:prSet presAssocID="{B436DE98-8B71-4693-A006-FB9E0B6D4524}" presName="linear" presStyleCnt="0">
        <dgm:presLayoutVars>
          <dgm:animLvl val="lvl"/>
          <dgm:resizeHandles val="exact"/>
        </dgm:presLayoutVars>
      </dgm:prSet>
      <dgm:spPr/>
    </dgm:pt>
    <dgm:pt modelId="{6EC62ED6-2BB0-4DBB-A36C-80759A064B13}" type="pres">
      <dgm:prSet presAssocID="{734BB058-9FC8-4A33-847D-F735FF389DC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84D5CA-32C4-4541-9F36-E64DDEE414A6}" type="pres">
      <dgm:prSet presAssocID="{734BB058-9FC8-4A33-847D-F735FF389DCB}" presName="childText" presStyleLbl="revTx" presStyleIdx="0" presStyleCnt="1">
        <dgm:presLayoutVars>
          <dgm:bulletEnabled val="1"/>
        </dgm:presLayoutVars>
      </dgm:prSet>
      <dgm:spPr/>
    </dgm:pt>
    <dgm:pt modelId="{FF319A45-A944-4699-BA45-30C5197E1D10}" type="pres">
      <dgm:prSet presAssocID="{E265B9B9-8027-4704-B949-D2A8E4C3DBB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CD1A523-F8F8-4FA2-949C-E3256655FC18}" srcId="{B436DE98-8B71-4693-A006-FB9E0B6D4524}" destId="{E265B9B9-8027-4704-B949-D2A8E4C3DBB3}" srcOrd="1" destOrd="0" parTransId="{F1083A83-4356-498A-8300-8EEFC45393AA}" sibTransId="{7B0BF893-A9F7-443F-8887-2D3CEBDD47E7}"/>
    <dgm:cxn modelId="{993E3D45-F4F8-4286-86C6-16A14D00D39B}" type="presOf" srcId="{B436DE98-8B71-4693-A006-FB9E0B6D4524}" destId="{1D9342BE-FAB2-4C92-AE9B-901F393A3059}" srcOrd="0" destOrd="0" presId="urn:microsoft.com/office/officeart/2005/8/layout/vList2"/>
    <dgm:cxn modelId="{E491048E-1322-468D-A82F-90CAB334505E}" type="presOf" srcId="{F40D7263-11BA-407D-8336-A0B1BF3F6A25}" destId="{0384D5CA-32C4-4541-9F36-E64DDEE414A6}" srcOrd="0" destOrd="0" presId="urn:microsoft.com/office/officeart/2005/8/layout/vList2"/>
    <dgm:cxn modelId="{2A15C69D-9340-40AB-950F-E0A700818480}" srcId="{734BB058-9FC8-4A33-847D-F735FF389DCB}" destId="{F40D7263-11BA-407D-8336-A0B1BF3F6A25}" srcOrd="0" destOrd="0" parTransId="{BB6D3668-B317-44B1-BD97-A0DDBA60465E}" sibTransId="{C9CE5498-196E-4F14-9350-7B74330C904A}"/>
    <dgm:cxn modelId="{FA9F13B9-D719-4DEA-9E8B-BF64840C62E8}" type="presOf" srcId="{9DE1426C-F78C-4F98-A551-290A5B1EB15D}" destId="{0384D5CA-32C4-4541-9F36-E64DDEE414A6}" srcOrd="0" destOrd="1" presId="urn:microsoft.com/office/officeart/2005/8/layout/vList2"/>
    <dgm:cxn modelId="{AFEC07E3-3E2C-4422-9C2A-DE7792EA04EB}" type="presOf" srcId="{E265B9B9-8027-4704-B949-D2A8E4C3DBB3}" destId="{FF319A45-A944-4699-BA45-30C5197E1D10}" srcOrd="0" destOrd="0" presId="urn:microsoft.com/office/officeart/2005/8/layout/vList2"/>
    <dgm:cxn modelId="{5D7C16EF-CB41-465E-83D3-CDAB17459532}" type="presOf" srcId="{7149E558-A5AB-4F63-A548-6544B046B299}" destId="{0384D5CA-32C4-4541-9F36-E64DDEE414A6}" srcOrd="0" destOrd="2" presId="urn:microsoft.com/office/officeart/2005/8/layout/vList2"/>
    <dgm:cxn modelId="{081F0FF2-F37E-4076-AC18-AD5B7007C065}" type="presOf" srcId="{734BB058-9FC8-4A33-847D-F735FF389DCB}" destId="{6EC62ED6-2BB0-4DBB-A36C-80759A064B13}" srcOrd="0" destOrd="0" presId="urn:microsoft.com/office/officeart/2005/8/layout/vList2"/>
    <dgm:cxn modelId="{A3B53EF7-AD59-46C4-8983-885FC491E7F3}" srcId="{B436DE98-8B71-4693-A006-FB9E0B6D4524}" destId="{734BB058-9FC8-4A33-847D-F735FF389DCB}" srcOrd="0" destOrd="0" parTransId="{03BA1C3B-4370-41C0-B445-58352E1644DA}" sibTransId="{5FC9DB0E-AC6E-4C06-922C-D1AA9D8F13BD}"/>
    <dgm:cxn modelId="{71791FF9-EAE3-4940-B575-0E8B311864E9}" srcId="{734BB058-9FC8-4A33-847D-F735FF389DCB}" destId="{7149E558-A5AB-4F63-A548-6544B046B299}" srcOrd="2" destOrd="0" parTransId="{EAF4CD0F-4906-4BA5-AC78-BEBC3180C934}" sibTransId="{34419918-2B2A-404B-BCA3-C828510CBA23}"/>
    <dgm:cxn modelId="{B743F3FF-B81E-4BF7-B482-3864C6F1014F}" srcId="{734BB058-9FC8-4A33-847D-F735FF389DCB}" destId="{9DE1426C-F78C-4F98-A551-290A5B1EB15D}" srcOrd="1" destOrd="0" parTransId="{F69AEE32-D7A2-48C4-8818-C6143D5F71E6}" sibTransId="{6AA1C238-0F61-44C5-9B1B-768AD2A58B84}"/>
    <dgm:cxn modelId="{30E039CD-2364-436E-BCC7-662F640F2610}" type="presParOf" srcId="{1D9342BE-FAB2-4C92-AE9B-901F393A3059}" destId="{6EC62ED6-2BB0-4DBB-A36C-80759A064B13}" srcOrd="0" destOrd="0" presId="urn:microsoft.com/office/officeart/2005/8/layout/vList2"/>
    <dgm:cxn modelId="{AD8BFAD4-9470-4941-BF6C-85E3678E5FBE}" type="presParOf" srcId="{1D9342BE-FAB2-4C92-AE9B-901F393A3059}" destId="{0384D5CA-32C4-4541-9F36-E64DDEE414A6}" srcOrd="1" destOrd="0" presId="urn:microsoft.com/office/officeart/2005/8/layout/vList2"/>
    <dgm:cxn modelId="{D46724F6-DC6F-449D-B3FC-454F70D0526D}" type="presParOf" srcId="{1D9342BE-FAB2-4C92-AE9B-901F393A3059}" destId="{FF319A45-A944-4699-BA45-30C5197E1D1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8B654-BED5-44DA-B9B7-60B750D90537}">
      <dsp:nvSpPr>
        <dsp:cNvPr id="0" name=""/>
        <dsp:cNvSpPr/>
      </dsp:nvSpPr>
      <dsp:spPr>
        <a:xfrm>
          <a:off x="0" y="29947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/>
            <a:t>JavaScript Foundation</a:t>
          </a:r>
          <a:endParaRPr lang="fr-FR" sz="5100" kern="1200" dirty="0"/>
        </a:p>
      </dsp:txBody>
      <dsp:txXfrm>
        <a:off x="59713" y="89660"/>
        <a:ext cx="9938973" cy="1103809"/>
      </dsp:txXfrm>
    </dsp:sp>
    <dsp:sp modelId="{3A7A5CE4-1104-4199-99C9-4D1595864D11}">
      <dsp:nvSpPr>
        <dsp:cNvPr id="0" name=""/>
        <dsp:cNvSpPr/>
      </dsp:nvSpPr>
      <dsp:spPr>
        <a:xfrm>
          <a:off x="0" y="1400062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JavaScript + BS5 To-do App Project</a:t>
          </a:r>
          <a:endParaRPr lang="fr-FR" sz="5100" kern="1200" dirty="0"/>
        </a:p>
      </dsp:txBody>
      <dsp:txXfrm>
        <a:off x="59713" y="1459775"/>
        <a:ext cx="9938973" cy="1103809"/>
      </dsp:txXfrm>
    </dsp:sp>
    <dsp:sp modelId="{89976BB1-322B-4A27-B680-FCA615CCF343}">
      <dsp:nvSpPr>
        <dsp:cNvPr id="0" name=""/>
        <dsp:cNvSpPr/>
      </dsp:nvSpPr>
      <dsp:spPr>
        <a:xfrm>
          <a:off x="0" y="2770177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Questions</a:t>
          </a:r>
          <a:endParaRPr lang="fr-FR" sz="5100" kern="1200" dirty="0"/>
        </a:p>
      </dsp:txBody>
      <dsp:txXfrm>
        <a:off x="59713" y="2829890"/>
        <a:ext cx="9938973" cy="11038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B53BB-A82E-4E33-BCC6-1840F6EDAB5C}">
      <dsp:nvSpPr>
        <dsp:cNvPr id="0" name=""/>
        <dsp:cNvSpPr/>
      </dsp:nvSpPr>
      <dsp:spPr>
        <a:xfrm>
          <a:off x="5029199" y="1702910"/>
          <a:ext cx="3558195" cy="61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769"/>
              </a:lnTo>
              <a:lnTo>
                <a:pt x="3558195" y="308769"/>
              </a:lnTo>
              <a:lnTo>
                <a:pt x="3558195" y="6175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0AC72-EF4E-45AD-B3D4-391C1D4A0B57}">
      <dsp:nvSpPr>
        <dsp:cNvPr id="0" name=""/>
        <dsp:cNvSpPr/>
      </dsp:nvSpPr>
      <dsp:spPr>
        <a:xfrm>
          <a:off x="4983479" y="1702910"/>
          <a:ext cx="91440" cy="617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75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4B30F-EED0-47ED-A977-6BB2CED3AD18}">
      <dsp:nvSpPr>
        <dsp:cNvPr id="0" name=""/>
        <dsp:cNvSpPr/>
      </dsp:nvSpPr>
      <dsp:spPr>
        <a:xfrm>
          <a:off x="1471004" y="1702910"/>
          <a:ext cx="3558195" cy="617538"/>
        </a:xfrm>
        <a:custGeom>
          <a:avLst/>
          <a:gdLst/>
          <a:ahLst/>
          <a:cxnLst/>
          <a:rect l="0" t="0" r="0" b="0"/>
          <a:pathLst>
            <a:path>
              <a:moveTo>
                <a:pt x="3558195" y="0"/>
              </a:moveTo>
              <a:lnTo>
                <a:pt x="3558195" y="308769"/>
              </a:lnTo>
              <a:lnTo>
                <a:pt x="0" y="308769"/>
              </a:lnTo>
              <a:lnTo>
                <a:pt x="0" y="6175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D3019-0A6F-4CE0-87A4-FFD1735A5939}">
      <dsp:nvSpPr>
        <dsp:cNvPr id="0" name=""/>
        <dsp:cNvSpPr/>
      </dsp:nvSpPr>
      <dsp:spPr>
        <a:xfrm>
          <a:off x="3558871" y="232582"/>
          <a:ext cx="2940657" cy="1470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() are used for </a:t>
          </a:r>
          <a:endParaRPr lang="fr-FR" sz="3600" kern="1200" dirty="0"/>
        </a:p>
      </dsp:txBody>
      <dsp:txXfrm>
        <a:off x="3558871" y="232582"/>
        <a:ext cx="2940657" cy="1470328"/>
      </dsp:txXfrm>
    </dsp:sp>
    <dsp:sp modelId="{BDA0BA97-ED89-4353-954D-85F2DE741EC5}">
      <dsp:nvSpPr>
        <dsp:cNvPr id="0" name=""/>
        <dsp:cNvSpPr/>
      </dsp:nvSpPr>
      <dsp:spPr>
        <a:xfrm>
          <a:off x="675" y="2320449"/>
          <a:ext cx="2940657" cy="1470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function calls</a:t>
          </a:r>
          <a:r>
            <a:rPr lang="en-US" sz="3600" kern="1200" dirty="0"/>
            <a:t> </a:t>
          </a:r>
          <a:endParaRPr lang="fr-FR" sz="3600" kern="1200" dirty="0"/>
        </a:p>
      </dsp:txBody>
      <dsp:txXfrm>
        <a:off x="675" y="2320449"/>
        <a:ext cx="2940657" cy="1470328"/>
      </dsp:txXfrm>
    </dsp:sp>
    <dsp:sp modelId="{968D8AE0-4CEF-4BC8-B598-014F330F92BB}">
      <dsp:nvSpPr>
        <dsp:cNvPr id="0" name=""/>
        <dsp:cNvSpPr/>
      </dsp:nvSpPr>
      <dsp:spPr>
        <a:xfrm>
          <a:off x="3558871" y="2320449"/>
          <a:ext cx="2940657" cy="1470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Grouping expressions</a:t>
          </a:r>
          <a:endParaRPr lang="fr-FR" sz="3600" kern="1200" dirty="0"/>
        </a:p>
      </dsp:txBody>
      <dsp:txXfrm>
        <a:off x="3558871" y="2320449"/>
        <a:ext cx="2940657" cy="1470328"/>
      </dsp:txXfrm>
    </dsp:sp>
    <dsp:sp modelId="{37FAE8E7-B7B0-4C7A-9EEC-CE3F90EC2C5A}">
      <dsp:nvSpPr>
        <dsp:cNvPr id="0" name=""/>
        <dsp:cNvSpPr/>
      </dsp:nvSpPr>
      <dsp:spPr>
        <a:xfrm>
          <a:off x="7117066" y="2320449"/>
          <a:ext cx="2940657" cy="1470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Creating parameter lists</a:t>
          </a:r>
          <a:endParaRPr lang="fr-FR" sz="3600" kern="1200" dirty="0"/>
        </a:p>
      </dsp:txBody>
      <dsp:txXfrm>
        <a:off x="7117066" y="2320449"/>
        <a:ext cx="2940657" cy="14703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7117-33BC-405D-902B-EFCE0CF4FFF5}">
      <dsp:nvSpPr>
        <dsp:cNvPr id="0" name=""/>
        <dsp:cNvSpPr/>
      </dsp:nvSpPr>
      <dsp:spPr>
        <a:xfrm>
          <a:off x="0" y="2466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>
              <a:solidFill>
                <a:schemeClr val="bg1"/>
              </a:solidFill>
            </a:rPr>
            <a:t>a) </a:t>
          </a:r>
          <a:r>
            <a:rPr lang="fr-FR" sz="3800" b="0" i="0" kern="1200" dirty="0" err="1">
              <a:solidFill>
                <a:schemeClr val="bg1"/>
              </a:solidFill>
            </a:rPr>
            <a:t>Grouping</a:t>
          </a:r>
          <a:r>
            <a:rPr lang="fr-FR" sz="3800" b="0" i="0" kern="1200" dirty="0">
              <a:solidFill>
                <a:schemeClr val="bg1"/>
              </a:solidFill>
            </a:rPr>
            <a:t> expressions</a:t>
          </a:r>
          <a:endParaRPr lang="fr-FR" sz="3800" b="0" kern="1200" dirty="0">
            <a:solidFill>
              <a:schemeClr val="bg1"/>
            </a:solidFill>
          </a:endParaRPr>
        </a:p>
      </dsp:txBody>
      <dsp:txXfrm>
        <a:off x="44492" y="69152"/>
        <a:ext cx="9969415" cy="822446"/>
      </dsp:txXfrm>
    </dsp:sp>
    <dsp:sp modelId="{EC997F11-47A5-4156-AA34-E5DB5F03A040}">
      <dsp:nvSpPr>
        <dsp:cNvPr id="0" name=""/>
        <dsp:cNvSpPr/>
      </dsp:nvSpPr>
      <dsp:spPr>
        <a:xfrm>
          <a:off x="0" y="104553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b) Creating comments</a:t>
          </a:r>
        </a:p>
      </dsp:txBody>
      <dsp:txXfrm>
        <a:off x="44492" y="1090022"/>
        <a:ext cx="9969415" cy="822446"/>
      </dsp:txXfrm>
    </dsp:sp>
    <dsp:sp modelId="{46DC95C1-A280-4B75-A805-6B3D10C97E9D}">
      <dsp:nvSpPr>
        <dsp:cNvPr id="0" name=""/>
        <dsp:cNvSpPr/>
      </dsp:nvSpPr>
      <dsp:spPr>
        <a:xfrm>
          <a:off x="0" y="206640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c) Declaring variables</a:t>
          </a:r>
        </a:p>
      </dsp:txBody>
      <dsp:txXfrm>
        <a:off x="44492" y="2110892"/>
        <a:ext cx="9969415" cy="822446"/>
      </dsp:txXfrm>
    </dsp:sp>
    <dsp:sp modelId="{AF6CACFF-D20A-4A09-8D01-A3FC9BF86B88}">
      <dsp:nvSpPr>
        <dsp:cNvPr id="0" name=""/>
        <dsp:cNvSpPr/>
      </dsp:nvSpPr>
      <dsp:spPr>
        <a:xfrm>
          <a:off x="0" y="308727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d) Defining objects</a:t>
          </a:r>
        </a:p>
      </dsp:txBody>
      <dsp:txXfrm>
        <a:off x="44492" y="3131762"/>
        <a:ext cx="9969415" cy="8224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7117-33BC-405D-902B-EFCE0CF4FFF5}">
      <dsp:nvSpPr>
        <dsp:cNvPr id="0" name=""/>
        <dsp:cNvSpPr/>
      </dsp:nvSpPr>
      <dsp:spPr>
        <a:xfrm>
          <a:off x="0" y="2466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1" i="0" kern="1200" dirty="0">
              <a:solidFill>
                <a:schemeClr val="accent5">
                  <a:lumMod val="75000"/>
                </a:schemeClr>
              </a:solidFill>
            </a:rPr>
            <a:t>a) </a:t>
          </a:r>
          <a:r>
            <a:rPr lang="fr-FR" sz="3800" b="1" i="0" kern="1200" dirty="0" err="1">
              <a:solidFill>
                <a:schemeClr val="accent5">
                  <a:lumMod val="75000"/>
                </a:schemeClr>
              </a:solidFill>
            </a:rPr>
            <a:t>Grouping</a:t>
          </a:r>
          <a:r>
            <a:rPr lang="fr-FR" sz="3800" b="1" i="0" kern="1200" dirty="0">
              <a:solidFill>
                <a:schemeClr val="accent5">
                  <a:lumMod val="75000"/>
                </a:schemeClr>
              </a:solidFill>
            </a:rPr>
            <a:t> expressions</a:t>
          </a:r>
          <a:endParaRPr lang="fr-FR" sz="3800" b="1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44492" y="69152"/>
        <a:ext cx="9969415" cy="822446"/>
      </dsp:txXfrm>
    </dsp:sp>
    <dsp:sp modelId="{EC997F11-47A5-4156-AA34-E5DB5F03A040}">
      <dsp:nvSpPr>
        <dsp:cNvPr id="0" name=""/>
        <dsp:cNvSpPr/>
      </dsp:nvSpPr>
      <dsp:spPr>
        <a:xfrm>
          <a:off x="0" y="104553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b) Creating comments</a:t>
          </a:r>
        </a:p>
      </dsp:txBody>
      <dsp:txXfrm>
        <a:off x="44492" y="1090022"/>
        <a:ext cx="9969415" cy="822446"/>
      </dsp:txXfrm>
    </dsp:sp>
    <dsp:sp modelId="{46DC95C1-A280-4B75-A805-6B3D10C97E9D}">
      <dsp:nvSpPr>
        <dsp:cNvPr id="0" name=""/>
        <dsp:cNvSpPr/>
      </dsp:nvSpPr>
      <dsp:spPr>
        <a:xfrm>
          <a:off x="0" y="206640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c) Declaring variables</a:t>
          </a:r>
        </a:p>
      </dsp:txBody>
      <dsp:txXfrm>
        <a:off x="44492" y="2110892"/>
        <a:ext cx="9969415" cy="822446"/>
      </dsp:txXfrm>
    </dsp:sp>
    <dsp:sp modelId="{AF6CACFF-D20A-4A09-8D01-A3FC9BF86B88}">
      <dsp:nvSpPr>
        <dsp:cNvPr id="0" name=""/>
        <dsp:cNvSpPr/>
      </dsp:nvSpPr>
      <dsp:spPr>
        <a:xfrm>
          <a:off x="0" y="308727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d) Defining objects</a:t>
          </a:r>
        </a:p>
      </dsp:txBody>
      <dsp:txXfrm>
        <a:off x="44492" y="3131762"/>
        <a:ext cx="9969415" cy="82244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A32A2-A9DB-4913-BE94-9C978842194E}">
      <dsp:nvSpPr>
        <dsp:cNvPr id="0" name=""/>
        <dsp:cNvSpPr/>
      </dsp:nvSpPr>
      <dsp:spPr>
        <a:xfrm>
          <a:off x="0" y="265140"/>
          <a:ext cx="10058399" cy="2466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Functions are reusable blocks of code</a:t>
          </a:r>
          <a:endParaRPr lang="fr-FR" sz="6200" kern="1200"/>
        </a:p>
      </dsp:txBody>
      <dsp:txXfrm>
        <a:off x="120398" y="385538"/>
        <a:ext cx="9817603" cy="2225563"/>
      </dsp:txXfrm>
    </dsp:sp>
    <dsp:sp modelId="{BE60DB2D-ECF3-46AE-AF07-327E7015985C}">
      <dsp:nvSpPr>
        <dsp:cNvPr id="0" name=""/>
        <dsp:cNvSpPr/>
      </dsp:nvSpPr>
      <dsp:spPr>
        <a:xfrm>
          <a:off x="0" y="2731500"/>
          <a:ext cx="10058399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78740" rIns="440944" bIns="78740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800" kern="1200" dirty="0"/>
            <a:t>that can be called with parentheses.</a:t>
          </a:r>
          <a:endParaRPr lang="fr-FR" sz="4800" kern="1200" dirty="0"/>
        </a:p>
      </dsp:txBody>
      <dsp:txXfrm>
        <a:off x="0" y="2731500"/>
        <a:ext cx="10058399" cy="10267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7117-33BC-405D-902B-EFCE0CF4FFF5}">
      <dsp:nvSpPr>
        <dsp:cNvPr id="0" name=""/>
        <dsp:cNvSpPr/>
      </dsp:nvSpPr>
      <dsp:spPr>
        <a:xfrm>
          <a:off x="0" y="2466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>
              <a:solidFill>
                <a:schemeClr val="bg1"/>
              </a:solidFill>
            </a:rPr>
            <a:t>a) To </a:t>
          </a:r>
          <a:r>
            <a:rPr lang="fr-FR" sz="3800" b="0" i="0" kern="1200" dirty="0" err="1">
              <a:solidFill>
                <a:schemeClr val="bg1"/>
              </a:solidFill>
            </a:rPr>
            <a:t>create</a:t>
          </a:r>
          <a:r>
            <a:rPr lang="fr-FR" sz="3800" b="0" i="0" kern="1200" dirty="0">
              <a:solidFill>
                <a:schemeClr val="bg1"/>
              </a:solidFill>
            </a:rPr>
            <a:t> </a:t>
          </a:r>
          <a:r>
            <a:rPr lang="fr-FR" sz="3800" b="0" i="0" kern="1200" dirty="0" err="1">
              <a:solidFill>
                <a:schemeClr val="bg1"/>
              </a:solidFill>
            </a:rPr>
            <a:t>comments</a:t>
          </a:r>
          <a:endParaRPr lang="fr-FR" sz="3800" b="0" kern="1200" dirty="0">
            <a:solidFill>
              <a:schemeClr val="bg1"/>
            </a:solidFill>
          </a:endParaRPr>
        </a:p>
      </dsp:txBody>
      <dsp:txXfrm>
        <a:off x="44492" y="69152"/>
        <a:ext cx="9969415" cy="822446"/>
      </dsp:txXfrm>
    </dsp:sp>
    <dsp:sp modelId="{F6E7CF4A-681F-44D0-9483-C4542D881FD5}">
      <dsp:nvSpPr>
        <dsp:cNvPr id="0" name=""/>
        <dsp:cNvSpPr/>
      </dsp:nvSpPr>
      <dsp:spPr>
        <a:xfrm>
          <a:off x="0" y="104553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>
              <a:solidFill>
                <a:schemeClr val="bg1"/>
              </a:solidFill>
            </a:rPr>
            <a:t>b) To declare variables</a:t>
          </a:r>
        </a:p>
      </dsp:txBody>
      <dsp:txXfrm>
        <a:off x="44492" y="1090022"/>
        <a:ext cx="9969415" cy="822446"/>
      </dsp:txXfrm>
    </dsp:sp>
    <dsp:sp modelId="{41BE3BDB-6C60-47E7-BF39-718F7341DD2D}">
      <dsp:nvSpPr>
        <dsp:cNvPr id="0" name=""/>
        <dsp:cNvSpPr/>
      </dsp:nvSpPr>
      <dsp:spPr>
        <a:xfrm>
          <a:off x="0" y="206640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>
              <a:solidFill>
                <a:schemeClr val="bg1"/>
              </a:solidFill>
            </a:rPr>
            <a:t>c) To store data</a:t>
          </a:r>
        </a:p>
      </dsp:txBody>
      <dsp:txXfrm>
        <a:off x="44492" y="2110892"/>
        <a:ext cx="9969415" cy="822446"/>
      </dsp:txXfrm>
    </dsp:sp>
    <dsp:sp modelId="{86311D33-453E-45F7-AB52-E97F1007D810}">
      <dsp:nvSpPr>
        <dsp:cNvPr id="0" name=""/>
        <dsp:cNvSpPr/>
      </dsp:nvSpPr>
      <dsp:spPr>
        <a:xfrm>
          <a:off x="0" y="308727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dirty="0">
              <a:solidFill>
                <a:schemeClr val="bg1"/>
              </a:solidFill>
            </a:rPr>
            <a:t>d) To define reusable blocks of code</a:t>
          </a:r>
          <a:endParaRPr lang="fr-FR" sz="3800" b="0" i="0" kern="1200" dirty="0">
            <a:solidFill>
              <a:schemeClr val="bg1"/>
            </a:solidFill>
          </a:endParaRPr>
        </a:p>
      </dsp:txBody>
      <dsp:txXfrm>
        <a:off x="44492" y="3131762"/>
        <a:ext cx="9969415" cy="82244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7117-33BC-405D-902B-EFCE0CF4FFF5}">
      <dsp:nvSpPr>
        <dsp:cNvPr id="0" name=""/>
        <dsp:cNvSpPr/>
      </dsp:nvSpPr>
      <dsp:spPr>
        <a:xfrm>
          <a:off x="0" y="2466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>
              <a:solidFill>
                <a:schemeClr val="bg1"/>
              </a:solidFill>
            </a:rPr>
            <a:t>a) To create comments</a:t>
          </a:r>
          <a:endParaRPr lang="fr-FR" sz="3800" b="1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44492" y="69152"/>
        <a:ext cx="9969415" cy="822446"/>
      </dsp:txXfrm>
    </dsp:sp>
    <dsp:sp modelId="{51DD8E0B-98C9-4B03-88B4-DE2104BD3114}">
      <dsp:nvSpPr>
        <dsp:cNvPr id="0" name=""/>
        <dsp:cNvSpPr/>
      </dsp:nvSpPr>
      <dsp:spPr>
        <a:xfrm>
          <a:off x="0" y="104553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>
              <a:solidFill>
                <a:schemeClr val="bg1"/>
              </a:solidFill>
            </a:rPr>
            <a:t>b) To declare variables</a:t>
          </a:r>
        </a:p>
      </dsp:txBody>
      <dsp:txXfrm>
        <a:off x="44492" y="1090022"/>
        <a:ext cx="9969415" cy="822446"/>
      </dsp:txXfrm>
    </dsp:sp>
    <dsp:sp modelId="{E355459D-F69E-48B7-A538-7BFDBE80795A}">
      <dsp:nvSpPr>
        <dsp:cNvPr id="0" name=""/>
        <dsp:cNvSpPr/>
      </dsp:nvSpPr>
      <dsp:spPr>
        <a:xfrm>
          <a:off x="0" y="206640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>
              <a:solidFill>
                <a:schemeClr val="bg1"/>
              </a:solidFill>
            </a:rPr>
            <a:t>c) To store data</a:t>
          </a:r>
        </a:p>
      </dsp:txBody>
      <dsp:txXfrm>
        <a:off x="44492" y="2110892"/>
        <a:ext cx="9969415" cy="822446"/>
      </dsp:txXfrm>
    </dsp:sp>
    <dsp:sp modelId="{60CA9D42-ACEB-4B67-AABB-1CF8541EEB55}">
      <dsp:nvSpPr>
        <dsp:cNvPr id="0" name=""/>
        <dsp:cNvSpPr/>
      </dsp:nvSpPr>
      <dsp:spPr>
        <a:xfrm>
          <a:off x="0" y="308727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 dirty="0">
              <a:solidFill>
                <a:schemeClr val="accent5">
                  <a:lumMod val="75000"/>
                </a:schemeClr>
              </a:solidFill>
            </a:rPr>
            <a:t>d) To define reusable blocks of code</a:t>
          </a:r>
          <a:endParaRPr lang="fr-FR" sz="3800" b="1" i="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44492" y="3131762"/>
        <a:ext cx="9969415" cy="82244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94A75-EC59-4AAD-87E4-9933E1FDEB44}">
      <dsp:nvSpPr>
        <dsp:cNvPr id="0" name=""/>
        <dsp:cNvSpPr/>
      </dsp:nvSpPr>
      <dsp:spPr>
        <a:xfrm>
          <a:off x="1005841" y="1458173"/>
          <a:ext cx="1508759" cy="2262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2157"/>
              </a:lnTo>
              <a:lnTo>
                <a:pt x="1508759" y="226215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D5F9E-5578-46DF-9C43-2C50E99DE137}">
      <dsp:nvSpPr>
        <dsp:cNvPr id="0" name=""/>
        <dsp:cNvSpPr/>
      </dsp:nvSpPr>
      <dsp:spPr>
        <a:xfrm>
          <a:off x="1005841" y="1458173"/>
          <a:ext cx="1508759" cy="1407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7832"/>
              </a:lnTo>
              <a:lnTo>
                <a:pt x="1508759" y="140783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ED58E-8841-4C78-BC95-9C08157E3A0C}">
      <dsp:nvSpPr>
        <dsp:cNvPr id="0" name=""/>
        <dsp:cNvSpPr/>
      </dsp:nvSpPr>
      <dsp:spPr>
        <a:xfrm>
          <a:off x="1005841" y="1458173"/>
          <a:ext cx="1508759" cy="553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506"/>
              </a:lnTo>
              <a:lnTo>
                <a:pt x="1508759" y="5535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DA7C1-F8BD-4E4A-94C8-0229B373B46C}">
      <dsp:nvSpPr>
        <dsp:cNvPr id="0" name=""/>
        <dsp:cNvSpPr/>
      </dsp:nvSpPr>
      <dsp:spPr>
        <a:xfrm>
          <a:off x="4983479" y="603847"/>
          <a:ext cx="91440" cy="25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6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D1552-7B08-412E-AB6C-6FE831455D22}">
      <dsp:nvSpPr>
        <dsp:cNvPr id="0" name=""/>
        <dsp:cNvSpPr/>
      </dsp:nvSpPr>
      <dsp:spPr>
        <a:xfrm>
          <a:off x="2" y="2210"/>
          <a:ext cx="10058395" cy="601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{} are used to create code blocks. </a:t>
          </a:r>
          <a:endParaRPr lang="fr-FR" sz="2000" kern="1200" dirty="0"/>
        </a:p>
      </dsp:txBody>
      <dsp:txXfrm>
        <a:off x="2" y="2210"/>
        <a:ext cx="10058395" cy="601637"/>
      </dsp:txXfrm>
    </dsp:sp>
    <dsp:sp modelId="{5A5E4D2C-D6D4-4E36-A8A7-BE17BAFD3F79}">
      <dsp:nvSpPr>
        <dsp:cNvPr id="0" name=""/>
        <dsp:cNvSpPr/>
      </dsp:nvSpPr>
      <dsp:spPr>
        <a:xfrm>
          <a:off x="2" y="856535"/>
          <a:ext cx="10058395" cy="601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They are essential for defining</a:t>
          </a:r>
          <a:endParaRPr lang="fr-FR" sz="2000" kern="1200" dirty="0"/>
        </a:p>
      </dsp:txBody>
      <dsp:txXfrm>
        <a:off x="2" y="856535"/>
        <a:ext cx="10058395" cy="601637"/>
      </dsp:txXfrm>
    </dsp:sp>
    <dsp:sp modelId="{65C7F92A-BD07-42D2-84C9-4C2FFBC2AEA3}">
      <dsp:nvSpPr>
        <dsp:cNvPr id="0" name=""/>
        <dsp:cNvSpPr/>
      </dsp:nvSpPr>
      <dsp:spPr>
        <a:xfrm>
          <a:off x="2514601" y="1710861"/>
          <a:ext cx="1203275" cy="601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functions</a:t>
          </a:r>
          <a:endParaRPr lang="fr-FR" sz="1800" kern="1200" dirty="0"/>
        </a:p>
      </dsp:txBody>
      <dsp:txXfrm>
        <a:off x="2514601" y="1710861"/>
        <a:ext cx="1203275" cy="601637"/>
      </dsp:txXfrm>
    </dsp:sp>
    <dsp:sp modelId="{9713C7FE-89B9-4072-8880-FD1D3C47D358}">
      <dsp:nvSpPr>
        <dsp:cNvPr id="0" name=""/>
        <dsp:cNvSpPr/>
      </dsp:nvSpPr>
      <dsp:spPr>
        <a:xfrm>
          <a:off x="2514601" y="2565186"/>
          <a:ext cx="1203275" cy="601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loops</a:t>
          </a:r>
          <a:endParaRPr lang="fr-FR" sz="1400" kern="1200" dirty="0"/>
        </a:p>
      </dsp:txBody>
      <dsp:txXfrm>
        <a:off x="2514601" y="2565186"/>
        <a:ext cx="1203275" cy="601637"/>
      </dsp:txXfrm>
    </dsp:sp>
    <dsp:sp modelId="{7A10DDA5-0871-4207-825A-5456167C4F66}">
      <dsp:nvSpPr>
        <dsp:cNvPr id="0" name=""/>
        <dsp:cNvSpPr/>
      </dsp:nvSpPr>
      <dsp:spPr>
        <a:xfrm>
          <a:off x="2514601" y="3419512"/>
          <a:ext cx="3420406" cy="601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conditional statements</a:t>
          </a:r>
          <a:endParaRPr lang="fr-FR" sz="1800" kern="1200" dirty="0"/>
        </a:p>
      </dsp:txBody>
      <dsp:txXfrm>
        <a:off x="2514601" y="3419512"/>
        <a:ext cx="3420406" cy="60163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7117-33BC-405D-902B-EFCE0CF4FFF5}">
      <dsp:nvSpPr>
        <dsp:cNvPr id="0" name=""/>
        <dsp:cNvSpPr/>
      </dsp:nvSpPr>
      <dsp:spPr>
        <a:xfrm>
          <a:off x="0" y="2466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a) </a:t>
          </a:r>
          <a:r>
            <a:rPr lang="fr-FR" sz="3800" b="0" i="0" kern="1200" dirty="0" err="1"/>
            <a:t>Comments</a:t>
          </a:r>
          <a:endParaRPr lang="fr-FR" sz="3800" kern="1200" dirty="0"/>
        </a:p>
      </dsp:txBody>
      <dsp:txXfrm>
        <a:off x="44492" y="69152"/>
        <a:ext cx="9969415" cy="822446"/>
      </dsp:txXfrm>
    </dsp:sp>
    <dsp:sp modelId="{ECB201D8-7466-435E-876F-91C7040E0092}">
      <dsp:nvSpPr>
        <dsp:cNvPr id="0" name=""/>
        <dsp:cNvSpPr/>
      </dsp:nvSpPr>
      <dsp:spPr>
        <a:xfrm>
          <a:off x="0" y="104553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b) Strings</a:t>
          </a:r>
        </a:p>
      </dsp:txBody>
      <dsp:txXfrm>
        <a:off x="44492" y="1090022"/>
        <a:ext cx="9969415" cy="822446"/>
      </dsp:txXfrm>
    </dsp:sp>
    <dsp:sp modelId="{A4E7DEA6-F62F-49A0-AECF-C1FAAAE577A7}">
      <dsp:nvSpPr>
        <dsp:cNvPr id="0" name=""/>
        <dsp:cNvSpPr/>
      </dsp:nvSpPr>
      <dsp:spPr>
        <a:xfrm>
          <a:off x="0" y="206640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c) Code blocks</a:t>
          </a:r>
        </a:p>
      </dsp:txBody>
      <dsp:txXfrm>
        <a:off x="44492" y="2110892"/>
        <a:ext cx="9969415" cy="822446"/>
      </dsp:txXfrm>
    </dsp:sp>
    <dsp:sp modelId="{DD0C622C-3A5B-4CEF-BE89-C6540E33B5A1}">
      <dsp:nvSpPr>
        <dsp:cNvPr id="0" name=""/>
        <dsp:cNvSpPr/>
      </dsp:nvSpPr>
      <dsp:spPr>
        <a:xfrm>
          <a:off x="0" y="308727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d) Function calls</a:t>
          </a:r>
        </a:p>
      </dsp:txBody>
      <dsp:txXfrm>
        <a:off x="44492" y="3131762"/>
        <a:ext cx="9969415" cy="82244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7117-33BC-405D-902B-EFCE0CF4FFF5}">
      <dsp:nvSpPr>
        <dsp:cNvPr id="0" name=""/>
        <dsp:cNvSpPr/>
      </dsp:nvSpPr>
      <dsp:spPr>
        <a:xfrm>
          <a:off x="0" y="2466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a) </a:t>
          </a:r>
          <a:r>
            <a:rPr lang="fr-FR" sz="3800" b="0" i="0" kern="1200" dirty="0" err="1"/>
            <a:t>Comments</a:t>
          </a:r>
          <a:endParaRPr lang="fr-FR" sz="3800" kern="1200" dirty="0"/>
        </a:p>
      </dsp:txBody>
      <dsp:txXfrm>
        <a:off x="44492" y="69152"/>
        <a:ext cx="9969415" cy="822446"/>
      </dsp:txXfrm>
    </dsp:sp>
    <dsp:sp modelId="{ECB201D8-7466-435E-876F-91C7040E0092}">
      <dsp:nvSpPr>
        <dsp:cNvPr id="0" name=""/>
        <dsp:cNvSpPr/>
      </dsp:nvSpPr>
      <dsp:spPr>
        <a:xfrm>
          <a:off x="0" y="104553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b) Strings</a:t>
          </a:r>
        </a:p>
      </dsp:txBody>
      <dsp:txXfrm>
        <a:off x="44492" y="1090022"/>
        <a:ext cx="9969415" cy="822446"/>
      </dsp:txXfrm>
    </dsp:sp>
    <dsp:sp modelId="{A4E7DEA6-F62F-49A0-AECF-C1FAAAE577A7}">
      <dsp:nvSpPr>
        <dsp:cNvPr id="0" name=""/>
        <dsp:cNvSpPr/>
      </dsp:nvSpPr>
      <dsp:spPr>
        <a:xfrm>
          <a:off x="0" y="206640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1" i="0" kern="1200" dirty="0">
              <a:solidFill>
                <a:schemeClr val="accent5">
                  <a:lumMod val="75000"/>
                </a:schemeClr>
              </a:solidFill>
            </a:rPr>
            <a:t>c) Code blocks</a:t>
          </a:r>
        </a:p>
      </dsp:txBody>
      <dsp:txXfrm>
        <a:off x="44492" y="2110892"/>
        <a:ext cx="9969415" cy="822446"/>
      </dsp:txXfrm>
    </dsp:sp>
    <dsp:sp modelId="{DD0C622C-3A5B-4CEF-BE89-C6540E33B5A1}">
      <dsp:nvSpPr>
        <dsp:cNvPr id="0" name=""/>
        <dsp:cNvSpPr/>
      </dsp:nvSpPr>
      <dsp:spPr>
        <a:xfrm>
          <a:off x="0" y="308727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d) Function calls</a:t>
          </a:r>
        </a:p>
      </dsp:txBody>
      <dsp:txXfrm>
        <a:off x="44492" y="3131762"/>
        <a:ext cx="9969415" cy="82244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D44CB-5883-4552-87E8-090DFDAC50CC}">
      <dsp:nvSpPr>
        <dsp:cNvPr id="0" name=""/>
        <dsp:cNvSpPr/>
      </dsp:nvSpPr>
      <dsp:spPr>
        <a:xfrm>
          <a:off x="0" y="24502"/>
          <a:ext cx="10058399" cy="2466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Event listeners are used to respond</a:t>
          </a:r>
          <a:endParaRPr lang="fr-FR" sz="6200" kern="1200"/>
        </a:p>
      </dsp:txBody>
      <dsp:txXfrm>
        <a:off x="120398" y="144900"/>
        <a:ext cx="9817603" cy="2225563"/>
      </dsp:txXfrm>
    </dsp:sp>
    <dsp:sp modelId="{8E6D5AA8-CC0F-40F2-BEFA-CD94A061ABCA}">
      <dsp:nvSpPr>
        <dsp:cNvPr id="0" name=""/>
        <dsp:cNvSpPr/>
      </dsp:nvSpPr>
      <dsp:spPr>
        <a:xfrm>
          <a:off x="0" y="2490862"/>
          <a:ext cx="10058399" cy="150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78740" rIns="440944" bIns="78740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800" kern="1200"/>
            <a:t>to user interactions in web applications.</a:t>
          </a:r>
          <a:endParaRPr lang="fr-FR" sz="4800" kern="1200"/>
        </a:p>
      </dsp:txBody>
      <dsp:txXfrm>
        <a:off x="0" y="2490862"/>
        <a:ext cx="10058399" cy="1507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5310C-B984-4305-8061-AD8C14B4B6A0}">
      <dsp:nvSpPr>
        <dsp:cNvPr id="0" name=""/>
        <dsp:cNvSpPr/>
      </dsp:nvSpPr>
      <dsp:spPr>
        <a:xfrm>
          <a:off x="0" y="27652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0" i="0" kern="1200"/>
            <a:t>Variables are used to store data.</a:t>
          </a:r>
          <a:endParaRPr lang="fr-FR" sz="5100" kern="1200"/>
        </a:p>
      </dsp:txBody>
      <dsp:txXfrm>
        <a:off x="59713" y="87365"/>
        <a:ext cx="9938973" cy="1103809"/>
      </dsp:txXfrm>
    </dsp:sp>
    <dsp:sp modelId="{2EE9CDD7-337F-423D-8A79-6E62B448EC1A}">
      <dsp:nvSpPr>
        <dsp:cNvPr id="0" name=""/>
        <dsp:cNvSpPr/>
      </dsp:nvSpPr>
      <dsp:spPr>
        <a:xfrm>
          <a:off x="0" y="1250887"/>
          <a:ext cx="10058399" cy="2744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b="0" i="0" kern="1200"/>
            <a:t>They are declared using the</a:t>
          </a:r>
          <a:endParaRPr lang="fr-FR" sz="4000" kern="1200"/>
        </a:p>
        <a:p>
          <a:pPr marL="571500" lvl="2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b="0" i="0" kern="1200" dirty="0"/>
            <a:t>var,</a:t>
          </a:r>
          <a:endParaRPr lang="fr-FR" sz="4000" kern="1200" dirty="0"/>
        </a:p>
        <a:p>
          <a:pPr marL="571500" lvl="2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b="0" i="0" kern="1200" dirty="0"/>
            <a:t>let,</a:t>
          </a:r>
          <a:endParaRPr lang="fr-FR" sz="4000" kern="1200" dirty="0"/>
        </a:p>
        <a:p>
          <a:pPr marL="571500" lvl="2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b="0" i="0" kern="1200"/>
            <a:t>or const keyword.</a:t>
          </a:r>
          <a:endParaRPr lang="fr-FR" sz="4000" kern="1200"/>
        </a:p>
      </dsp:txBody>
      <dsp:txXfrm>
        <a:off x="0" y="1250887"/>
        <a:ext cx="10058399" cy="274482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D44CB-5883-4552-87E8-090DFDAC50CC}">
      <dsp:nvSpPr>
        <dsp:cNvPr id="0" name=""/>
        <dsp:cNvSpPr/>
      </dsp:nvSpPr>
      <dsp:spPr>
        <a:xfrm>
          <a:off x="0" y="181530"/>
          <a:ext cx="1005839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a) To </a:t>
          </a:r>
          <a:r>
            <a:rPr lang="fr-FR" sz="3500" kern="1200" dirty="0" err="1"/>
            <a:t>define</a:t>
          </a:r>
          <a:r>
            <a:rPr lang="fr-FR" sz="3500" kern="1200" dirty="0"/>
            <a:t> </a:t>
          </a:r>
          <a:r>
            <a:rPr lang="fr-FR" sz="3500" kern="1200" dirty="0" err="1"/>
            <a:t>objects</a:t>
          </a:r>
          <a:endParaRPr lang="fr-FR" sz="3500" kern="1200" dirty="0"/>
        </a:p>
      </dsp:txBody>
      <dsp:txXfrm>
        <a:off x="40980" y="222510"/>
        <a:ext cx="9976439" cy="757514"/>
      </dsp:txXfrm>
    </dsp:sp>
    <dsp:sp modelId="{E86938C9-E328-47AB-8B3A-EE7DC22B7904}">
      <dsp:nvSpPr>
        <dsp:cNvPr id="0" name=""/>
        <dsp:cNvSpPr/>
      </dsp:nvSpPr>
      <dsp:spPr>
        <a:xfrm>
          <a:off x="0" y="1121805"/>
          <a:ext cx="1005839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b) To create comments</a:t>
          </a:r>
        </a:p>
      </dsp:txBody>
      <dsp:txXfrm>
        <a:off x="40980" y="1162785"/>
        <a:ext cx="9976439" cy="757514"/>
      </dsp:txXfrm>
    </dsp:sp>
    <dsp:sp modelId="{FFAC6F2A-678C-4C85-8E06-EB09287714EF}">
      <dsp:nvSpPr>
        <dsp:cNvPr id="0" name=""/>
        <dsp:cNvSpPr/>
      </dsp:nvSpPr>
      <dsp:spPr>
        <a:xfrm>
          <a:off x="0" y="2062080"/>
          <a:ext cx="1005839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c) To respond to user interactions in web applications</a:t>
          </a:r>
          <a:endParaRPr lang="fr-FR" sz="3500" kern="1200"/>
        </a:p>
      </dsp:txBody>
      <dsp:txXfrm>
        <a:off x="40980" y="2103060"/>
        <a:ext cx="9976439" cy="757514"/>
      </dsp:txXfrm>
    </dsp:sp>
    <dsp:sp modelId="{BE35E967-E02F-4690-A0F9-8F8162FD2BB4}">
      <dsp:nvSpPr>
        <dsp:cNvPr id="0" name=""/>
        <dsp:cNvSpPr/>
      </dsp:nvSpPr>
      <dsp:spPr>
        <a:xfrm>
          <a:off x="0" y="3002354"/>
          <a:ext cx="1005839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d) To declare variables</a:t>
          </a:r>
        </a:p>
      </dsp:txBody>
      <dsp:txXfrm>
        <a:off x="40980" y="3043334"/>
        <a:ext cx="9976439" cy="75751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D44CB-5883-4552-87E8-090DFDAC50CC}">
      <dsp:nvSpPr>
        <dsp:cNvPr id="0" name=""/>
        <dsp:cNvSpPr/>
      </dsp:nvSpPr>
      <dsp:spPr>
        <a:xfrm>
          <a:off x="0" y="233819"/>
          <a:ext cx="1005839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a) To </a:t>
          </a:r>
          <a:r>
            <a:rPr lang="fr-FR" sz="3400" kern="1200" dirty="0" err="1"/>
            <a:t>define</a:t>
          </a:r>
          <a:r>
            <a:rPr lang="fr-FR" sz="3400" kern="1200" dirty="0"/>
            <a:t> </a:t>
          </a:r>
          <a:r>
            <a:rPr lang="fr-FR" sz="3400" kern="1200" dirty="0" err="1"/>
            <a:t>objects</a:t>
          </a:r>
          <a:endParaRPr lang="fr-FR" sz="3400" kern="1200" dirty="0"/>
        </a:p>
      </dsp:txBody>
      <dsp:txXfrm>
        <a:off x="39809" y="273628"/>
        <a:ext cx="9978781" cy="735872"/>
      </dsp:txXfrm>
    </dsp:sp>
    <dsp:sp modelId="{E86938C9-E328-47AB-8B3A-EE7DC22B7904}">
      <dsp:nvSpPr>
        <dsp:cNvPr id="0" name=""/>
        <dsp:cNvSpPr/>
      </dsp:nvSpPr>
      <dsp:spPr>
        <a:xfrm>
          <a:off x="0" y="1147230"/>
          <a:ext cx="1005839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b) To create comments</a:t>
          </a:r>
        </a:p>
      </dsp:txBody>
      <dsp:txXfrm>
        <a:off x="39809" y="1187039"/>
        <a:ext cx="9978781" cy="735872"/>
      </dsp:txXfrm>
    </dsp:sp>
    <dsp:sp modelId="{FFAC6F2A-678C-4C85-8E06-EB09287714EF}">
      <dsp:nvSpPr>
        <dsp:cNvPr id="0" name=""/>
        <dsp:cNvSpPr/>
      </dsp:nvSpPr>
      <dsp:spPr>
        <a:xfrm>
          <a:off x="0" y="2060640"/>
          <a:ext cx="1005839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solidFill>
                <a:schemeClr val="accent5">
                  <a:lumMod val="75000"/>
                </a:schemeClr>
              </a:solidFill>
            </a:rPr>
            <a:t>c) To respond to user interactions in web applications</a:t>
          </a:r>
          <a:endParaRPr lang="fr-FR" sz="3400" b="1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39809" y="2100449"/>
        <a:ext cx="9978781" cy="735872"/>
      </dsp:txXfrm>
    </dsp:sp>
    <dsp:sp modelId="{BE35E967-E02F-4690-A0F9-8F8162FD2BB4}">
      <dsp:nvSpPr>
        <dsp:cNvPr id="0" name=""/>
        <dsp:cNvSpPr/>
      </dsp:nvSpPr>
      <dsp:spPr>
        <a:xfrm>
          <a:off x="0" y="2974050"/>
          <a:ext cx="1005839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d) To declare variables</a:t>
          </a:r>
        </a:p>
      </dsp:txBody>
      <dsp:txXfrm>
        <a:off x="39809" y="3013859"/>
        <a:ext cx="9978781" cy="735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A8899-6F85-4394-9804-D4635D276C4C}">
      <dsp:nvSpPr>
        <dsp:cNvPr id="0" name=""/>
        <dsp:cNvSpPr/>
      </dsp:nvSpPr>
      <dsp:spPr>
        <a:xfrm>
          <a:off x="5202" y="1469131"/>
          <a:ext cx="2170193" cy="10850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strings </a:t>
          </a:r>
          <a:endParaRPr lang="fr-FR" sz="4400" kern="1200" dirty="0"/>
        </a:p>
      </dsp:txBody>
      <dsp:txXfrm>
        <a:off x="5202" y="1469131"/>
        <a:ext cx="2170193" cy="1085096"/>
      </dsp:txXfrm>
    </dsp:sp>
    <dsp:sp modelId="{07460F37-30DD-4E99-9C33-1EA121A18B1D}">
      <dsp:nvSpPr>
        <dsp:cNvPr id="0" name=""/>
        <dsp:cNvSpPr/>
      </dsp:nvSpPr>
      <dsp:spPr>
        <a:xfrm>
          <a:off x="2631136" y="1469131"/>
          <a:ext cx="2170193" cy="10850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numbers</a:t>
          </a:r>
          <a:endParaRPr lang="fr-FR" sz="4400" kern="1200" dirty="0"/>
        </a:p>
      </dsp:txBody>
      <dsp:txXfrm>
        <a:off x="2631136" y="1469131"/>
        <a:ext cx="2170193" cy="1085096"/>
      </dsp:txXfrm>
    </dsp:sp>
    <dsp:sp modelId="{582E4C9B-E9D9-409C-8D76-610F9FC8639E}">
      <dsp:nvSpPr>
        <dsp:cNvPr id="0" name=""/>
        <dsp:cNvSpPr/>
      </dsp:nvSpPr>
      <dsp:spPr>
        <a:xfrm>
          <a:off x="5257070" y="1469131"/>
          <a:ext cx="2170193" cy="10850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booleans</a:t>
          </a:r>
          <a:endParaRPr lang="fr-FR" sz="4400" kern="1200" dirty="0"/>
        </a:p>
      </dsp:txBody>
      <dsp:txXfrm>
        <a:off x="5257070" y="1469131"/>
        <a:ext cx="2170193" cy="1085096"/>
      </dsp:txXfrm>
    </dsp:sp>
    <dsp:sp modelId="{57D5AAA2-13B5-4BDF-AF1C-66E88F3AB946}">
      <dsp:nvSpPr>
        <dsp:cNvPr id="0" name=""/>
        <dsp:cNvSpPr/>
      </dsp:nvSpPr>
      <dsp:spPr>
        <a:xfrm>
          <a:off x="7883003" y="1469131"/>
          <a:ext cx="2170193" cy="10850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objects</a:t>
          </a:r>
          <a:endParaRPr lang="fr-FR" sz="4400" kern="1200" dirty="0"/>
        </a:p>
      </dsp:txBody>
      <dsp:txXfrm>
        <a:off x="7883003" y="1469131"/>
        <a:ext cx="2170193" cy="10850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140B8-DA00-425E-A33B-F2DB5BB68364}">
      <dsp:nvSpPr>
        <dsp:cNvPr id="0" name=""/>
        <dsp:cNvSpPr/>
      </dsp:nvSpPr>
      <dsp:spPr>
        <a:xfrm>
          <a:off x="0" y="24502"/>
          <a:ext cx="10058399" cy="2466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Quotation marks are used to define strings. </a:t>
          </a:r>
          <a:endParaRPr lang="fr-FR" sz="6200" kern="1200"/>
        </a:p>
      </dsp:txBody>
      <dsp:txXfrm>
        <a:off x="120398" y="144900"/>
        <a:ext cx="9817603" cy="2225563"/>
      </dsp:txXfrm>
    </dsp:sp>
    <dsp:sp modelId="{8DE22BD8-81EE-44ED-970A-405739C55262}">
      <dsp:nvSpPr>
        <dsp:cNvPr id="0" name=""/>
        <dsp:cNvSpPr/>
      </dsp:nvSpPr>
      <dsp:spPr>
        <a:xfrm>
          <a:off x="0" y="2490862"/>
          <a:ext cx="10058399" cy="150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78740" rIns="440944" bIns="78740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800" kern="1200"/>
            <a:t>Single ('') or double ("") quotes are both valid.</a:t>
          </a:r>
          <a:endParaRPr lang="fr-FR" sz="4800" kern="1200"/>
        </a:p>
      </dsp:txBody>
      <dsp:txXfrm>
        <a:off x="0" y="2490862"/>
        <a:ext cx="10058399" cy="15079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7117-33BC-405D-902B-EFCE0CF4FFF5}">
      <dsp:nvSpPr>
        <dsp:cNvPr id="0" name=""/>
        <dsp:cNvSpPr/>
      </dsp:nvSpPr>
      <dsp:spPr>
        <a:xfrm>
          <a:off x="0" y="10979"/>
          <a:ext cx="10058399" cy="238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0" i="0" kern="1200" dirty="0"/>
            <a:t>; are used to </a:t>
          </a:r>
          <a:r>
            <a:rPr lang="en-US" sz="6000" b="1" i="0" kern="1200" dirty="0"/>
            <a:t>terminate</a:t>
          </a:r>
          <a:r>
            <a:rPr lang="en-US" sz="6000" b="0" i="0" kern="1200" dirty="0"/>
            <a:t> statements in JavaScript.</a:t>
          </a:r>
          <a:endParaRPr lang="fr-FR" sz="6000" kern="1200" dirty="0"/>
        </a:p>
      </dsp:txBody>
      <dsp:txXfrm>
        <a:off x="116514" y="127493"/>
        <a:ext cx="9825371" cy="2153772"/>
      </dsp:txXfrm>
    </dsp:sp>
    <dsp:sp modelId="{77CB1AE9-DB24-4734-9D2F-BF88EA581E76}">
      <dsp:nvSpPr>
        <dsp:cNvPr id="0" name=""/>
        <dsp:cNvSpPr/>
      </dsp:nvSpPr>
      <dsp:spPr>
        <a:xfrm>
          <a:off x="0" y="2397779"/>
          <a:ext cx="10058399" cy="161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76200" rIns="426720" bIns="76200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700" b="0" i="0" kern="1200" dirty="0"/>
            <a:t>Although they are often optional, </a:t>
          </a:r>
          <a:endParaRPr lang="fr-FR" sz="4700" kern="1200" dirty="0"/>
        </a:p>
        <a:p>
          <a:pPr marL="571500" lvl="2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700" b="0" i="0" kern="1200"/>
            <a:t>it's a good practice to include them.</a:t>
          </a:r>
          <a:endParaRPr lang="fr-FR" sz="4700" kern="1200"/>
        </a:p>
      </dsp:txBody>
      <dsp:txXfrm>
        <a:off x="0" y="2397779"/>
        <a:ext cx="10058399" cy="1614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7117-33BC-405D-902B-EFCE0CF4FFF5}">
      <dsp:nvSpPr>
        <dsp:cNvPr id="0" name=""/>
        <dsp:cNvSpPr/>
      </dsp:nvSpPr>
      <dsp:spPr>
        <a:xfrm>
          <a:off x="0" y="2466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a) </a:t>
          </a:r>
          <a:r>
            <a:rPr lang="fr-FR" sz="3800" b="0" i="0" kern="1200" dirty="0" err="1"/>
            <a:t>They</a:t>
          </a:r>
          <a:r>
            <a:rPr lang="fr-FR" sz="3800" b="0" i="0" kern="1200" dirty="0"/>
            <a:t> </a:t>
          </a:r>
          <a:r>
            <a:rPr lang="fr-FR" sz="3800" b="0" i="0" kern="1200" dirty="0" err="1"/>
            <a:t>define</a:t>
          </a:r>
          <a:r>
            <a:rPr lang="fr-FR" sz="3800" b="0" i="0" kern="1200" dirty="0"/>
            <a:t> variables.</a:t>
          </a:r>
          <a:endParaRPr lang="fr-FR" sz="3800" kern="1200" dirty="0"/>
        </a:p>
      </dsp:txBody>
      <dsp:txXfrm>
        <a:off x="44492" y="69152"/>
        <a:ext cx="9969415" cy="822446"/>
      </dsp:txXfrm>
    </dsp:sp>
    <dsp:sp modelId="{DA4230EE-ACF3-4335-A044-0D6EDB675A1B}">
      <dsp:nvSpPr>
        <dsp:cNvPr id="0" name=""/>
        <dsp:cNvSpPr/>
      </dsp:nvSpPr>
      <dsp:spPr>
        <a:xfrm>
          <a:off x="0" y="104553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b) </a:t>
          </a:r>
          <a:r>
            <a:rPr lang="fr-FR" sz="3800" b="0" i="0" kern="1200" dirty="0" err="1"/>
            <a:t>They</a:t>
          </a:r>
          <a:r>
            <a:rPr lang="fr-FR" sz="3800" b="0" i="0" kern="1200" dirty="0"/>
            <a:t> terminate statements.</a:t>
          </a:r>
        </a:p>
      </dsp:txBody>
      <dsp:txXfrm>
        <a:off x="44492" y="1090022"/>
        <a:ext cx="9969415" cy="822446"/>
      </dsp:txXfrm>
    </dsp:sp>
    <dsp:sp modelId="{78CADB12-22A7-413E-9907-AD11F36F5E88}">
      <dsp:nvSpPr>
        <dsp:cNvPr id="0" name=""/>
        <dsp:cNvSpPr/>
      </dsp:nvSpPr>
      <dsp:spPr>
        <a:xfrm>
          <a:off x="0" y="206640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c) They create comments.</a:t>
          </a:r>
        </a:p>
      </dsp:txBody>
      <dsp:txXfrm>
        <a:off x="44492" y="2110892"/>
        <a:ext cx="9969415" cy="822446"/>
      </dsp:txXfrm>
    </dsp:sp>
    <dsp:sp modelId="{C6F68B74-9803-47CB-8BB5-464ECDD0E594}">
      <dsp:nvSpPr>
        <dsp:cNvPr id="0" name=""/>
        <dsp:cNvSpPr/>
      </dsp:nvSpPr>
      <dsp:spPr>
        <a:xfrm>
          <a:off x="0" y="308727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d) They declare functions.</a:t>
          </a:r>
        </a:p>
      </dsp:txBody>
      <dsp:txXfrm>
        <a:off x="44492" y="3131762"/>
        <a:ext cx="9969415" cy="8224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7117-33BC-405D-902B-EFCE0CF4FFF5}">
      <dsp:nvSpPr>
        <dsp:cNvPr id="0" name=""/>
        <dsp:cNvSpPr/>
      </dsp:nvSpPr>
      <dsp:spPr>
        <a:xfrm>
          <a:off x="0" y="2466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a) </a:t>
          </a:r>
          <a:r>
            <a:rPr lang="fr-FR" sz="3800" b="0" i="0" kern="1200" dirty="0" err="1"/>
            <a:t>They</a:t>
          </a:r>
          <a:r>
            <a:rPr lang="fr-FR" sz="3800" b="0" i="0" kern="1200" dirty="0"/>
            <a:t> </a:t>
          </a:r>
          <a:r>
            <a:rPr lang="fr-FR" sz="3800" b="0" i="0" kern="1200" dirty="0" err="1"/>
            <a:t>define</a:t>
          </a:r>
          <a:r>
            <a:rPr lang="fr-FR" sz="3800" b="0" i="0" kern="1200" dirty="0"/>
            <a:t> variables.</a:t>
          </a:r>
          <a:endParaRPr lang="fr-FR" sz="3800" kern="1200" dirty="0"/>
        </a:p>
      </dsp:txBody>
      <dsp:txXfrm>
        <a:off x="44492" y="69152"/>
        <a:ext cx="9969415" cy="822446"/>
      </dsp:txXfrm>
    </dsp:sp>
    <dsp:sp modelId="{DA4230EE-ACF3-4335-A044-0D6EDB675A1B}">
      <dsp:nvSpPr>
        <dsp:cNvPr id="0" name=""/>
        <dsp:cNvSpPr/>
      </dsp:nvSpPr>
      <dsp:spPr>
        <a:xfrm>
          <a:off x="0" y="104553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1" i="0" kern="1200" dirty="0">
              <a:solidFill>
                <a:schemeClr val="accent5">
                  <a:lumMod val="75000"/>
                </a:schemeClr>
              </a:solidFill>
            </a:rPr>
            <a:t>b) </a:t>
          </a:r>
          <a:r>
            <a:rPr lang="fr-FR" sz="3800" b="1" i="0" kern="1200" dirty="0" err="1">
              <a:solidFill>
                <a:schemeClr val="accent5">
                  <a:lumMod val="75000"/>
                </a:schemeClr>
              </a:solidFill>
            </a:rPr>
            <a:t>They</a:t>
          </a:r>
          <a:r>
            <a:rPr lang="fr-FR" sz="3800" b="1" i="0" kern="1200" dirty="0">
              <a:solidFill>
                <a:schemeClr val="accent5">
                  <a:lumMod val="75000"/>
                </a:schemeClr>
              </a:solidFill>
            </a:rPr>
            <a:t> terminate statements.</a:t>
          </a:r>
        </a:p>
      </dsp:txBody>
      <dsp:txXfrm>
        <a:off x="44492" y="1090022"/>
        <a:ext cx="9969415" cy="822446"/>
      </dsp:txXfrm>
    </dsp:sp>
    <dsp:sp modelId="{78CADB12-22A7-413E-9907-AD11F36F5E88}">
      <dsp:nvSpPr>
        <dsp:cNvPr id="0" name=""/>
        <dsp:cNvSpPr/>
      </dsp:nvSpPr>
      <dsp:spPr>
        <a:xfrm>
          <a:off x="0" y="206640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c) They create comments.</a:t>
          </a:r>
        </a:p>
      </dsp:txBody>
      <dsp:txXfrm>
        <a:off x="44492" y="2110892"/>
        <a:ext cx="9969415" cy="822446"/>
      </dsp:txXfrm>
    </dsp:sp>
    <dsp:sp modelId="{C6F68B74-9803-47CB-8BB5-464ECDD0E594}">
      <dsp:nvSpPr>
        <dsp:cNvPr id="0" name=""/>
        <dsp:cNvSpPr/>
      </dsp:nvSpPr>
      <dsp:spPr>
        <a:xfrm>
          <a:off x="0" y="308727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d) They declare functions.</a:t>
          </a:r>
        </a:p>
      </dsp:txBody>
      <dsp:txXfrm>
        <a:off x="44492" y="3131762"/>
        <a:ext cx="9969415" cy="8224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F86A4-12E9-448D-BB3F-CCAC3842AA9F}">
      <dsp:nvSpPr>
        <dsp:cNvPr id="0" name=""/>
        <dsp:cNvSpPr/>
      </dsp:nvSpPr>
      <dsp:spPr>
        <a:xfrm>
          <a:off x="0" y="205560"/>
          <a:ext cx="10058399" cy="1391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// are used to add explanations</a:t>
          </a:r>
          <a:endParaRPr lang="fr-FR" sz="5800" kern="1200" dirty="0"/>
        </a:p>
      </dsp:txBody>
      <dsp:txXfrm>
        <a:off x="67909" y="273469"/>
        <a:ext cx="9922581" cy="1255312"/>
      </dsp:txXfrm>
    </dsp:sp>
    <dsp:sp modelId="{658F31C1-513B-49C3-B430-9D0E6975591E}">
      <dsp:nvSpPr>
        <dsp:cNvPr id="0" name=""/>
        <dsp:cNvSpPr/>
      </dsp:nvSpPr>
      <dsp:spPr>
        <a:xfrm>
          <a:off x="0" y="1596690"/>
          <a:ext cx="10058399" cy="222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73660" rIns="412496" bIns="73660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500" kern="1200"/>
            <a:t> </a:t>
          </a:r>
          <a:r>
            <a:rPr lang="en-US" sz="4500" kern="1200" dirty="0"/>
            <a:t>and notes to your code.</a:t>
          </a:r>
          <a:endParaRPr lang="fr-FR" sz="4500" kern="1200" dirty="0"/>
        </a:p>
        <a:p>
          <a:pPr marL="571500" lvl="2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500" kern="1200" dirty="0"/>
            <a:t> They are ignored by the JavaScript engine.</a:t>
          </a:r>
          <a:endParaRPr lang="fr-FR" sz="4500" kern="1200" dirty="0"/>
        </a:p>
      </dsp:txBody>
      <dsp:txXfrm>
        <a:off x="0" y="1596690"/>
        <a:ext cx="10058399" cy="22211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62ED6-2BB0-4DBB-A36C-80759A064B13}">
      <dsp:nvSpPr>
        <dsp:cNvPr id="0" name=""/>
        <dsp:cNvSpPr/>
      </dsp:nvSpPr>
      <dsp:spPr>
        <a:xfrm>
          <a:off x="0" y="68309"/>
          <a:ext cx="10058399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Conditional statements:</a:t>
          </a:r>
          <a:endParaRPr lang="fr-FR" sz="4400" kern="1200" dirty="0"/>
        </a:p>
      </dsp:txBody>
      <dsp:txXfrm>
        <a:off x="51517" y="119826"/>
        <a:ext cx="9955365" cy="952306"/>
      </dsp:txXfrm>
    </dsp:sp>
    <dsp:sp modelId="{0384D5CA-32C4-4541-9F36-E64DDEE414A6}">
      <dsp:nvSpPr>
        <dsp:cNvPr id="0" name=""/>
        <dsp:cNvSpPr/>
      </dsp:nvSpPr>
      <dsp:spPr>
        <a:xfrm>
          <a:off x="0" y="1123649"/>
          <a:ext cx="10058399" cy="177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if,</a:t>
          </a:r>
          <a:endParaRPr lang="fr-FR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else if, </a:t>
          </a:r>
          <a:endParaRPr lang="fr-FR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else,</a:t>
          </a:r>
          <a:endParaRPr lang="fr-FR" sz="3400" kern="1200" dirty="0"/>
        </a:p>
      </dsp:txBody>
      <dsp:txXfrm>
        <a:off x="0" y="1123649"/>
        <a:ext cx="10058399" cy="1776060"/>
      </dsp:txXfrm>
    </dsp:sp>
    <dsp:sp modelId="{FF319A45-A944-4699-BA45-30C5197E1D10}">
      <dsp:nvSpPr>
        <dsp:cNvPr id="0" name=""/>
        <dsp:cNvSpPr/>
      </dsp:nvSpPr>
      <dsp:spPr>
        <a:xfrm>
          <a:off x="0" y="2899710"/>
          <a:ext cx="10058399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are used for decision-making in your code.</a:t>
          </a:r>
          <a:endParaRPr lang="fr-FR" sz="4400" kern="1200" dirty="0"/>
        </a:p>
      </dsp:txBody>
      <dsp:txXfrm>
        <a:off x="51517" y="2951227"/>
        <a:ext cx="9955365" cy="952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1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0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7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2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7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8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4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310-8EC6-4854-91FE-9CF9415E5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Introduction to JavaScript </a:t>
            </a:r>
            <a:r>
              <a:rPr lang="fr-FR" b="1" i="0" dirty="0" err="1">
                <a:effectLst/>
                <a:latin typeface="Söhne"/>
              </a:rPr>
              <a:t>Syntax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5E29-2A29-4549-8074-441AB8A9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Foundation session  </a:t>
            </a:r>
          </a:p>
          <a:p>
            <a:r>
              <a:rPr lang="en-US" dirty="0"/>
              <a:t>An overview of basic JavaScript syntax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r>
              <a:rPr lang="en-GB" dirty="0"/>
              <a:t>12/10/2023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94BA7-C496-4C04-9758-57C08FAF729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57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Conditional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FC6537-EC52-49D2-AF2E-9142C15A02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39141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A127333-E530-4AFD-9269-944D1AC482B3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5862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 ()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0E4980-FCCB-4EDF-AE5B-D01C279A9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4742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708A603-7983-4C39-B42C-82DC52CDF0E7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937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 () are used for?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21DB80-DF0C-47B9-8CC0-309BA898E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21982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67184-91FA-461E-B408-AB4E5033051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444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 () are used for? - Answer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21DB80-DF0C-47B9-8CC0-309BA898E6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67184-91FA-461E-B408-AB4E5033051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9956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(){ }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8A7829-DC9C-475F-8B0D-C30B9ED7C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48477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897DD4-3019-4805-8AF4-F0CC03FB9124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364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JavaScript, what is the purpose of a function?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21DB80-DF0C-47B9-8CC0-309BA898E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00528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67184-91FA-461E-B408-AB4E5033051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388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JavaScript, what is the purpose of a function? - Answer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21DB80-DF0C-47B9-8CC0-309BA898E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28179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67184-91FA-461E-B408-AB4E5033051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488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Braces {}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E7503B-82AB-451C-92DF-48BE483B8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17085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739DA6A-596B-4675-81FB-2C5C2069FF14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26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curly braces {} represent in JavaScript?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21DB80-DF0C-47B9-8CC0-309BA898E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83731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67184-91FA-461E-B408-AB4E5033051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5803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curly braces {} represent in JavaScript? - Answer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21DB80-DF0C-47B9-8CC0-309BA898E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38645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67184-91FA-461E-B408-AB4E5033051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9166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2DC05D4-49AB-492C-A93C-2719CB5B2F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67184-91FA-461E-B408-AB4E5033051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829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Listeners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62AB2D-D583-441A-8315-3D9B68522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36705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897DD4-3019-4805-8AF4-F0CC03FB9124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412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event listener used for in JavaScript?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62AB2D-D583-441A-8315-3D9B68522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63478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897DD4-3019-4805-8AF4-F0CC03FB9124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5895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event listener used for in JavaScript? - Answer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62AB2D-D583-441A-8315-3D9B68522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73801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897DD4-3019-4805-8AF4-F0CC03FB9124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6136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418B-4026-4687-92F7-264371B5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Questions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54933-BDDA-43B2-9AF9-CE655FDF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27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7360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98E2D4F-CFAE-4398-AA26-938944693F3D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91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Data Types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B07B4A4-2BC3-4381-8330-F7DE4076E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24556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6EE7703-0E5B-4DEA-B363-64257220C78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15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 Marks ('' or "")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9D472A-C6BF-4139-9701-7B2B6E827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66192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A8EC95B-4395-47C8-8DEE-503D89802942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502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Semicolons</a:t>
            </a:r>
            <a:r>
              <a:rPr lang="fr-FR" dirty="0"/>
              <a:t> (;)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21DB80-DF0C-47B9-8CC0-309BA898E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82586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67184-91FA-461E-B408-AB4E5033051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9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semicolons in JavaScript?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21DB80-DF0C-47B9-8CC0-309BA898E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36200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67184-91FA-461E-B408-AB4E5033051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3292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semicolons in JavaScript? - Answer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21DB80-DF0C-47B9-8CC0-309BA898E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18184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67184-91FA-461E-B408-AB4E5033051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7404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//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D9CBC8-D02E-4541-8812-74DF5B927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08470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0419844-548A-4156-A9A0-04A7C7F1A477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81485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0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9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689</Words>
  <Application>Microsoft Office PowerPoint</Application>
  <PresentationFormat>Widescreen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Söhne</vt:lpstr>
      <vt:lpstr>Retrospect</vt:lpstr>
      <vt:lpstr>Introduction to JavaScript Syntax</vt:lpstr>
      <vt:lpstr>Agenda</vt:lpstr>
      <vt:lpstr>Variables</vt:lpstr>
      <vt:lpstr>JavaScript Data Types</vt:lpstr>
      <vt:lpstr>Quotation Marks ('' or "")</vt:lpstr>
      <vt:lpstr>Semicolons (;)</vt:lpstr>
      <vt:lpstr>What is the purpose of semicolons in JavaScript?</vt:lpstr>
      <vt:lpstr>What is the purpose of semicolons in JavaScript? - Answer</vt:lpstr>
      <vt:lpstr>Comments //</vt:lpstr>
      <vt:lpstr>Conditional Statements</vt:lpstr>
      <vt:lpstr>Parentheses ()</vt:lpstr>
      <vt:lpstr>Parentheses () are used for? </vt:lpstr>
      <vt:lpstr>Parentheses () are used for? - Answer</vt:lpstr>
      <vt:lpstr>Functions (){ }</vt:lpstr>
      <vt:lpstr>In JavaScript, what is the purpose of a function? </vt:lpstr>
      <vt:lpstr>In JavaScript, what is the purpose of a function? - Answer</vt:lpstr>
      <vt:lpstr>Curly Braces {}</vt:lpstr>
      <vt:lpstr>What do curly braces {} represent in JavaScript?</vt:lpstr>
      <vt:lpstr>What do curly braces {} represent in JavaScript? - Answer</vt:lpstr>
      <vt:lpstr>Event Listeners</vt:lpstr>
      <vt:lpstr>What is an event listener used for in JavaScript?</vt:lpstr>
      <vt:lpstr>What is an event listener used for in JavaScript? - Answer</vt:lpstr>
      <vt:lpstr>Your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Syntax</dc:title>
  <dc:creator>Rishi Gujadhur</dc:creator>
  <cp:lastModifiedBy>Rishi Gujadhur</cp:lastModifiedBy>
  <cp:revision>54</cp:revision>
  <dcterms:created xsi:type="dcterms:W3CDTF">2023-10-11T10:33:30Z</dcterms:created>
  <dcterms:modified xsi:type="dcterms:W3CDTF">2023-10-18T15:09:02Z</dcterms:modified>
</cp:coreProperties>
</file>