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9" r:id="rId5"/>
    <p:sldId id="261" r:id="rId6"/>
    <p:sldId id="260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500324-A81C-4C3B-9F0D-C85D8BD5211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Reach by Email, LinkedIn, Zoom, Facebook groups, Discord groups…</a:t>
          </a:r>
        </a:p>
      </dgm:t>
    </dgm:pt>
    <dgm:pt modelId="{CBC73E00-D825-4850-B009-4C4ECA138850}" type="parTrans" cxnId="{D49407A8-C344-4A4F-8C52-A60914FA8DEE}">
      <dgm:prSet/>
      <dgm:spPr/>
      <dgm:t>
        <a:bodyPr/>
        <a:lstStyle/>
        <a:p>
          <a:endParaRPr lang="fr-FR"/>
        </a:p>
      </dgm:t>
    </dgm:pt>
    <dgm:pt modelId="{6548BA0F-8044-4BD4-BA25-C10DD1835032}" type="sibTrans" cxnId="{D49407A8-C344-4A4F-8C52-A60914FA8DEE}">
      <dgm:prSet/>
      <dgm:spPr/>
      <dgm:t>
        <a:bodyPr/>
        <a:lstStyle/>
        <a:p>
          <a:endParaRPr lang="fr-FR"/>
        </a:p>
      </dgm:t>
    </dgm:pt>
    <dgm:pt modelId="{8DC2C2BE-AFCF-4736-8379-6CE880F1A28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Survey customers </a:t>
          </a:r>
        </a:p>
      </dgm:t>
    </dgm:pt>
    <dgm:pt modelId="{40C461F6-641F-471C-9535-609B012A5ED5}" type="parTrans" cxnId="{164757DD-54BF-4D37-9FAE-6DDBC31CE0BD}">
      <dgm:prSet/>
      <dgm:spPr/>
      <dgm:t>
        <a:bodyPr/>
        <a:lstStyle/>
        <a:p>
          <a:endParaRPr lang="fr-FR"/>
        </a:p>
      </dgm:t>
    </dgm:pt>
    <dgm:pt modelId="{B238E38E-BDB7-4BD2-BC2B-D45FB3CF2064}" type="sibTrans" cxnId="{164757DD-54BF-4D37-9FAE-6DDBC31CE0BD}">
      <dgm:prSet/>
      <dgm:spPr/>
      <dgm:t>
        <a:bodyPr/>
        <a:lstStyle/>
        <a:p>
          <a:endParaRPr lang="fr-FR"/>
        </a:p>
      </dgm:t>
    </dgm:pt>
    <dgm:pt modelId="{7A9A899C-1B9C-4232-96C5-7B28F38B2F1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Ask if they got this problem, </a:t>
          </a:r>
        </a:p>
      </dgm:t>
    </dgm:pt>
    <dgm:pt modelId="{11E957A7-EB9E-43B4-8030-C4CFF1954F74}" type="parTrans" cxnId="{7C3BDFAE-E8A9-488E-8AF1-5B091D5C2756}">
      <dgm:prSet/>
      <dgm:spPr/>
      <dgm:t>
        <a:bodyPr/>
        <a:lstStyle/>
        <a:p>
          <a:endParaRPr lang="fr-FR"/>
        </a:p>
      </dgm:t>
    </dgm:pt>
    <dgm:pt modelId="{C5096FF9-61A8-434A-BB8D-28464A9A30D0}" type="sibTrans" cxnId="{7C3BDFAE-E8A9-488E-8AF1-5B091D5C2756}">
      <dgm:prSet/>
      <dgm:spPr/>
      <dgm:t>
        <a:bodyPr/>
        <a:lstStyle/>
        <a:p>
          <a:endParaRPr lang="fr-FR"/>
        </a:p>
      </dgm:t>
    </dgm:pt>
    <dgm:pt modelId="{8B2FED86-3E0A-415C-AAB0-07E41360F47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how significant it is</a:t>
          </a:r>
        </a:p>
      </dgm:t>
    </dgm:pt>
    <dgm:pt modelId="{7943BD8C-F8C1-41DB-89F9-C4FFD37CE13D}" type="parTrans" cxnId="{0DC28ABE-6E99-4E8F-AFF8-95CE21F1524D}">
      <dgm:prSet/>
      <dgm:spPr/>
      <dgm:t>
        <a:bodyPr/>
        <a:lstStyle/>
        <a:p>
          <a:endParaRPr lang="fr-FR"/>
        </a:p>
      </dgm:t>
    </dgm:pt>
    <dgm:pt modelId="{D881090E-2A09-434E-8AE8-B54B0C0D1E4E}" type="sibTrans" cxnId="{0DC28ABE-6E99-4E8F-AFF8-95CE21F1524D}">
      <dgm:prSet/>
      <dgm:spPr/>
      <dgm:t>
        <a:bodyPr/>
        <a:lstStyle/>
        <a:p>
          <a:endParaRPr lang="fr-FR"/>
        </a:p>
      </dgm:t>
    </dgm:pt>
    <dgm:pt modelId="{67D86B35-7D47-4457-B1AE-36F9061E45B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and have they solved it?</a:t>
          </a:r>
        </a:p>
      </dgm:t>
    </dgm:pt>
    <dgm:pt modelId="{281722CE-71A0-4C9E-858A-E8659C180832}" type="parTrans" cxnId="{7265CA28-5F90-4F35-ADB4-ADFC3525A0EC}">
      <dgm:prSet/>
      <dgm:spPr/>
      <dgm:t>
        <a:bodyPr/>
        <a:lstStyle/>
        <a:p>
          <a:endParaRPr lang="fr-FR"/>
        </a:p>
      </dgm:t>
    </dgm:pt>
    <dgm:pt modelId="{824D7C04-B7EE-491F-A26D-D83A58069BD5}" type="sibTrans" cxnId="{7265CA28-5F90-4F35-ADB4-ADFC3525A0EC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7A8D912-BAF9-4DB8-90D6-2E69BE632765}" type="pres">
      <dgm:prSet presAssocID="{8DC2C2BE-AFCF-4736-8379-6CE880F1A28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D228EF6-4D7E-4855-BED2-CE1FD5EED513}" type="pres">
      <dgm:prSet presAssocID="{8DC2C2BE-AFCF-4736-8379-6CE880F1A28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7265CA28-5F90-4F35-ADB4-ADFC3525A0EC}" srcId="{7A9A899C-1B9C-4232-96C5-7B28F38B2F1D}" destId="{67D86B35-7D47-4457-B1AE-36F9061E45B2}" srcOrd="1" destOrd="0" parTransId="{281722CE-71A0-4C9E-858A-E8659C180832}" sibTransId="{824D7C04-B7EE-491F-A26D-D83A58069BD5}"/>
    <dgm:cxn modelId="{4D14E630-90BA-456E-9073-B9B8DF082077}" type="presOf" srcId="{7A9A899C-1B9C-4232-96C5-7B28F38B2F1D}" destId="{1D228EF6-4D7E-4855-BED2-CE1FD5EED513}" srcOrd="0" destOrd="1" presId="urn:microsoft.com/office/officeart/2005/8/layout/vList2"/>
    <dgm:cxn modelId="{D49407A8-C344-4A4F-8C52-A60914FA8DEE}" srcId="{8DC2C2BE-AFCF-4736-8379-6CE880F1A28E}" destId="{1A500324-A81C-4C3B-9F0D-C85D8BD52112}" srcOrd="0" destOrd="0" parTransId="{CBC73E00-D825-4850-B009-4C4ECA138850}" sibTransId="{6548BA0F-8044-4BD4-BA25-C10DD1835032}"/>
    <dgm:cxn modelId="{7C3BDFAE-E8A9-488E-8AF1-5B091D5C2756}" srcId="{8DC2C2BE-AFCF-4736-8379-6CE880F1A28E}" destId="{7A9A899C-1B9C-4232-96C5-7B28F38B2F1D}" srcOrd="1" destOrd="0" parTransId="{11E957A7-EB9E-43B4-8030-C4CFF1954F74}" sibTransId="{C5096FF9-61A8-434A-BB8D-28464A9A30D0}"/>
    <dgm:cxn modelId="{0DC28ABE-6E99-4E8F-AFF8-95CE21F1524D}" srcId="{7A9A899C-1B9C-4232-96C5-7B28F38B2F1D}" destId="{8B2FED86-3E0A-415C-AAB0-07E41360F470}" srcOrd="0" destOrd="0" parTransId="{7943BD8C-F8C1-41DB-89F9-C4FFD37CE13D}" sibTransId="{D881090E-2A09-434E-8AE8-B54B0C0D1E4E}"/>
    <dgm:cxn modelId="{8EBCCECB-C974-49D0-9F93-F2E04D82E591}" type="presOf" srcId="{8DC2C2BE-AFCF-4736-8379-6CE880F1A28E}" destId="{97A8D912-BAF9-4DB8-90D6-2E69BE632765}" srcOrd="0" destOrd="0" presId="urn:microsoft.com/office/officeart/2005/8/layout/vList2"/>
    <dgm:cxn modelId="{1F1C34CF-22B4-4ADF-8DAF-83FE4B2D7D04}" type="presOf" srcId="{1A500324-A81C-4C3B-9F0D-C85D8BD52112}" destId="{1D228EF6-4D7E-4855-BED2-CE1FD5EED513}" srcOrd="0" destOrd="0" presId="urn:microsoft.com/office/officeart/2005/8/layout/vList2"/>
    <dgm:cxn modelId="{164757DD-54BF-4D37-9FAE-6DDBC31CE0BD}" srcId="{DBCD91CC-5BB3-4DBF-B41C-2B6D3FD4EF59}" destId="{8DC2C2BE-AFCF-4736-8379-6CE880F1A28E}" srcOrd="0" destOrd="0" parTransId="{40C461F6-641F-471C-9535-609B012A5ED5}" sibTransId="{B238E38E-BDB7-4BD2-BC2B-D45FB3CF2064}"/>
    <dgm:cxn modelId="{E0CB91DE-619D-4E50-97FF-9F83F0FC5ADF}" type="presOf" srcId="{67D86B35-7D47-4457-B1AE-36F9061E45B2}" destId="{1D228EF6-4D7E-4855-BED2-CE1FD5EED513}" srcOrd="0" destOrd="3" presId="urn:microsoft.com/office/officeart/2005/8/layout/vList2"/>
    <dgm:cxn modelId="{059379F1-94F3-4567-8CAC-02670AB11CDC}" type="presOf" srcId="{8B2FED86-3E0A-415C-AAB0-07E41360F470}" destId="{1D228EF6-4D7E-4855-BED2-CE1FD5EED513}" srcOrd="0" destOrd="2" presId="urn:microsoft.com/office/officeart/2005/8/layout/vList2"/>
    <dgm:cxn modelId="{B0844DDE-03E1-48AB-9450-0856AEEB864D}" type="presParOf" srcId="{225E4BFE-4856-4B6D-9C0E-79DC14D9FCE4}" destId="{97A8D912-BAF9-4DB8-90D6-2E69BE632765}" srcOrd="0" destOrd="0" presId="urn:microsoft.com/office/officeart/2005/8/layout/vList2"/>
    <dgm:cxn modelId="{903174A5-7EFC-4E58-923B-0C48B2DF5430}" type="presParOf" srcId="{225E4BFE-4856-4B6D-9C0E-79DC14D9FCE4}" destId="{1D228EF6-4D7E-4855-BED2-CE1FD5EED51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2E82DD-93D0-49D6-AF4C-36B07D7600D1}">
      <dgm:prSet/>
      <dgm:spPr/>
      <dgm:t>
        <a:bodyPr/>
        <a:lstStyle/>
        <a:p>
          <a:r>
            <a:rPr lang="en-US" b="0" i="0" dirty="0"/>
            <a:t>Myth: A great product guarantees success. </a:t>
          </a:r>
          <a:endParaRPr lang="fr-FR" dirty="0"/>
        </a:p>
      </dgm:t>
    </dgm:pt>
    <dgm:pt modelId="{1B6E485F-AD00-45D5-9DD1-79EA74D38739}" type="parTrans" cxnId="{6DE25601-88DA-4CE5-AA0A-1368C65C2B51}">
      <dgm:prSet/>
      <dgm:spPr/>
      <dgm:t>
        <a:bodyPr/>
        <a:lstStyle/>
        <a:p>
          <a:endParaRPr lang="fr-FR"/>
        </a:p>
      </dgm:t>
    </dgm:pt>
    <dgm:pt modelId="{4B92356D-DA8E-421A-B2BC-F75EC179B4F8}" type="sibTrans" cxnId="{6DE25601-88DA-4CE5-AA0A-1368C65C2B51}">
      <dgm:prSet/>
      <dgm:spPr/>
      <dgm:t>
        <a:bodyPr/>
        <a:lstStyle/>
        <a:p>
          <a:endParaRPr lang="fr-FR"/>
        </a:p>
      </dgm:t>
    </dgm:pt>
    <dgm:pt modelId="{A76B5695-6C71-4ED5-BAE5-3B6FCAF7F8E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You need to work 24/7. </a:t>
          </a:r>
        </a:p>
      </dgm:t>
    </dgm:pt>
    <dgm:pt modelId="{8CE4EB70-9AA2-482A-BCB1-C22650A3D9C1}" type="parTrans" cxnId="{DFAC34C2-56CC-4255-A1BA-9AD461D99B70}">
      <dgm:prSet/>
      <dgm:spPr/>
      <dgm:t>
        <a:bodyPr/>
        <a:lstStyle/>
        <a:p>
          <a:endParaRPr lang="fr-FR"/>
        </a:p>
      </dgm:t>
    </dgm:pt>
    <dgm:pt modelId="{C5DC04AB-D7CA-4833-9229-D47A52455B38}" type="sibTrans" cxnId="{DFAC34C2-56CC-4255-A1BA-9AD461D99B70}">
      <dgm:prSet/>
      <dgm:spPr/>
      <dgm:t>
        <a:bodyPr/>
        <a:lstStyle/>
        <a:p>
          <a:endParaRPr lang="fr-FR"/>
        </a:p>
      </dgm:t>
    </dgm:pt>
    <dgm:pt modelId="{5815266F-1C68-4818-B884-F1F0D1F6624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Building the product is the hardest part.</a:t>
          </a:r>
        </a:p>
      </dgm:t>
    </dgm:pt>
    <dgm:pt modelId="{AEF3FD77-E4FA-4040-97EF-F287C2243507}" type="parTrans" cxnId="{19165FB5-EBA4-4070-AAFB-705511E65149}">
      <dgm:prSet/>
      <dgm:spPr/>
      <dgm:t>
        <a:bodyPr/>
        <a:lstStyle/>
        <a:p>
          <a:endParaRPr lang="fr-FR"/>
        </a:p>
      </dgm:t>
    </dgm:pt>
    <dgm:pt modelId="{DBE19333-B868-42AD-9BF2-C2BCE94A6085}" type="sibTrans" cxnId="{19165FB5-EBA4-4070-AAFB-705511E65149}">
      <dgm:prSet/>
      <dgm:spPr/>
      <dgm:t>
        <a:bodyPr/>
        <a:lstStyle/>
        <a:p>
          <a:endParaRPr lang="fr-FR"/>
        </a:p>
      </dgm:t>
    </dgm:pt>
    <dgm:pt modelId="{6D334D11-7DED-475E-BEBF-03A32077038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You need a unique idea. </a:t>
          </a:r>
        </a:p>
      </dgm:t>
    </dgm:pt>
    <dgm:pt modelId="{4E583ACC-AAE7-4FB4-93E9-838D8607BD69}" type="parTrans" cxnId="{175B0874-DE71-4604-8351-FA2404BD5B82}">
      <dgm:prSet/>
      <dgm:spPr/>
      <dgm:t>
        <a:bodyPr/>
        <a:lstStyle/>
        <a:p>
          <a:endParaRPr lang="fr-FR"/>
        </a:p>
      </dgm:t>
    </dgm:pt>
    <dgm:pt modelId="{22101423-3EE5-45B1-B04A-CFE1FF90911A}" type="sibTrans" cxnId="{175B0874-DE71-4604-8351-FA2404BD5B82}">
      <dgm:prSet/>
      <dgm:spPr/>
      <dgm:t>
        <a:bodyPr/>
        <a:lstStyle/>
        <a:p>
          <a:endParaRPr lang="fr-FR"/>
        </a:p>
      </dgm:t>
    </dgm:pt>
    <dgm:pt modelId="{7EEE3B93-DDCD-44C0-B88D-DE2312C1D83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Failure is the end. </a:t>
          </a:r>
        </a:p>
      </dgm:t>
    </dgm:pt>
    <dgm:pt modelId="{A1147273-49B9-4177-AC2C-EE8B84D5C50C}" type="parTrans" cxnId="{58C35AC0-56CB-4E1D-A962-8EEABB4E59BE}">
      <dgm:prSet/>
      <dgm:spPr/>
      <dgm:t>
        <a:bodyPr/>
        <a:lstStyle/>
        <a:p>
          <a:endParaRPr lang="fr-FR"/>
        </a:p>
      </dgm:t>
    </dgm:pt>
    <dgm:pt modelId="{C2BB850C-32C8-4765-9029-B9228C54C0F9}" type="sibTrans" cxnId="{58C35AC0-56CB-4E1D-A962-8EEABB4E59BE}">
      <dgm:prSet/>
      <dgm:spPr/>
      <dgm:t>
        <a:bodyPr/>
        <a:lstStyle/>
        <a:p>
          <a:endParaRPr lang="fr-FR"/>
        </a:p>
      </dgm:t>
    </dgm:pt>
    <dgm:pt modelId="{35BFC2D9-EBCD-49CD-8050-E15EF8C4403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Work-life balance isn't important.</a:t>
          </a:r>
        </a:p>
      </dgm:t>
    </dgm:pt>
    <dgm:pt modelId="{6180DDC7-9F8D-406B-90FE-7A7E19E3BFC9}" type="parTrans" cxnId="{06FC8B13-4B30-4F6C-8BD6-42575E20AD50}">
      <dgm:prSet/>
      <dgm:spPr/>
      <dgm:t>
        <a:bodyPr/>
        <a:lstStyle/>
        <a:p>
          <a:endParaRPr lang="fr-FR"/>
        </a:p>
      </dgm:t>
    </dgm:pt>
    <dgm:pt modelId="{702ADAFE-C02E-4081-9AFB-BEE01BB6A864}" type="sibTrans" cxnId="{06FC8B13-4B30-4F6C-8BD6-42575E20AD50}">
      <dgm:prSet/>
      <dgm:spPr/>
      <dgm:t>
        <a:bodyPr/>
        <a:lstStyle/>
        <a:p>
          <a:endParaRPr lang="fr-FR"/>
        </a:p>
      </dgm:t>
    </dgm:pt>
    <dgm:pt modelId="{6A893393-53A0-4E44-8A7C-5187DBD98E6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Truth: Balance is crucial for well-being.</a:t>
          </a:r>
        </a:p>
      </dgm:t>
    </dgm:pt>
    <dgm:pt modelId="{FAFC1540-5A23-4C53-937C-33675CCC0CA6}" type="parTrans" cxnId="{E86626CC-C486-46EC-8F91-22676F7D3D4B}">
      <dgm:prSet/>
      <dgm:spPr/>
      <dgm:t>
        <a:bodyPr/>
        <a:lstStyle/>
        <a:p>
          <a:endParaRPr lang="fr-FR"/>
        </a:p>
      </dgm:t>
    </dgm:pt>
    <dgm:pt modelId="{EA776862-6CC4-4546-928B-B0147EF35B2E}" type="sibTrans" cxnId="{E86626CC-C486-46EC-8F91-22676F7D3D4B}">
      <dgm:prSet/>
      <dgm:spPr/>
      <dgm:t>
        <a:bodyPr/>
        <a:lstStyle/>
        <a:p>
          <a:endParaRPr lang="fr-FR"/>
        </a:p>
      </dgm:t>
    </dgm:pt>
    <dgm:pt modelId="{C86C6489-44D4-49A6-A239-2D20AC983D3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Truth</a:t>
          </a:r>
          <a:r>
            <a:rPr lang="en-US" b="0" i="0" dirty="0"/>
            <a:t>: Failure is a learning experience.</a:t>
          </a:r>
        </a:p>
      </dgm:t>
    </dgm:pt>
    <dgm:pt modelId="{CBD9CE1B-8441-4C52-B2AF-72D111DE2AE2}" type="parTrans" cxnId="{D3392583-240E-42B2-B5EF-A81F265787B0}">
      <dgm:prSet/>
      <dgm:spPr/>
      <dgm:t>
        <a:bodyPr/>
        <a:lstStyle/>
        <a:p>
          <a:endParaRPr lang="fr-FR"/>
        </a:p>
      </dgm:t>
    </dgm:pt>
    <dgm:pt modelId="{B081FE88-3EB3-4949-8C3B-BAADE3993BAB}" type="sibTrans" cxnId="{D3392583-240E-42B2-B5EF-A81F265787B0}">
      <dgm:prSet/>
      <dgm:spPr/>
      <dgm:t>
        <a:bodyPr/>
        <a:lstStyle/>
        <a:p>
          <a:endParaRPr lang="fr-FR"/>
        </a:p>
      </dgm:t>
    </dgm:pt>
    <dgm:pt modelId="{B16D7721-CC06-4E27-8439-170EAE99442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Truth</a:t>
          </a:r>
          <a:r>
            <a:rPr lang="en-US" b="0" i="0" dirty="0"/>
            <a:t>: Success can come from offering a better solution or niche focus.</a:t>
          </a:r>
        </a:p>
      </dgm:t>
    </dgm:pt>
    <dgm:pt modelId="{FA188622-A436-4023-97C5-538BD4E316E4}" type="parTrans" cxnId="{297FCF18-EA14-49C5-B100-27E0FE087E24}">
      <dgm:prSet/>
      <dgm:spPr/>
      <dgm:t>
        <a:bodyPr/>
        <a:lstStyle/>
        <a:p>
          <a:endParaRPr lang="fr-FR"/>
        </a:p>
      </dgm:t>
    </dgm:pt>
    <dgm:pt modelId="{32E7AABD-F359-4BC5-BE14-FC134F1B627E}" type="sibTrans" cxnId="{297FCF18-EA14-49C5-B100-27E0FE087E24}">
      <dgm:prSet/>
      <dgm:spPr/>
      <dgm:t>
        <a:bodyPr/>
        <a:lstStyle/>
        <a:p>
          <a:endParaRPr lang="fr-FR"/>
        </a:p>
      </dgm:t>
    </dgm:pt>
    <dgm:pt modelId="{2BA88CE2-2DCF-48F0-A70E-F1168FF9670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 </a:t>
          </a:r>
          <a:r>
            <a:rPr lang="en-US" b="0" i="0" dirty="0"/>
            <a:t>Truth: Scaling, marketing, and management are demanding.</a:t>
          </a:r>
        </a:p>
      </dgm:t>
    </dgm:pt>
    <dgm:pt modelId="{08197864-77D4-4DDF-A5FC-E46AB2E696E7}" type="parTrans" cxnId="{BA5C986A-72D3-4082-AB71-3026A5F13484}">
      <dgm:prSet/>
      <dgm:spPr/>
      <dgm:t>
        <a:bodyPr/>
        <a:lstStyle/>
        <a:p>
          <a:endParaRPr lang="fr-FR"/>
        </a:p>
      </dgm:t>
    </dgm:pt>
    <dgm:pt modelId="{BD274B5A-6F0D-4B51-9112-AFEC5027C91B}" type="sibTrans" cxnId="{BA5C986A-72D3-4082-AB71-3026A5F13484}">
      <dgm:prSet/>
      <dgm:spPr/>
      <dgm:t>
        <a:bodyPr/>
        <a:lstStyle/>
        <a:p>
          <a:endParaRPr lang="fr-FR"/>
        </a:p>
      </dgm:t>
    </dgm:pt>
    <dgm:pt modelId="{F86CA150-5C2D-4703-83E4-06D7AE8E4AF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Truth</a:t>
          </a:r>
          <a:r>
            <a:rPr lang="en-US" b="0" i="0" dirty="0"/>
            <a:t>: Balance is crucial; burnout is counterproductive.</a:t>
          </a:r>
        </a:p>
      </dgm:t>
    </dgm:pt>
    <dgm:pt modelId="{2EF705C6-07CB-451F-9141-CE254295EC98}" type="parTrans" cxnId="{053D94E9-9B36-461E-96EE-A5625E1A6895}">
      <dgm:prSet/>
      <dgm:spPr/>
      <dgm:t>
        <a:bodyPr/>
        <a:lstStyle/>
        <a:p>
          <a:endParaRPr lang="fr-FR"/>
        </a:p>
      </dgm:t>
    </dgm:pt>
    <dgm:pt modelId="{9C35975B-5D51-4382-90B2-37EB2334E012}" type="sibTrans" cxnId="{053D94E9-9B36-461E-96EE-A5625E1A6895}">
      <dgm:prSet/>
      <dgm:spPr/>
      <dgm:t>
        <a:bodyPr/>
        <a:lstStyle/>
        <a:p>
          <a:endParaRPr lang="fr-FR"/>
        </a:p>
      </dgm:t>
    </dgm:pt>
    <dgm:pt modelId="{D30316A6-2D0C-43FA-96BF-214B190FF499}">
      <dgm:prSet/>
      <dgm:spPr/>
      <dgm:t>
        <a:bodyPr/>
        <a:lstStyle/>
        <a:p>
          <a:r>
            <a:rPr lang="en-US" b="0" i="0"/>
            <a:t>Truth</a:t>
          </a:r>
          <a:r>
            <a:rPr lang="en-US" b="0" i="0" dirty="0"/>
            <a:t>: Success depends on marketing, business negotiation, and more.</a:t>
          </a:r>
          <a:endParaRPr lang="fr-FR" dirty="0"/>
        </a:p>
      </dgm:t>
    </dgm:pt>
    <dgm:pt modelId="{1169D36A-FFA2-4713-B43E-C3036619809E}" type="parTrans" cxnId="{4C067341-3248-46B3-90F7-CBE264516561}">
      <dgm:prSet/>
      <dgm:spPr/>
      <dgm:t>
        <a:bodyPr/>
        <a:lstStyle/>
        <a:p>
          <a:endParaRPr lang="fr-FR"/>
        </a:p>
      </dgm:t>
    </dgm:pt>
    <dgm:pt modelId="{414DBF08-6B3A-47A5-A35E-A41CCE55D39F}" type="sibTrans" cxnId="{4C067341-3248-46B3-90F7-CBE264516561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F72998D-FE9A-44AE-AC04-AB345C0AFAF4}" type="pres">
      <dgm:prSet presAssocID="{782E82DD-93D0-49D6-AF4C-36B07D7600D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EAA721A-798B-499A-9913-54B18EC6E605}" type="pres">
      <dgm:prSet presAssocID="{782E82DD-93D0-49D6-AF4C-36B07D7600D1}" presName="childText" presStyleLbl="revTx" presStyleIdx="0" presStyleCnt="6">
        <dgm:presLayoutVars>
          <dgm:bulletEnabled val="1"/>
        </dgm:presLayoutVars>
      </dgm:prSet>
      <dgm:spPr/>
    </dgm:pt>
    <dgm:pt modelId="{3FE799DA-594D-4A2A-93F6-0DB71D5EE6D8}" type="pres">
      <dgm:prSet presAssocID="{A76B5695-6C71-4ED5-BAE5-3B6FCAF7F8E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3233586-CFF7-411D-B5EE-D0FE9985765E}" type="pres">
      <dgm:prSet presAssocID="{A76B5695-6C71-4ED5-BAE5-3B6FCAF7F8E2}" presName="childText" presStyleLbl="revTx" presStyleIdx="1" presStyleCnt="6">
        <dgm:presLayoutVars>
          <dgm:bulletEnabled val="1"/>
        </dgm:presLayoutVars>
      </dgm:prSet>
      <dgm:spPr/>
    </dgm:pt>
    <dgm:pt modelId="{2322DE82-4F9E-4E2B-8238-CC0F7E446E9B}" type="pres">
      <dgm:prSet presAssocID="{5815266F-1C68-4818-B884-F1F0D1F6624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42799F6-B915-44C9-9930-B17B85200ADB}" type="pres">
      <dgm:prSet presAssocID="{5815266F-1C68-4818-B884-F1F0D1F6624E}" presName="childText" presStyleLbl="revTx" presStyleIdx="2" presStyleCnt="6">
        <dgm:presLayoutVars>
          <dgm:bulletEnabled val="1"/>
        </dgm:presLayoutVars>
      </dgm:prSet>
      <dgm:spPr/>
    </dgm:pt>
    <dgm:pt modelId="{AF7747CF-AEFE-4641-85EA-50C54C0F9F77}" type="pres">
      <dgm:prSet presAssocID="{6D334D11-7DED-475E-BEBF-03A32077038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960009D-F8AF-41AC-A9A0-1EE86355B576}" type="pres">
      <dgm:prSet presAssocID="{6D334D11-7DED-475E-BEBF-03A320770380}" presName="childText" presStyleLbl="revTx" presStyleIdx="3" presStyleCnt="6">
        <dgm:presLayoutVars>
          <dgm:bulletEnabled val="1"/>
        </dgm:presLayoutVars>
      </dgm:prSet>
      <dgm:spPr/>
    </dgm:pt>
    <dgm:pt modelId="{3ECAAA78-01BA-4B88-98DB-D45DA090A444}" type="pres">
      <dgm:prSet presAssocID="{7EEE3B93-DDCD-44C0-B88D-DE2312C1D83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990BE53-4CEA-4DBE-B63F-5FD548655D11}" type="pres">
      <dgm:prSet presAssocID="{7EEE3B93-DDCD-44C0-B88D-DE2312C1D83A}" presName="childText" presStyleLbl="revTx" presStyleIdx="4" presStyleCnt="6">
        <dgm:presLayoutVars>
          <dgm:bulletEnabled val="1"/>
        </dgm:presLayoutVars>
      </dgm:prSet>
      <dgm:spPr/>
    </dgm:pt>
    <dgm:pt modelId="{453A0209-079A-448B-A2D9-45D34A1A1E28}" type="pres">
      <dgm:prSet presAssocID="{35BFC2D9-EBCD-49CD-8050-E15EF8C4403A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FA291FB-EB94-44BB-8F58-20B47FC35A48}" type="pres">
      <dgm:prSet presAssocID="{35BFC2D9-EBCD-49CD-8050-E15EF8C4403A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6DE25601-88DA-4CE5-AA0A-1368C65C2B51}" srcId="{DBCD91CC-5BB3-4DBF-B41C-2B6D3FD4EF59}" destId="{782E82DD-93D0-49D6-AF4C-36B07D7600D1}" srcOrd="0" destOrd="0" parTransId="{1B6E485F-AD00-45D5-9DD1-79EA74D38739}" sibTransId="{4B92356D-DA8E-421A-B2BC-F75EC179B4F8}"/>
    <dgm:cxn modelId="{2D901213-A927-4997-8F95-7DE70E1DF589}" type="presOf" srcId="{6D334D11-7DED-475E-BEBF-03A320770380}" destId="{AF7747CF-AEFE-4641-85EA-50C54C0F9F77}" srcOrd="0" destOrd="0" presId="urn:microsoft.com/office/officeart/2005/8/layout/vList2"/>
    <dgm:cxn modelId="{06FC8B13-4B30-4F6C-8BD6-42575E20AD50}" srcId="{DBCD91CC-5BB3-4DBF-B41C-2B6D3FD4EF59}" destId="{35BFC2D9-EBCD-49CD-8050-E15EF8C4403A}" srcOrd="5" destOrd="0" parTransId="{6180DDC7-9F8D-406B-90FE-7A7E19E3BFC9}" sibTransId="{702ADAFE-C02E-4081-9AFB-BEE01BB6A864}"/>
    <dgm:cxn modelId="{297FCF18-EA14-49C5-B100-27E0FE087E24}" srcId="{6D334D11-7DED-475E-BEBF-03A320770380}" destId="{B16D7721-CC06-4E27-8439-170EAE994428}" srcOrd="0" destOrd="0" parTransId="{FA188622-A436-4023-97C5-538BD4E316E4}" sibTransId="{32E7AABD-F359-4BC5-BE14-FC134F1B627E}"/>
    <dgm:cxn modelId="{9DE5A65D-ACEC-4A9E-B842-18F765150CCD}" type="presOf" srcId="{5815266F-1C68-4818-B884-F1F0D1F6624E}" destId="{2322DE82-4F9E-4E2B-8238-CC0F7E446E9B}" srcOrd="0" destOrd="0" presId="urn:microsoft.com/office/officeart/2005/8/layout/vList2"/>
    <dgm:cxn modelId="{4C067341-3248-46B3-90F7-CBE264516561}" srcId="{782E82DD-93D0-49D6-AF4C-36B07D7600D1}" destId="{D30316A6-2D0C-43FA-96BF-214B190FF499}" srcOrd="0" destOrd="0" parTransId="{1169D36A-FFA2-4713-B43E-C3036619809E}" sibTransId="{414DBF08-6B3A-47A5-A35E-A41CCE55D39F}"/>
    <dgm:cxn modelId="{68091F63-35D3-429A-9169-0C54F745C55E}" type="presOf" srcId="{782E82DD-93D0-49D6-AF4C-36B07D7600D1}" destId="{9F72998D-FE9A-44AE-AC04-AB345C0AFAF4}" srcOrd="0" destOrd="0" presId="urn:microsoft.com/office/officeart/2005/8/layout/vList2"/>
    <dgm:cxn modelId="{B337D246-807B-4816-8599-51459B46E3A3}" type="presOf" srcId="{F86CA150-5C2D-4703-83E4-06D7AE8E4AF9}" destId="{B3233586-CFF7-411D-B5EE-D0FE9985765E}" srcOrd="0" destOrd="0" presId="urn:microsoft.com/office/officeart/2005/8/layout/vList2"/>
    <dgm:cxn modelId="{BA5C986A-72D3-4082-AB71-3026A5F13484}" srcId="{5815266F-1C68-4818-B884-F1F0D1F6624E}" destId="{2BA88CE2-2DCF-48F0-A70E-F1168FF96709}" srcOrd="0" destOrd="0" parTransId="{08197864-77D4-4DDF-A5FC-E46AB2E696E7}" sibTransId="{BD274B5A-6F0D-4B51-9112-AFEC5027C91B}"/>
    <dgm:cxn modelId="{757F944D-55A1-4A79-87D0-264ACDD73F41}" type="presOf" srcId="{A76B5695-6C71-4ED5-BAE5-3B6FCAF7F8E2}" destId="{3FE799DA-594D-4A2A-93F6-0DB71D5EE6D8}" srcOrd="0" destOrd="0" presId="urn:microsoft.com/office/officeart/2005/8/layout/vList2"/>
    <dgm:cxn modelId="{175B0874-DE71-4604-8351-FA2404BD5B82}" srcId="{DBCD91CC-5BB3-4DBF-B41C-2B6D3FD4EF59}" destId="{6D334D11-7DED-475E-BEBF-03A320770380}" srcOrd="3" destOrd="0" parTransId="{4E583ACC-AAE7-4FB4-93E9-838D8607BD69}" sibTransId="{22101423-3EE5-45B1-B04A-CFE1FF90911A}"/>
    <dgm:cxn modelId="{CDFEAA76-0E37-423B-B930-3F63AB564B93}" type="presOf" srcId="{2BA88CE2-2DCF-48F0-A70E-F1168FF96709}" destId="{F42799F6-B915-44C9-9930-B17B85200ADB}" srcOrd="0" destOrd="0" presId="urn:microsoft.com/office/officeart/2005/8/layout/vList2"/>
    <dgm:cxn modelId="{A1B0A97E-924F-4100-9316-DC9766BC2362}" type="presOf" srcId="{C86C6489-44D4-49A6-A239-2D20AC983D3C}" destId="{2990BE53-4CEA-4DBE-B63F-5FD548655D11}" srcOrd="0" destOrd="0" presId="urn:microsoft.com/office/officeart/2005/8/layout/vList2"/>
    <dgm:cxn modelId="{D3392583-240E-42B2-B5EF-A81F265787B0}" srcId="{7EEE3B93-DDCD-44C0-B88D-DE2312C1D83A}" destId="{C86C6489-44D4-49A6-A239-2D20AC983D3C}" srcOrd="0" destOrd="0" parTransId="{CBD9CE1B-8441-4C52-B2AF-72D111DE2AE2}" sibTransId="{B081FE88-3EB3-4949-8C3B-BAADE3993BAB}"/>
    <dgm:cxn modelId="{55E4E58F-0202-4FFA-BE00-655CEFACA79E}" type="presOf" srcId="{B16D7721-CC06-4E27-8439-170EAE994428}" destId="{8960009D-F8AF-41AC-A9A0-1EE86355B576}" srcOrd="0" destOrd="0" presId="urn:microsoft.com/office/officeart/2005/8/layout/vList2"/>
    <dgm:cxn modelId="{19165FB5-EBA4-4070-AAFB-705511E65149}" srcId="{DBCD91CC-5BB3-4DBF-B41C-2B6D3FD4EF59}" destId="{5815266F-1C68-4818-B884-F1F0D1F6624E}" srcOrd="2" destOrd="0" parTransId="{AEF3FD77-E4FA-4040-97EF-F287C2243507}" sibTransId="{DBE19333-B868-42AD-9BF2-C2BCE94A6085}"/>
    <dgm:cxn modelId="{58C35AC0-56CB-4E1D-A962-8EEABB4E59BE}" srcId="{DBCD91CC-5BB3-4DBF-B41C-2B6D3FD4EF59}" destId="{7EEE3B93-DDCD-44C0-B88D-DE2312C1D83A}" srcOrd="4" destOrd="0" parTransId="{A1147273-49B9-4177-AC2C-EE8B84D5C50C}" sibTransId="{C2BB850C-32C8-4765-9029-B9228C54C0F9}"/>
    <dgm:cxn modelId="{D00EC3C1-9E2C-4FD6-A841-6B9779E2DD08}" type="presOf" srcId="{35BFC2D9-EBCD-49CD-8050-E15EF8C4403A}" destId="{453A0209-079A-448B-A2D9-45D34A1A1E28}" srcOrd="0" destOrd="0" presId="urn:microsoft.com/office/officeart/2005/8/layout/vList2"/>
    <dgm:cxn modelId="{DFAC34C2-56CC-4255-A1BA-9AD461D99B70}" srcId="{DBCD91CC-5BB3-4DBF-B41C-2B6D3FD4EF59}" destId="{A76B5695-6C71-4ED5-BAE5-3B6FCAF7F8E2}" srcOrd="1" destOrd="0" parTransId="{8CE4EB70-9AA2-482A-BCB1-C22650A3D9C1}" sibTransId="{C5DC04AB-D7CA-4833-9229-D47A52455B38}"/>
    <dgm:cxn modelId="{2219C6C9-4310-47BE-88AC-79C5E1B8119C}" type="presOf" srcId="{6A893393-53A0-4E44-8A7C-5187DBD98E69}" destId="{DFA291FB-EB94-44BB-8F58-20B47FC35A48}" srcOrd="0" destOrd="0" presId="urn:microsoft.com/office/officeart/2005/8/layout/vList2"/>
    <dgm:cxn modelId="{E86626CC-C486-46EC-8F91-22676F7D3D4B}" srcId="{35BFC2D9-EBCD-49CD-8050-E15EF8C4403A}" destId="{6A893393-53A0-4E44-8A7C-5187DBD98E69}" srcOrd="0" destOrd="0" parTransId="{FAFC1540-5A23-4C53-937C-33675CCC0CA6}" sibTransId="{EA776862-6CC4-4546-928B-B0147EF35B2E}"/>
    <dgm:cxn modelId="{2B56C0E5-0D21-41AD-8E7D-B0F38F845E9B}" type="presOf" srcId="{7EEE3B93-DDCD-44C0-B88D-DE2312C1D83A}" destId="{3ECAAA78-01BA-4B88-98DB-D45DA090A444}" srcOrd="0" destOrd="0" presId="urn:microsoft.com/office/officeart/2005/8/layout/vList2"/>
    <dgm:cxn modelId="{053D94E9-9B36-461E-96EE-A5625E1A6895}" srcId="{A76B5695-6C71-4ED5-BAE5-3B6FCAF7F8E2}" destId="{F86CA150-5C2D-4703-83E4-06D7AE8E4AF9}" srcOrd="0" destOrd="0" parTransId="{2EF705C6-07CB-451F-9141-CE254295EC98}" sibTransId="{9C35975B-5D51-4382-90B2-37EB2334E012}"/>
    <dgm:cxn modelId="{02B7F0EF-A985-45E5-BF37-9973FF207AC4}" type="presOf" srcId="{D30316A6-2D0C-43FA-96BF-214B190FF499}" destId="{BEAA721A-798B-499A-9913-54B18EC6E605}" srcOrd="0" destOrd="0" presId="urn:microsoft.com/office/officeart/2005/8/layout/vList2"/>
    <dgm:cxn modelId="{BD3DB05B-1AF9-4A0A-989D-048314CAB4C8}" type="presParOf" srcId="{225E4BFE-4856-4B6D-9C0E-79DC14D9FCE4}" destId="{9F72998D-FE9A-44AE-AC04-AB345C0AFAF4}" srcOrd="0" destOrd="0" presId="urn:microsoft.com/office/officeart/2005/8/layout/vList2"/>
    <dgm:cxn modelId="{CD25C5E0-55E6-41C9-9A1C-2463CFCA3647}" type="presParOf" srcId="{225E4BFE-4856-4B6D-9C0E-79DC14D9FCE4}" destId="{BEAA721A-798B-499A-9913-54B18EC6E605}" srcOrd="1" destOrd="0" presId="urn:microsoft.com/office/officeart/2005/8/layout/vList2"/>
    <dgm:cxn modelId="{3C972ED5-858C-4B73-9D91-BABFBF4A67E8}" type="presParOf" srcId="{225E4BFE-4856-4B6D-9C0E-79DC14D9FCE4}" destId="{3FE799DA-594D-4A2A-93F6-0DB71D5EE6D8}" srcOrd="2" destOrd="0" presId="urn:microsoft.com/office/officeart/2005/8/layout/vList2"/>
    <dgm:cxn modelId="{40F3BEB2-55DB-42E0-B190-1A8B82E7E1BC}" type="presParOf" srcId="{225E4BFE-4856-4B6D-9C0E-79DC14D9FCE4}" destId="{B3233586-CFF7-411D-B5EE-D0FE9985765E}" srcOrd="3" destOrd="0" presId="urn:microsoft.com/office/officeart/2005/8/layout/vList2"/>
    <dgm:cxn modelId="{FFD214AB-D377-48E6-BFFA-B66DE7A96CC4}" type="presParOf" srcId="{225E4BFE-4856-4B6D-9C0E-79DC14D9FCE4}" destId="{2322DE82-4F9E-4E2B-8238-CC0F7E446E9B}" srcOrd="4" destOrd="0" presId="urn:microsoft.com/office/officeart/2005/8/layout/vList2"/>
    <dgm:cxn modelId="{E7939EAF-95B2-4883-8989-31858E63F227}" type="presParOf" srcId="{225E4BFE-4856-4B6D-9C0E-79DC14D9FCE4}" destId="{F42799F6-B915-44C9-9930-B17B85200ADB}" srcOrd="5" destOrd="0" presId="urn:microsoft.com/office/officeart/2005/8/layout/vList2"/>
    <dgm:cxn modelId="{A9A380E2-3B29-4CF4-A7F1-E00689A69314}" type="presParOf" srcId="{225E4BFE-4856-4B6D-9C0E-79DC14D9FCE4}" destId="{AF7747CF-AEFE-4641-85EA-50C54C0F9F77}" srcOrd="6" destOrd="0" presId="urn:microsoft.com/office/officeart/2005/8/layout/vList2"/>
    <dgm:cxn modelId="{28414DA6-946E-4CEA-8060-D56DD72CF640}" type="presParOf" srcId="{225E4BFE-4856-4B6D-9C0E-79DC14D9FCE4}" destId="{8960009D-F8AF-41AC-A9A0-1EE86355B576}" srcOrd="7" destOrd="0" presId="urn:microsoft.com/office/officeart/2005/8/layout/vList2"/>
    <dgm:cxn modelId="{FBB88D46-0374-48CC-A29F-BE10FA3A2EC0}" type="presParOf" srcId="{225E4BFE-4856-4B6D-9C0E-79DC14D9FCE4}" destId="{3ECAAA78-01BA-4B88-98DB-D45DA090A444}" srcOrd="8" destOrd="0" presId="urn:microsoft.com/office/officeart/2005/8/layout/vList2"/>
    <dgm:cxn modelId="{9B56CE6A-4412-4A21-849D-68238FAF20B3}" type="presParOf" srcId="{225E4BFE-4856-4B6D-9C0E-79DC14D9FCE4}" destId="{2990BE53-4CEA-4DBE-B63F-5FD548655D11}" srcOrd="9" destOrd="0" presId="urn:microsoft.com/office/officeart/2005/8/layout/vList2"/>
    <dgm:cxn modelId="{AD60BC77-2BC3-4D66-9FA9-7330C2DC4182}" type="presParOf" srcId="{225E4BFE-4856-4B6D-9C0E-79DC14D9FCE4}" destId="{453A0209-079A-448B-A2D9-45D34A1A1E28}" srcOrd="10" destOrd="0" presId="urn:microsoft.com/office/officeart/2005/8/layout/vList2"/>
    <dgm:cxn modelId="{C89A0990-4333-4EB8-9635-022459DEFE95}" type="presParOf" srcId="{225E4BFE-4856-4B6D-9C0E-79DC14D9FCE4}" destId="{DFA291FB-EB94-44BB-8F58-20B47FC35A48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2E82DD-93D0-49D6-AF4C-36B07D7600D1}">
      <dgm:prSet/>
      <dgm:spPr/>
      <dgm:t>
        <a:bodyPr/>
        <a:lstStyle/>
        <a:p>
          <a:r>
            <a:rPr lang="en-US" b="1" i="0" dirty="0"/>
            <a:t>Hypothesize</a:t>
          </a:r>
          <a:r>
            <a:rPr lang="en-US" b="0" i="0" dirty="0"/>
            <a:t>: Start with assumptions about your job board's value and user experience.</a:t>
          </a:r>
          <a:endParaRPr lang="fr-FR" dirty="0"/>
        </a:p>
      </dgm:t>
    </dgm:pt>
    <dgm:pt modelId="{1B6E485F-AD00-45D5-9DD1-79EA74D38739}" type="parTrans" cxnId="{6DE25601-88DA-4CE5-AA0A-1368C65C2B51}">
      <dgm:prSet/>
      <dgm:spPr/>
      <dgm:t>
        <a:bodyPr/>
        <a:lstStyle/>
        <a:p>
          <a:endParaRPr lang="fr-FR"/>
        </a:p>
      </dgm:t>
    </dgm:pt>
    <dgm:pt modelId="{4B92356D-DA8E-421A-B2BC-F75EC179B4F8}" type="sibTrans" cxnId="{6DE25601-88DA-4CE5-AA0A-1368C65C2B51}">
      <dgm:prSet/>
      <dgm:spPr/>
      <dgm:t>
        <a:bodyPr/>
        <a:lstStyle/>
        <a:p>
          <a:endParaRPr lang="fr-FR"/>
        </a:p>
      </dgm:t>
    </dgm:pt>
    <dgm:pt modelId="{FAE33C23-44CC-405A-9A12-129148F6B1E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MVP</a:t>
          </a:r>
          <a:r>
            <a:rPr lang="en-US" b="0" i="0" dirty="0"/>
            <a:t>: Develop a basic job board to test your assumptions.</a:t>
          </a:r>
        </a:p>
      </dgm:t>
    </dgm:pt>
    <dgm:pt modelId="{31076FC2-4CF6-42C3-92B3-69CFF6CDF73E}" type="parTrans" cxnId="{3276364F-C6CA-4046-947C-81BDF7AC400B}">
      <dgm:prSet/>
      <dgm:spPr/>
      <dgm:t>
        <a:bodyPr/>
        <a:lstStyle/>
        <a:p>
          <a:endParaRPr lang="fr-FR"/>
        </a:p>
      </dgm:t>
    </dgm:pt>
    <dgm:pt modelId="{A62023CA-D5E9-424A-8157-01C04350BFF2}" type="sibTrans" cxnId="{3276364F-C6CA-4046-947C-81BDF7AC400B}">
      <dgm:prSet/>
      <dgm:spPr/>
      <dgm:t>
        <a:bodyPr/>
        <a:lstStyle/>
        <a:p>
          <a:endParaRPr lang="fr-FR"/>
        </a:p>
      </dgm:t>
    </dgm:pt>
    <dgm:pt modelId="{02438F3C-7260-4412-B36A-06C9A5ED3E6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Measure</a:t>
          </a:r>
          <a:r>
            <a:rPr lang="en-US" b="0" i="0"/>
            <a:t>: Track key metrics like user engagement, job postings, and user feedback.</a:t>
          </a:r>
        </a:p>
      </dgm:t>
    </dgm:pt>
    <dgm:pt modelId="{63B4FE73-1851-4064-A399-9C833F20D356}" type="parTrans" cxnId="{05911CBC-07FA-4B03-967D-F03339672338}">
      <dgm:prSet/>
      <dgm:spPr/>
      <dgm:t>
        <a:bodyPr/>
        <a:lstStyle/>
        <a:p>
          <a:endParaRPr lang="fr-FR"/>
        </a:p>
      </dgm:t>
    </dgm:pt>
    <dgm:pt modelId="{6104BB98-13DA-4F81-89CD-BE9089F5A869}" type="sibTrans" cxnId="{05911CBC-07FA-4B03-967D-F03339672338}">
      <dgm:prSet/>
      <dgm:spPr/>
      <dgm:t>
        <a:bodyPr/>
        <a:lstStyle/>
        <a:p>
          <a:endParaRPr lang="fr-FR"/>
        </a:p>
      </dgm:t>
    </dgm:pt>
    <dgm:pt modelId="{B71FF7A4-BBAD-4181-8CD8-399CD1CB14D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Learn</a:t>
          </a:r>
          <a:r>
            <a:rPr lang="en-US" b="0" i="0" dirty="0"/>
            <a:t>: Analyze data to validate assumptions and identify areas for improvement.</a:t>
          </a:r>
        </a:p>
      </dgm:t>
    </dgm:pt>
    <dgm:pt modelId="{F8738FAA-E013-4BE9-B208-A51846FADF7D}" type="parTrans" cxnId="{22FDCC03-1547-4C9C-A746-05CCDCD8810F}">
      <dgm:prSet/>
      <dgm:spPr/>
      <dgm:t>
        <a:bodyPr/>
        <a:lstStyle/>
        <a:p>
          <a:endParaRPr lang="fr-FR"/>
        </a:p>
      </dgm:t>
    </dgm:pt>
    <dgm:pt modelId="{FE27D03B-6263-460F-9C0D-E9FC8858075C}" type="sibTrans" cxnId="{22FDCC03-1547-4C9C-A746-05CCDCD8810F}">
      <dgm:prSet/>
      <dgm:spPr/>
      <dgm:t>
        <a:bodyPr/>
        <a:lstStyle/>
        <a:p>
          <a:endParaRPr lang="fr-FR"/>
        </a:p>
      </dgm:t>
    </dgm:pt>
    <dgm:pt modelId="{2B1A9151-C6F4-4033-8BAA-7994915AD5C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Pivot or Persevere</a:t>
          </a:r>
          <a:r>
            <a:rPr lang="en-US" b="0" i="0" dirty="0"/>
            <a:t>: Be ready to change if needed, or continue refining what works.</a:t>
          </a:r>
        </a:p>
      </dgm:t>
    </dgm:pt>
    <dgm:pt modelId="{BD142954-B4BA-4D59-8180-DF4C50FB58AA}" type="parTrans" cxnId="{BE7F7240-C5A5-4F88-A9E8-DFD6946BFADE}">
      <dgm:prSet/>
      <dgm:spPr/>
      <dgm:t>
        <a:bodyPr/>
        <a:lstStyle/>
        <a:p>
          <a:endParaRPr lang="fr-FR"/>
        </a:p>
      </dgm:t>
    </dgm:pt>
    <dgm:pt modelId="{D314ECB6-E613-468D-AC65-FAA66E5A0D4A}" type="sibTrans" cxnId="{BE7F7240-C5A5-4F88-A9E8-DFD6946BFADE}">
      <dgm:prSet/>
      <dgm:spPr/>
      <dgm:t>
        <a:bodyPr/>
        <a:lstStyle/>
        <a:p>
          <a:endParaRPr lang="fr-FR"/>
        </a:p>
      </dgm:t>
    </dgm:pt>
    <dgm:pt modelId="{ADC30D8D-8F6F-4607-9821-B45E340059D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Customer Feedback</a:t>
          </a:r>
          <a:r>
            <a:rPr lang="en-US" b="0" i="0"/>
            <a:t>: Engage with users to understand their needs and preferences.</a:t>
          </a:r>
        </a:p>
      </dgm:t>
    </dgm:pt>
    <dgm:pt modelId="{7F3F40EC-8662-469B-AFEA-1AA6BBAF33C6}" type="parTrans" cxnId="{489565DD-DC24-400B-82B7-9D2B6C4FB1E7}">
      <dgm:prSet/>
      <dgm:spPr/>
      <dgm:t>
        <a:bodyPr/>
        <a:lstStyle/>
        <a:p>
          <a:endParaRPr lang="fr-FR"/>
        </a:p>
      </dgm:t>
    </dgm:pt>
    <dgm:pt modelId="{9BA39F9B-272D-4282-9E6C-E02D9F74586A}" type="sibTrans" cxnId="{489565DD-DC24-400B-82B7-9D2B6C4FB1E7}">
      <dgm:prSet/>
      <dgm:spPr/>
      <dgm:t>
        <a:bodyPr/>
        <a:lstStyle/>
        <a:p>
          <a:endParaRPr lang="fr-FR"/>
        </a:p>
      </dgm:t>
    </dgm:pt>
    <dgm:pt modelId="{8EA017D4-FA35-4FF0-AA6B-9789360E5A9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Continuous Updates</a:t>
          </a:r>
          <a:r>
            <a:rPr lang="en-US" b="0" i="0"/>
            <a:t>: Regularly improve the job board based on feedback and data.</a:t>
          </a:r>
        </a:p>
      </dgm:t>
    </dgm:pt>
    <dgm:pt modelId="{2B9C7111-E810-4889-9E86-B83AE70648B1}" type="parTrans" cxnId="{F4A84020-2167-4448-A082-41120E77663E}">
      <dgm:prSet/>
      <dgm:spPr/>
      <dgm:t>
        <a:bodyPr/>
        <a:lstStyle/>
        <a:p>
          <a:endParaRPr lang="fr-FR"/>
        </a:p>
      </dgm:t>
    </dgm:pt>
    <dgm:pt modelId="{1C201BF6-6FE8-4336-82F0-F4AF7B625F8E}" type="sibTrans" cxnId="{F4A84020-2167-4448-A082-41120E77663E}">
      <dgm:prSet/>
      <dgm:spPr/>
      <dgm:t>
        <a:bodyPr/>
        <a:lstStyle/>
        <a:p>
          <a:endParaRPr lang="fr-FR"/>
        </a:p>
      </dgm:t>
    </dgm:pt>
    <dgm:pt modelId="{FF526C68-D8D8-4EA8-BC81-BD25452CB62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Actionable Metrics</a:t>
          </a:r>
          <a:r>
            <a:rPr lang="en-US" b="0" i="0"/>
            <a:t>: Focus on metrics that guide your decisions, like successful placements.</a:t>
          </a:r>
        </a:p>
      </dgm:t>
    </dgm:pt>
    <dgm:pt modelId="{0C491040-CA72-42D7-8394-49EBA1B2083C}" type="parTrans" cxnId="{9F6FB438-509B-4EE7-8CB9-4E56EA773E95}">
      <dgm:prSet/>
      <dgm:spPr/>
      <dgm:t>
        <a:bodyPr/>
        <a:lstStyle/>
        <a:p>
          <a:endParaRPr lang="fr-FR"/>
        </a:p>
      </dgm:t>
    </dgm:pt>
    <dgm:pt modelId="{4322CAC0-6AC7-4E04-8F0F-431C9D273F23}" type="sibTrans" cxnId="{9F6FB438-509B-4EE7-8CB9-4E56EA773E95}">
      <dgm:prSet/>
      <dgm:spPr/>
      <dgm:t>
        <a:bodyPr/>
        <a:lstStyle/>
        <a:p>
          <a:endParaRPr lang="fr-FR"/>
        </a:p>
      </dgm:t>
    </dgm:pt>
    <dgm:pt modelId="{9CE7CB20-402E-46D2-BA83-8C4ABE5E50B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Financial Insights</a:t>
          </a:r>
          <a:r>
            <a:rPr lang="en-US" b="0" i="0"/>
            <a:t>: Apply innovative financial tracking to assess costs and revenue.</a:t>
          </a:r>
        </a:p>
      </dgm:t>
    </dgm:pt>
    <dgm:pt modelId="{461AB275-EF3B-475D-8D2E-CAF7A7745213}" type="parTrans" cxnId="{29D223FA-49A4-4AF8-8B80-892C38816690}">
      <dgm:prSet/>
      <dgm:spPr/>
      <dgm:t>
        <a:bodyPr/>
        <a:lstStyle/>
        <a:p>
          <a:endParaRPr lang="fr-FR"/>
        </a:p>
      </dgm:t>
    </dgm:pt>
    <dgm:pt modelId="{0CC00A30-7683-4283-9AAE-B63AA771C26D}" type="sibTrans" cxnId="{29D223FA-49A4-4AF8-8B80-892C38816690}">
      <dgm:prSet/>
      <dgm:spPr/>
      <dgm:t>
        <a:bodyPr/>
        <a:lstStyle/>
        <a:p>
          <a:endParaRPr lang="fr-FR"/>
        </a:p>
      </dgm:t>
    </dgm:pt>
    <dgm:pt modelId="{4D648FA7-CCA5-49F6-B4EF-49F2183CFFB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Growth Strategies</a:t>
          </a:r>
          <a:r>
            <a:rPr lang="en-US" b="0" i="0"/>
            <a:t>: Experiment with user acquisition and engagement tactics.</a:t>
          </a:r>
        </a:p>
      </dgm:t>
    </dgm:pt>
    <dgm:pt modelId="{A3525EE8-9728-4F7C-AA0F-4B46B5669A54}" type="parTrans" cxnId="{CC92EC0E-F63F-4A4B-BA41-2142D58BB1CD}">
      <dgm:prSet/>
      <dgm:spPr/>
      <dgm:t>
        <a:bodyPr/>
        <a:lstStyle/>
        <a:p>
          <a:endParaRPr lang="fr-FR"/>
        </a:p>
      </dgm:t>
    </dgm:pt>
    <dgm:pt modelId="{EB4D9DF1-DBF5-4C6B-A3EE-FC3E48EADE71}" type="sibTrans" cxnId="{CC92EC0E-F63F-4A4B-BA41-2142D58BB1CD}">
      <dgm:prSet/>
      <dgm:spPr/>
      <dgm:t>
        <a:bodyPr/>
        <a:lstStyle/>
        <a:p>
          <a:endParaRPr lang="fr-FR"/>
        </a:p>
      </dgm:t>
    </dgm:pt>
    <dgm:pt modelId="{2E5380AC-5AB9-4CA2-83D9-9BEFDD251C9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User-Centric Design</a:t>
          </a:r>
          <a:r>
            <a:rPr lang="en-US" b="0" i="0" dirty="0"/>
            <a:t>: Prioritize user experience, continually enhancing based on feedback.</a:t>
          </a:r>
        </a:p>
      </dgm:t>
    </dgm:pt>
    <dgm:pt modelId="{0DAF632A-B81E-4437-B774-6185388B24EC}" type="parTrans" cxnId="{DFCCA485-C61B-4ABC-98CA-8DDC244A6D3F}">
      <dgm:prSet/>
      <dgm:spPr/>
      <dgm:t>
        <a:bodyPr/>
        <a:lstStyle/>
        <a:p>
          <a:endParaRPr lang="fr-FR"/>
        </a:p>
      </dgm:t>
    </dgm:pt>
    <dgm:pt modelId="{02F45A78-0B10-4302-8E09-1CD92976A2FA}" type="sibTrans" cxnId="{DFCCA485-C61B-4ABC-98CA-8DDC244A6D3F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F72998D-FE9A-44AE-AC04-AB345C0AFAF4}" type="pres">
      <dgm:prSet presAssocID="{782E82DD-93D0-49D6-AF4C-36B07D7600D1}" presName="parentText" presStyleLbl="node1" presStyleIdx="0" presStyleCnt="11" custLinFactNeighborY="-61352">
        <dgm:presLayoutVars>
          <dgm:chMax val="0"/>
          <dgm:bulletEnabled val="1"/>
        </dgm:presLayoutVars>
      </dgm:prSet>
      <dgm:spPr/>
    </dgm:pt>
    <dgm:pt modelId="{9CDB014E-6676-4D4A-BA9D-5DD4FBF924EB}" type="pres">
      <dgm:prSet presAssocID="{4B92356D-DA8E-421A-B2BC-F75EC179B4F8}" presName="spacer" presStyleCnt="0"/>
      <dgm:spPr/>
    </dgm:pt>
    <dgm:pt modelId="{D8D299F6-92D6-4AAD-81B0-1C700A3B3A16}" type="pres">
      <dgm:prSet presAssocID="{FAE33C23-44CC-405A-9A12-129148F6B1E7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7BCF0E7E-E0FA-490C-AB34-834302DC8502}" type="pres">
      <dgm:prSet presAssocID="{A62023CA-D5E9-424A-8157-01C04350BFF2}" presName="spacer" presStyleCnt="0"/>
      <dgm:spPr/>
    </dgm:pt>
    <dgm:pt modelId="{72AE0A90-D184-4E26-A1D2-A443D8A680C2}" type="pres">
      <dgm:prSet presAssocID="{02438F3C-7260-4412-B36A-06C9A5ED3E6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651274FB-1D67-423A-BA8D-0DC2DB0743BB}" type="pres">
      <dgm:prSet presAssocID="{6104BB98-13DA-4F81-89CD-BE9089F5A869}" presName="spacer" presStyleCnt="0"/>
      <dgm:spPr/>
    </dgm:pt>
    <dgm:pt modelId="{61E894F1-E58E-4F9B-BC6D-F1D0789BF833}" type="pres">
      <dgm:prSet presAssocID="{B71FF7A4-BBAD-4181-8CD8-399CD1CB14DF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803C0A16-B86D-4A60-AE5A-E65A4DFAFAE5}" type="pres">
      <dgm:prSet presAssocID="{FE27D03B-6263-460F-9C0D-E9FC8858075C}" presName="spacer" presStyleCnt="0"/>
      <dgm:spPr/>
    </dgm:pt>
    <dgm:pt modelId="{C3938E9E-AA62-4842-9FC1-6C99C2B82FBF}" type="pres">
      <dgm:prSet presAssocID="{2B1A9151-C6F4-4033-8BAA-7994915AD5C4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EA0964D8-F7AB-403D-8622-69948F5E1136}" type="pres">
      <dgm:prSet presAssocID="{D314ECB6-E613-468D-AC65-FAA66E5A0D4A}" presName="spacer" presStyleCnt="0"/>
      <dgm:spPr/>
    </dgm:pt>
    <dgm:pt modelId="{141E9668-F820-475E-877B-9F4FEE6872B6}" type="pres">
      <dgm:prSet presAssocID="{ADC30D8D-8F6F-4607-9821-B45E340059DD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6BF4DDB8-6D35-4CAD-A187-7D28AAC82C64}" type="pres">
      <dgm:prSet presAssocID="{9BA39F9B-272D-4282-9E6C-E02D9F74586A}" presName="spacer" presStyleCnt="0"/>
      <dgm:spPr/>
    </dgm:pt>
    <dgm:pt modelId="{F0ABBED6-AA03-4DB2-8BA8-E0B79D079AE2}" type="pres">
      <dgm:prSet presAssocID="{8EA017D4-FA35-4FF0-AA6B-9789360E5A9D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F1B6BCE6-B5F8-442A-AE10-D225F0C52C8C}" type="pres">
      <dgm:prSet presAssocID="{1C201BF6-6FE8-4336-82F0-F4AF7B625F8E}" presName="spacer" presStyleCnt="0"/>
      <dgm:spPr/>
    </dgm:pt>
    <dgm:pt modelId="{AEE666A9-6B19-45DF-86C4-A6F2A7D7F72E}" type="pres">
      <dgm:prSet presAssocID="{FF526C68-D8D8-4EA8-BC81-BD25452CB621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DAE639B5-84D7-478A-A834-095DAF1E9F40}" type="pres">
      <dgm:prSet presAssocID="{4322CAC0-6AC7-4E04-8F0F-431C9D273F23}" presName="spacer" presStyleCnt="0"/>
      <dgm:spPr/>
    </dgm:pt>
    <dgm:pt modelId="{85298FEE-85EB-4DDE-BD88-AD3F95B82FE3}" type="pres">
      <dgm:prSet presAssocID="{9CE7CB20-402E-46D2-BA83-8C4ABE5E50B6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305B5A87-271D-4B2A-BF34-AE0FE31AEE8F}" type="pres">
      <dgm:prSet presAssocID="{0CC00A30-7683-4283-9AAE-B63AA771C26D}" presName="spacer" presStyleCnt="0"/>
      <dgm:spPr/>
    </dgm:pt>
    <dgm:pt modelId="{8AE22C04-655D-4715-9BE9-ED2272540DFB}" type="pres">
      <dgm:prSet presAssocID="{4D648FA7-CCA5-49F6-B4EF-49F2183CFFB4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A80EF804-BD7F-4561-BA3E-279673A2319C}" type="pres">
      <dgm:prSet presAssocID="{EB4D9DF1-DBF5-4C6B-A3EE-FC3E48EADE71}" presName="spacer" presStyleCnt="0"/>
      <dgm:spPr/>
    </dgm:pt>
    <dgm:pt modelId="{7FE9D65B-FACF-4EA5-8E9E-12A0DEAA8E28}" type="pres">
      <dgm:prSet presAssocID="{2E5380AC-5AB9-4CA2-83D9-9BEFDD251C97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6DE25601-88DA-4CE5-AA0A-1368C65C2B51}" srcId="{DBCD91CC-5BB3-4DBF-B41C-2B6D3FD4EF59}" destId="{782E82DD-93D0-49D6-AF4C-36B07D7600D1}" srcOrd="0" destOrd="0" parTransId="{1B6E485F-AD00-45D5-9DD1-79EA74D38739}" sibTransId="{4B92356D-DA8E-421A-B2BC-F75EC179B4F8}"/>
    <dgm:cxn modelId="{48FAC101-2EF6-4225-80AF-F7B7D0DA5857}" type="presOf" srcId="{FAE33C23-44CC-405A-9A12-129148F6B1E7}" destId="{D8D299F6-92D6-4AAD-81B0-1C700A3B3A16}" srcOrd="0" destOrd="0" presId="urn:microsoft.com/office/officeart/2005/8/layout/vList2"/>
    <dgm:cxn modelId="{22FDCC03-1547-4C9C-A746-05CCDCD8810F}" srcId="{DBCD91CC-5BB3-4DBF-B41C-2B6D3FD4EF59}" destId="{B71FF7A4-BBAD-4181-8CD8-399CD1CB14DF}" srcOrd="3" destOrd="0" parTransId="{F8738FAA-E013-4BE9-B208-A51846FADF7D}" sibTransId="{FE27D03B-6263-460F-9C0D-E9FC8858075C}"/>
    <dgm:cxn modelId="{CC92EC0E-F63F-4A4B-BA41-2142D58BB1CD}" srcId="{DBCD91CC-5BB3-4DBF-B41C-2B6D3FD4EF59}" destId="{4D648FA7-CCA5-49F6-B4EF-49F2183CFFB4}" srcOrd="9" destOrd="0" parTransId="{A3525EE8-9728-4F7C-AA0F-4B46B5669A54}" sibTransId="{EB4D9DF1-DBF5-4C6B-A3EE-FC3E48EADE71}"/>
    <dgm:cxn modelId="{F4A84020-2167-4448-A082-41120E77663E}" srcId="{DBCD91CC-5BB3-4DBF-B41C-2B6D3FD4EF59}" destId="{8EA017D4-FA35-4FF0-AA6B-9789360E5A9D}" srcOrd="6" destOrd="0" parTransId="{2B9C7111-E810-4889-9E86-B83AE70648B1}" sibTransId="{1C201BF6-6FE8-4336-82F0-F4AF7B625F8E}"/>
    <dgm:cxn modelId="{370AEF37-BA43-4B80-8B6E-804C7A9FFE32}" type="presOf" srcId="{8EA017D4-FA35-4FF0-AA6B-9789360E5A9D}" destId="{F0ABBED6-AA03-4DB2-8BA8-E0B79D079AE2}" srcOrd="0" destOrd="0" presId="urn:microsoft.com/office/officeart/2005/8/layout/vList2"/>
    <dgm:cxn modelId="{9F6FB438-509B-4EE7-8CB9-4E56EA773E95}" srcId="{DBCD91CC-5BB3-4DBF-B41C-2B6D3FD4EF59}" destId="{FF526C68-D8D8-4EA8-BC81-BD25452CB621}" srcOrd="7" destOrd="0" parTransId="{0C491040-CA72-42D7-8394-49EBA1B2083C}" sibTransId="{4322CAC0-6AC7-4E04-8F0F-431C9D273F23}"/>
    <dgm:cxn modelId="{BE7F7240-C5A5-4F88-A9E8-DFD6946BFADE}" srcId="{DBCD91CC-5BB3-4DBF-B41C-2B6D3FD4EF59}" destId="{2B1A9151-C6F4-4033-8BAA-7994915AD5C4}" srcOrd="4" destOrd="0" parTransId="{BD142954-B4BA-4D59-8180-DF4C50FB58AA}" sibTransId="{D314ECB6-E613-468D-AC65-FAA66E5A0D4A}"/>
    <dgm:cxn modelId="{286E175F-C16F-4C7D-BDF8-A08F58C81A70}" type="presOf" srcId="{9CE7CB20-402E-46D2-BA83-8C4ABE5E50B6}" destId="{85298FEE-85EB-4DDE-BD88-AD3F95B82FE3}" srcOrd="0" destOrd="0" presId="urn:microsoft.com/office/officeart/2005/8/layout/vList2"/>
    <dgm:cxn modelId="{68091F63-35D3-429A-9169-0C54F745C55E}" type="presOf" srcId="{782E82DD-93D0-49D6-AF4C-36B07D7600D1}" destId="{9F72998D-FE9A-44AE-AC04-AB345C0AFAF4}" srcOrd="0" destOrd="0" presId="urn:microsoft.com/office/officeart/2005/8/layout/vList2"/>
    <dgm:cxn modelId="{3276364F-C6CA-4046-947C-81BDF7AC400B}" srcId="{DBCD91CC-5BB3-4DBF-B41C-2B6D3FD4EF59}" destId="{FAE33C23-44CC-405A-9A12-129148F6B1E7}" srcOrd="1" destOrd="0" parTransId="{31076FC2-4CF6-42C3-92B3-69CFF6CDF73E}" sibTransId="{A62023CA-D5E9-424A-8157-01C04350BFF2}"/>
    <dgm:cxn modelId="{AF5ED451-D2DE-4C2A-89A4-878C0EB902E0}" type="presOf" srcId="{02438F3C-7260-4412-B36A-06C9A5ED3E6D}" destId="{72AE0A90-D184-4E26-A1D2-A443D8A680C2}" srcOrd="0" destOrd="0" presId="urn:microsoft.com/office/officeart/2005/8/layout/vList2"/>
    <dgm:cxn modelId="{95C32473-D2F0-4833-AE2F-E560B28B1571}" type="presOf" srcId="{2E5380AC-5AB9-4CA2-83D9-9BEFDD251C97}" destId="{7FE9D65B-FACF-4EA5-8E9E-12A0DEAA8E28}" srcOrd="0" destOrd="0" presId="urn:microsoft.com/office/officeart/2005/8/layout/vList2"/>
    <dgm:cxn modelId="{DFCCA485-C61B-4ABC-98CA-8DDC244A6D3F}" srcId="{DBCD91CC-5BB3-4DBF-B41C-2B6D3FD4EF59}" destId="{2E5380AC-5AB9-4CA2-83D9-9BEFDD251C97}" srcOrd="10" destOrd="0" parTransId="{0DAF632A-B81E-4437-B774-6185388B24EC}" sibTransId="{02F45A78-0B10-4302-8E09-1CD92976A2FA}"/>
    <dgm:cxn modelId="{3B707C9E-F9F9-4D3A-89E7-D39747692FC1}" type="presOf" srcId="{FF526C68-D8D8-4EA8-BC81-BD25452CB621}" destId="{AEE666A9-6B19-45DF-86C4-A6F2A7D7F72E}" srcOrd="0" destOrd="0" presId="urn:microsoft.com/office/officeart/2005/8/layout/vList2"/>
    <dgm:cxn modelId="{05911CBC-07FA-4B03-967D-F03339672338}" srcId="{DBCD91CC-5BB3-4DBF-B41C-2B6D3FD4EF59}" destId="{02438F3C-7260-4412-B36A-06C9A5ED3E6D}" srcOrd="2" destOrd="0" parTransId="{63B4FE73-1851-4064-A399-9C833F20D356}" sibTransId="{6104BB98-13DA-4F81-89CD-BE9089F5A869}"/>
    <dgm:cxn modelId="{489565DD-DC24-400B-82B7-9D2B6C4FB1E7}" srcId="{DBCD91CC-5BB3-4DBF-B41C-2B6D3FD4EF59}" destId="{ADC30D8D-8F6F-4607-9821-B45E340059DD}" srcOrd="5" destOrd="0" parTransId="{7F3F40EC-8662-469B-AFEA-1AA6BBAF33C6}" sibTransId="{9BA39F9B-272D-4282-9E6C-E02D9F74586A}"/>
    <dgm:cxn modelId="{4F34FDE4-08BA-4AA8-9EFA-6A3A9FBD3E4F}" type="presOf" srcId="{2B1A9151-C6F4-4033-8BAA-7994915AD5C4}" destId="{C3938E9E-AA62-4842-9FC1-6C99C2B82FBF}" srcOrd="0" destOrd="0" presId="urn:microsoft.com/office/officeart/2005/8/layout/vList2"/>
    <dgm:cxn modelId="{4113C8ED-E2E3-473B-B65A-33B284EF1F40}" type="presOf" srcId="{4D648FA7-CCA5-49F6-B4EF-49F2183CFFB4}" destId="{8AE22C04-655D-4715-9BE9-ED2272540DFB}" srcOrd="0" destOrd="0" presId="urn:microsoft.com/office/officeart/2005/8/layout/vList2"/>
    <dgm:cxn modelId="{6217ACEE-7E19-4056-BD31-8EDC181F2827}" type="presOf" srcId="{B71FF7A4-BBAD-4181-8CD8-399CD1CB14DF}" destId="{61E894F1-E58E-4F9B-BC6D-F1D0789BF833}" srcOrd="0" destOrd="0" presId="urn:microsoft.com/office/officeart/2005/8/layout/vList2"/>
    <dgm:cxn modelId="{FAA0B6F9-7D9A-4C48-8F65-6FBF195599DF}" type="presOf" srcId="{ADC30D8D-8F6F-4607-9821-B45E340059DD}" destId="{141E9668-F820-475E-877B-9F4FEE6872B6}" srcOrd="0" destOrd="0" presId="urn:microsoft.com/office/officeart/2005/8/layout/vList2"/>
    <dgm:cxn modelId="{29D223FA-49A4-4AF8-8B80-892C38816690}" srcId="{DBCD91CC-5BB3-4DBF-B41C-2B6D3FD4EF59}" destId="{9CE7CB20-402E-46D2-BA83-8C4ABE5E50B6}" srcOrd="8" destOrd="0" parTransId="{461AB275-EF3B-475D-8D2E-CAF7A7745213}" sibTransId="{0CC00A30-7683-4283-9AAE-B63AA771C26D}"/>
    <dgm:cxn modelId="{BD3DB05B-1AF9-4A0A-989D-048314CAB4C8}" type="presParOf" srcId="{225E4BFE-4856-4B6D-9C0E-79DC14D9FCE4}" destId="{9F72998D-FE9A-44AE-AC04-AB345C0AFAF4}" srcOrd="0" destOrd="0" presId="urn:microsoft.com/office/officeart/2005/8/layout/vList2"/>
    <dgm:cxn modelId="{EF11B96F-4B3F-4303-B3B6-F898A5FE73F5}" type="presParOf" srcId="{225E4BFE-4856-4B6D-9C0E-79DC14D9FCE4}" destId="{9CDB014E-6676-4D4A-BA9D-5DD4FBF924EB}" srcOrd="1" destOrd="0" presId="urn:microsoft.com/office/officeart/2005/8/layout/vList2"/>
    <dgm:cxn modelId="{574D54FB-10EB-4A95-A022-6A69A39EEBAA}" type="presParOf" srcId="{225E4BFE-4856-4B6D-9C0E-79DC14D9FCE4}" destId="{D8D299F6-92D6-4AAD-81B0-1C700A3B3A16}" srcOrd="2" destOrd="0" presId="urn:microsoft.com/office/officeart/2005/8/layout/vList2"/>
    <dgm:cxn modelId="{A8BBBD60-FCD2-4536-A1CD-DC4DB94AEE66}" type="presParOf" srcId="{225E4BFE-4856-4B6D-9C0E-79DC14D9FCE4}" destId="{7BCF0E7E-E0FA-490C-AB34-834302DC8502}" srcOrd="3" destOrd="0" presId="urn:microsoft.com/office/officeart/2005/8/layout/vList2"/>
    <dgm:cxn modelId="{4E816CB0-76C3-4446-8FE7-70450CA5F188}" type="presParOf" srcId="{225E4BFE-4856-4B6D-9C0E-79DC14D9FCE4}" destId="{72AE0A90-D184-4E26-A1D2-A443D8A680C2}" srcOrd="4" destOrd="0" presId="urn:microsoft.com/office/officeart/2005/8/layout/vList2"/>
    <dgm:cxn modelId="{CCCE6F15-C917-43C5-B2E9-3306BB6ADEEB}" type="presParOf" srcId="{225E4BFE-4856-4B6D-9C0E-79DC14D9FCE4}" destId="{651274FB-1D67-423A-BA8D-0DC2DB0743BB}" srcOrd="5" destOrd="0" presId="urn:microsoft.com/office/officeart/2005/8/layout/vList2"/>
    <dgm:cxn modelId="{1AE21DF4-7E08-44A2-9573-AF0BD197D218}" type="presParOf" srcId="{225E4BFE-4856-4B6D-9C0E-79DC14D9FCE4}" destId="{61E894F1-E58E-4F9B-BC6D-F1D0789BF833}" srcOrd="6" destOrd="0" presId="urn:microsoft.com/office/officeart/2005/8/layout/vList2"/>
    <dgm:cxn modelId="{DCA67FD1-8967-4742-B438-E01AC0C38E49}" type="presParOf" srcId="{225E4BFE-4856-4B6D-9C0E-79DC14D9FCE4}" destId="{803C0A16-B86D-4A60-AE5A-E65A4DFAFAE5}" srcOrd="7" destOrd="0" presId="urn:microsoft.com/office/officeart/2005/8/layout/vList2"/>
    <dgm:cxn modelId="{680E87D0-B02A-4664-BA4C-F4A3679683AA}" type="presParOf" srcId="{225E4BFE-4856-4B6D-9C0E-79DC14D9FCE4}" destId="{C3938E9E-AA62-4842-9FC1-6C99C2B82FBF}" srcOrd="8" destOrd="0" presId="urn:microsoft.com/office/officeart/2005/8/layout/vList2"/>
    <dgm:cxn modelId="{E97D2CDA-6828-4DB4-8C67-A8D7049C45DA}" type="presParOf" srcId="{225E4BFE-4856-4B6D-9C0E-79DC14D9FCE4}" destId="{EA0964D8-F7AB-403D-8622-69948F5E1136}" srcOrd="9" destOrd="0" presId="urn:microsoft.com/office/officeart/2005/8/layout/vList2"/>
    <dgm:cxn modelId="{A24272DA-DF23-4230-A0C5-FCBF36873A05}" type="presParOf" srcId="{225E4BFE-4856-4B6D-9C0E-79DC14D9FCE4}" destId="{141E9668-F820-475E-877B-9F4FEE6872B6}" srcOrd="10" destOrd="0" presId="urn:microsoft.com/office/officeart/2005/8/layout/vList2"/>
    <dgm:cxn modelId="{CCF075E2-8A84-4CA1-8B2E-780DDDB3C588}" type="presParOf" srcId="{225E4BFE-4856-4B6D-9C0E-79DC14D9FCE4}" destId="{6BF4DDB8-6D35-4CAD-A187-7D28AAC82C64}" srcOrd="11" destOrd="0" presId="urn:microsoft.com/office/officeart/2005/8/layout/vList2"/>
    <dgm:cxn modelId="{A7A779FA-6A0B-4838-8F0C-EE3F1237CB14}" type="presParOf" srcId="{225E4BFE-4856-4B6D-9C0E-79DC14D9FCE4}" destId="{F0ABBED6-AA03-4DB2-8BA8-E0B79D079AE2}" srcOrd="12" destOrd="0" presId="urn:microsoft.com/office/officeart/2005/8/layout/vList2"/>
    <dgm:cxn modelId="{EA8A81A7-8A07-40A1-BF89-A7092D6AF018}" type="presParOf" srcId="{225E4BFE-4856-4B6D-9C0E-79DC14D9FCE4}" destId="{F1B6BCE6-B5F8-442A-AE10-D225F0C52C8C}" srcOrd="13" destOrd="0" presId="urn:microsoft.com/office/officeart/2005/8/layout/vList2"/>
    <dgm:cxn modelId="{AE161F73-02EE-49ED-9D27-E3FDB59CBB74}" type="presParOf" srcId="{225E4BFE-4856-4B6D-9C0E-79DC14D9FCE4}" destId="{AEE666A9-6B19-45DF-86C4-A6F2A7D7F72E}" srcOrd="14" destOrd="0" presId="urn:microsoft.com/office/officeart/2005/8/layout/vList2"/>
    <dgm:cxn modelId="{6EA21090-8F40-4352-BF41-FDB615CF40EC}" type="presParOf" srcId="{225E4BFE-4856-4B6D-9C0E-79DC14D9FCE4}" destId="{DAE639B5-84D7-478A-A834-095DAF1E9F40}" srcOrd="15" destOrd="0" presId="urn:microsoft.com/office/officeart/2005/8/layout/vList2"/>
    <dgm:cxn modelId="{78D24613-66F4-4594-96EE-3DA06EA267E7}" type="presParOf" srcId="{225E4BFE-4856-4B6D-9C0E-79DC14D9FCE4}" destId="{85298FEE-85EB-4DDE-BD88-AD3F95B82FE3}" srcOrd="16" destOrd="0" presId="urn:microsoft.com/office/officeart/2005/8/layout/vList2"/>
    <dgm:cxn modelId="{1ECE5919-772A-4A80-9E73-8503A0E5DB74}" type="presParOf" srcId="{225E4BFE-4856-4B6D-9C0E-79DC14D9FCE4}" destId="{305B5A87-271D-4B2A-BF34-AE0FE31AEE8F}" srcOrd="17" destOrd="0" presId="urn:microsoft.com/office/officeart/2005/8/layout/vList2"/>
    <dgm:cxn modelId="{59154E82-682D-4E82-B3A3-E4087D276739}" type="presParOf" srcId="{225E4BFE-4856-4B6D-9C0E-79DC14D9FCE4}" destId="{8AE22C04-655D-4715-9BE9-ED2272540DFB}" srcOrd="18" destOrd="0" presId="urn:microsoft.com/office/officeart/2005/8/layout/vList2"/>
    <dgm:cxn modelId="{939E8834-1D10-4186-BDA3-71A87F2FD3D6}" type="presParOf" srcId="{225E4BFE-4856-4B6D-9C0E-79DC14D9FCE4}" destId="{A80EF804-BD7F-4561-BA3E-279673A2319C}" srcOrd="19" destOrd="0" presId="urn:microsoft.com/office/officeart/2005/8/layout/vList2"/>
    <dgm:cxn modelId="{352E4A43-DBD7-4F0C-B8F3-494ADB9194CC}" type="presParOf" srcId="{225E4BFE-4856-4B6D-9C0E-79DC14D9FCE4}" destId="{7FE9D65B-FACF-4EA5-8E9E-12A0DEAA8E28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500324-A81C-4C3B-9F0D-C85D8BD5211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Customer support is difficult</a:t>
          </a:r>
        </a:p>
      </dgm:t>
    </dgm:pt>
    <dgm:pt modelId="{CBC73E00-D825-4850-B009-4C4ECA138850}" type="parTrans" cxnId="{D49407A8-C344-4A4F-8C52-A60914FA8DEE}">
      <dgm:prSet/>
      <dgm:spPr/>
      <dgm:t>
        <a:bodyPr/>
        <a:lstStyle/>
        <a:p>
          <a:endParaRPr lang="fr-FR"/>
        </a:p>
      </dgm:t>
    </dgm:pt>
    <dgm:pt modelId="{6548BA0F-8044-4BD4-BA25-C10DD1835032}" type="sibTrans" cxnId="{D49407A8-C344-4A4F-8C52-A60914FA8DEE}">
      <dgm:prSet/>
      <dgm:spPr/>
      <dgm:t>
        <a:bodyPr/>
        <a:lstStyle/>
        <a:p>
          <a:endParaRPr lang="fr-FR"/>
        </a:p>
      </dgm:t>
    </dgm:pt>
    <dgm:pt modelId="{04169126-2D94-46C6-AAE0-72FB5F91DF1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Demos for SAAS products can take a lot of time</a:t>
          </a:r>
        </a:p>
      </dgm:t>
    </dgm:pt>
    <dgm:pt modelId="{3DB3FDB0-AB1C-495C-9E06-942A49DCF39B}" type="parTrans" cxnId="{93EF3609-7FB9-4910-A2CD-831B761D1970}">
      <dgm:prSet/>
      <dgm:spPr/>
      <dgm:t>
        <a:bodyPr/>
        <a:lstStyle/>
        <a:p>
          <a:endParaRPr lang="fr-FR"/>
        </a:p>
      </dgm:t>
    </dgm:pt>
    <dgm:pt modelId="{0406CC7E-C4C5-4500-AB15-034EEFEA6B85}" type="sibTrans" cxnId="{93EF3609-7FB9-4910-A2CD-831B761D1970}">
      <dgm:prSet/>
      <dgm:spPr/>
      <dgm:t>
        <a:bodyPr/>
        <a:lstStyle/>
        <a:p>
          <a:endParaRPr lang="fr-FR"/>
        </a:p>
      </dgm:t>
    </dgm:pt>
    <dgm:pt modelId="{AF6B287E-1CCA-4F95-B4E6-F471F286FBB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and its not profitable if you have a low paying subscription client </a:t>
          </a:r>
        </a:p>
      </dgm:t>
    </dgm:pt>
    <dgm:pt modelId="{33AA73BE-D42A-4E3E-9BA6-357750AE5A20}" type="parTrans" cxnId="{F3DFBB58-2613-4F88-9D44-A4F82DC96901}">
      <dgm:prSet/>
      <dgm:spPr/>
      <dgm:t>
        <a:bodyPr/>
        <a:lstStyle/>
        <a:p>
          <a:endParaRPr lang="fr-FR"/>
        </a:p>
      </dgm:t>
    </dgm:pt>
    <dgm:pt modelId="{15224CB0-0450-4269-B580-0600F8E38F33}" type="sibTrans" cxnId="{F3DFBB58-2613-4F88-9D44-A4F82DC96901}">
      <dgm:prSet/>
      <dgm:spPr/>
      <dgm:t>
        <a:bodyPr/>
        <a:lstStyle/>
        <a:p>
          <a:endParaRPr lang="fr-FR"/>
        </a:p>
      </dgm:t>
    </dgm:pt>
    <dgm:pt modelId="{81E1E7C8-A75B-4988-AD9A-1FCB0C726C8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if you have lots of low paying clients</a:t>
          </a:r>
        </a:p>
      </dgm:t>
    </dgm:pt>
    <dgm:pt modelId="{648B9E5D-CE90-495C-9ED0-E6676EA9CE8F}" type="parTrans" cxnId="{5E675968-D42F-4F4E-9A07-73DCE97E9865}">
      <dgm:prSet/>
      <dgm:spPr/>
      <dgm:t>
        <a:bodyPr/>
        <a:lstStyle/>
        <a:p>
          <a:endParaRPr lang="fr-FR"/>
        </a:p>
      </dgm:t>
    </dgm:pt>
    <dgm:pt modelId="{E719A37A-2549-4A15-9F14-1D90AC91F2A9}" type="sibTrans" cxnId="{5E675968-D42F-4F4E-9A07-73DCE97E9865}">
      <dgm:prSet/>
      <dgm:spPr/>
      <dgm:t>
        <a:bodyPr/>
        <a:lstStyle/>
        <a:p>
          <a:endParaRPr lang="fr-FR"/>
        </a:p>
      </dgm:t>
    </dgm:pt>
    <dgm:pt modelId="{E39B438D-65C6-41AC-AED5-EDF4F4A8960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Getting Leads to Sign Up</a:t>
          </a:r>
        </a:p>
      </dgm:t>
    </dgm:pt>
    <dgm:pt modelId="{40C0C581-1F84-4873-8918-4521434AEABF}" type="parTrans" cxnId="{2BA9F63E-AAB0-42ED-939E-6C02DEC5C593}">
      <dgm:prSet/>
      <dgm:spPr/>
      <dgm:t>
        <a:bodyPr/>
        <a:lstStyle/>
        <a:p>
          <a:endParaRPr lang="fr-FR"/>
        </a:p>
      </dgm:t>
    </dgm:pt>
    <dgm:pt modelId="{63815B4A-0528-420A-8622-EB8B65EC9503}" type="sibTrans" cxnId="{2BA9F63E-AAB0-42ED-939E-6C02DEC5C593}">
      <dgm:prSet/>
      <dgm:spPr/>
      <dgm:t>
        <a:bodyPr/>
        <a:lstStyle/>
        <a:p>
          <a:endParaRPr lang="fr-FR"/>
        </a:p>
      </dgm:t>
    </dgm:pt>
    <dgm:pt modelId="{C8F0D8F6-E8C0-4E7A-BF5A-D23063DC8A5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your Service from your Ads is costly in time and money</a:t>
          </a:r>
        </a:p>
      </dgm:t>
    </dgm:pt>
    <dgm:pt modelId="{B46AB37E-3170-42C5-8F28-71D539E22242}" type="parTrans" cxnId="{550B82C7-D1D0-4159-9AE3-9F1BEFF676D0}">
      <dgm:prSet/>
      <dgm:spPr/>
      <dgm:t>
        <a:bodyPr/>
        <a:lstStyle/>
        <a:p>
          <a:endParaRPr lang="fr-FR"/>
        </a:p>
      </dgm:t>
    </dgm:pt>
    <dgm:pt modelId="{C714B925-30BC-4142-B5C0-BA5C89FD14C6}" type="sibTrans" cxnId="{550B82C7-D1D0-4159-9AE3-9F1BEFF676D0}">
      <dgm:prSet/>
      <dgm:spPr/>
      <dgm:t>
        <a:bodyPr/>
        <a:lstStyle/>
        <a:p>
          <a:endParaRPr lang="fr-FR"/>
        </a:p>
      </dgm:t>
    </dgm:pt>
    <dgm:pt modelId="{4D8032B6-C4EF-493D-8F55-61AC63A3666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Chat support on odd hours</a:t>
          </a:r>
        </a:p>
      </dgm:t>
    </dgm:pt>
    <dgm:pt modelId="{248F1901-D1D6-4E8E-B09B-DFEBC37B2F7A}" type="parTrans" cxnId="{26396897-0669-4C59-9107-7FA94510137A}">
      <dgm:prSet/>
      <dgm:spPr/>
      <dgm:t>
        <a:bodyPr/>
        <a:lstStyle/>
        <a:p>
          <a:endParaRPr lang="fr-FR"/>
        </a:p>
      </dgm:t>
    </dgm:pt>
    <dgm:pt modelId="{30D9DD3B-0C7C-41D6-ADFB-43CAEED5DBA8}" type="sibTrans" cxnId="{26396897-0669-4C59-9107-7FA94510137A}">
      <dgm:prSet/>
      <dgm:spPr/>
      <dgm:t>
        <a:bodyPr/>
        <a:lstStyle/>
        <a:p>
          <a:endParaRPr lang="fr-FR"/>
        </a:p>
      </dgm:t>
    </dgm:pt>
    <dgm:pt modelId="{785FDD48-02C3-481E-8EDA-0E51BE944BE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from leads or customers</a:t>
          </a:r>
        </a:p>
      </dgm:t>
    </dgm:pt>
    <dgm:pt modelId="{C307CE19-897B-49EA-A664-1A4BD5BF69DC}" type="parTrans" cxnId="{7E02E387-1923-40D3-AAE4-A538E3E6067C}">
      <dgm:prSet/>
      <dgm:spPr/>
      <dgm:t>
        <a:bodyPr/>
        <a:lstStyle/>
        <a:p>
          <a:endParaRPr lang="fr-FR"/>
        </a:p>
      </dgm:t>
    </dgm:pt>
    <dgm:pt modelId="{D6602B8E-4ED3-442A-83D5-167665DC7BD3}" type="sibTrans" cxnId="{7E02E387-1923-40D3-AAE4-A538E3E6067C}">
      <dgm:prSet/>
      <dgm:spPr/>
      <dgm:t>
        <a:bodyPr/>
        <a:lstStyle/>
        <a:p>
          <a:endParaRPr lang="fr-FR"/>
        </a:p>
      </dgm:t>
    </dgm:pt>
    <dgm:pt modelId="{C89FE6DE-E975-4C0D-94F9-51591758043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Complicated SAAS products requires more customer support</a:t>
          </a:r>
        </a:p>
      </dgm:t>
    </dgm:pt>
    <dgm:pt modelId="{3C7F3038-9870-46DF-9D9C-59B4FD1FD158}" type="parTrans" cxnId="{C451C1E4-7E03-4518-8C24-94CC14B5D928}">
      <dgm:prSet/>
      <dgm:spPr/>
      <dgm:t>
        <a:bodyPr/>
        <a:lstStyle/>
        <a:p>
          <a:endParaRPr lang="fr-FR"/>
        </a:p>
      </dgm:t>
    </dgm:pt>
    <dgm:pt modelId="{53844F41-F7D8-463C-BE1D-0E5F2D1077F4}" type="sibTrans" cxnId="{C451C1E4-7E03-4518-8C24-94CC14B5D928}">
      <dgm:prSet/>
      <dgm:spPr/>
      <dgm:t>
        <a:bodyPr/>
        <a:lstStyle/>
        <a:p>
          <a:endParaRPr lang="fr-FR"/>
        </a:p>
      </dgm:t>
    </dgm:pt>
    <dgm:pt modelId="{2F8C7BE3-1080-49F4-A750-30E81686777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Reliance of external providers</a:t>
          </a:r>
        </a:p>
      </dgm:t>
    </dgm:pt>
    <dgm:pt modelId="{0BDF0263-D806-45AB-8618-41FF0DAA89ED}" type="parTrans" cxnId="{ADC091BB-BC4F-4B96-8341-DA6AEB85C3E5}">
      <dgm:prSet/>
      <dgm:spPr/>
      <dgm:t>
        <a:bodyPr/>
        <a:lstStyle/>
        <a:p>
          <a:endParaRPr lang="fr-FR"/>
        </a:p>
      </dgm:t>
    </dgm:pt>
    <dgm:pt modelId="{B3B0C5F0-0187-4C3C-874E-6B8DDFECC588}" type="sibTrans" cxnId="{ADC091BB-BC4F-4B96-8341-DA6AEB85C3E5}">
      <dgm:prSet/>
      <dgm:spPr/>
      <dgm:t>
        <a:bodyPr/>
        <a:lstStyle/>
        <a:p>
          <a:endParaRPr lang="fr-FR"/>
        </a:p>
      </dgm:t>
    </dgm:pt>
    <dgm:pt modelId="{723F5433-FBE8-4A86-96A9-0E0EC0D8D89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Web host increase their price, </a:t>
          </a:r>
        </a:p>
      </dgm:t>
    </dgm:pt>
    <dgm:pt modelId="{E10CEC5B-7BB3-4509-9F36-6E4BD4E1FCEB}" type="parTrans" cxnId="{43B4D8C6-5D1F-42BE-98DB-FA87D4592C48}">
      <dgm:prSet/>
      <dgm:spPr/>
      <dgm:t>
        <a:bodyPr/>
        <a:lstStyle/>
        <a:p>
          <a:endParaRPr lang="fr-FR"/>
        </a:p>
      </dgm:t>
    </dgm:pt>
    <dgm:pt modelId="{79DFFEB1-D370-493F-BCD5-9A96B0A217F2}" type="sibTrans" cxnId="{43B4D8C6-5D1F-42BE-98DB-FA87D4592C48}">
      <dgm:prSet/>
      <dgm:spPr/>
      <dgm:t>
        <a:bodyPr/>
        <a:lstStyle/>
        <a:p>
          <a:endParaRPr lang="fr-FR"/>
        </a:p>
      </dgm:t>
    </dgm:pt>
    <dgm:pt modelId="{4BBA5F54-C4A8-4F68-8A78-4B68515C016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API </a:t>
          </a:r>
          <a:r>
            <a:rPr lang="en-US" b="0" i="0" dirty="0"/>
            <a:t>providers updates their system requiring you to update yours too</a:t>
          </a:r>
        </a:p>
      </dgm:t>
    </dgm:pt>
    <dgm:pt modelId="{E89E0787-5C63-4F81-8A04-AABBF22C9517}" type="parTrans" cxnId="{0E7B1100-E8A9-441A-B9A8-34E97A28EE1B}">
      <dgm:prSet/>
      <dgm:spPr/>
      <dgm:t>
        <a:bodyPr/>
        <a:lstStyle/>
        <a:p>
          <a:endParaRPr lang="fr-FR"/>
        </a:p>
      </dgm:t>
    </dgm:pt>
    <dgm:pt modelId="{53A48E33-5F2B-49F0-B97B-2257AF7E0DCD}" type="sibTrans" cxnId="{0E7B1100-E8A9-441A-B9A8-34E97A28EE1B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B230C14A-4190-493A-8D07-AFFF69C1C2D9}" type="pres">
      <dgm:prSet presAssocID="{1A500324-A81C-4C3B-9F0D-C85D8BD5211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176B28E-8F33-45F0-83D2-FF8DCEA05DDD}" type="pres">
      <dgm:prSet presAssocID="{1A500324-A81C-4C3B-9F0D-C85D8BD52112}" presName="childText" presStyleLbl="revTx" presStyleIdx="0" presStyleCnt="5">
        <dgm:presLayoutVars>
          <dgm:bulletEnabled val="1"/>
        </dgm:presLayoutVars>
      </dgm:prSet>
      <dgm:spPr/>
    </dgm:pt>
    <dgm:pt modelId="{6E4C355A-C9F2-48BA-983F-D3C34BE95F9F}" type="pres">
      <dgm:prSet presAssocID="{4D8032B6-C4EF-493D-8F55-61AC63A3666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B451873-37BC-4BA0-A0E5-99DBEABF2851}" type="pres">
      <dgm:prSet presAssocID="{4D8032B6-C4EF-493D-8F55-61AC63A36661}" presName="childText" presStyleLbl="revTx" presStyleIdx="1" presStyleCnt="5">
        <dgm:presLayoutVars>
          <dgm:bulletEnabled val="1"/>
        </dgm:presLayoutVars>
      </dgm:prSet>
      <dgm:spPr/>
    </dgm:pt>
    <dgm:pt modelId="{8D42D8C0-4F5A-4AC4-9F52-E30A02C68524}" type="pres">
      <dgm:prSet presAssocID="{04169126-2D94-46C6-AAE0-72FB5F91DF1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64B6DDB-B02E-4FCE-B4F3-8C6B168822B9}" type="pres">
      <dgm:prSet presAssocID="{04169126-2D94-46C6-AAE0-72FB5F91DF11}" presName="childText" presStyleLbl="revTx" presStyleIdx="2" presStyleCnt="5">
        <dgm:presLayoutVars>
          <dgm:bulletEnabled val="1"/>
        </dgm:presLayoutVars>
      </dgm:prSet>
      <dgm:spPr/>
    </dgm:pt>
    <dgm:pt modelId="{B4CAC86B-15CD-4C80-A5AF-A4188D29C2A8}" type="pres">
      <dgm:prSet presAssocID="{E39B438D-65C6-41AC-AED5-EDF4F4A8960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4E32C8C-45AA-49E9-A89C-7CE7C7EFC956}" type="pres">
      <dgm:prSet presAssocID="{E39B438D-65C6-41AC-AED5-EDF4F4A8960D}" presName="childText" presStyleLbl="revTx" presStyleIdx="3" presStyleCnt="5">
        <dgm:presLayoutVars>
          <dgm:bulletEnabled val="1"/>
        </dgm:presLayoutVars>
      </dgm:prSet>
      <dgm:spPr/>
    </dgm:pt>
    <dgm:pt modelId="{4E3965CB-56FD-47C0-9208-771157796170}" type="pres">
      <dgm:prSet presAssocID="{C89FE6DE-E975-4C0D-94F9-51591758043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6A44F5A-B5B7-4CBF-937A-42AE84943E64}" type="pres">
      <dgm:prSet presAssocID="{53844F41-F7D8-463C-BE1D-0E5F2D1077F4}" presName="spacer" presStyleCnt="0"/>
      <dgm:spPr/>
    </dgm:pt>
    <dgm:pt modelId="{863F0FFC-28B1-4DE0-87EC-D50750BE3760}" type="pres">
      <dgm:prSet presAssocID="{2F8C7BE3-1080-49F4-A750-30E81686777A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DA42F85-DE61-431D-8F38-3FDF9F8D4071}" type="pres">
      <dgm:prSet presAssocID="{2F8C7BE3-1080-49F4-A750-30E81686777A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0E7B1100-E8A9-441A-B9A8-34E97A28EE1B}" srcId="{2F8C7BE3-1080-49F4-A750-30E81686777A}" destId="{4BBA5F54-C4A8-4F68-8A78-4B68515C0164}" srcOrd="1" destOrd="0" parTransId="{E89E0787-5C63-4F81-8A04-AABBF22C9517}" sibTransId="{53A48E33-5F2B-49F0-B97B-2257AF7E0DCD}"/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93EF3609-7FB9-4910-A2CD-831B761D1970}" srcId="{DBCD91CC-5BB3-4DBF-B41C-2B6D3FD4EF59}" destId="{04169126-2D94-46C6-AAE0-72FB5F91DF11}" srcOrd="2" destOrd="0" parTransId="{3DB3FDB0-AB1C-495C-9E06-942A49DCF39B}" sibTransId="{0406CC7E-C4C5-4500-AB15-034EEFEA6B85}"/>
    <dgm:cxn modelId="{8B9B9A0A-3426-49CE-BF9B-46E0BCF3796B}" type="presOf" srcId="{785FDD48-02C3-481E-8EDA-0E51BE944BEC}" destId="{0B451873-37BC-4BA0-A0E5-99DBEABF2851}" srcOrd="0" destOrd="0" presId="urn:microsoft.com/office/officeart/2005/8/layout/vList2"/>
    <dgm:cxn modelId="{E2AC3220-4439-46AA-906A-5403C7431361}" type="presOf" srcId="{1A500324-A81C-4C3B-9F0D-C85D8BD52112}" destId="{B230C14A-4190-493A-8D07-AFFF69C1C2D9}" srcOrd="0" destOrd="0" presId="urn:microsoft.com/office/officeart/2005/8/layout/vList2"/>
    <dgm:cxn modelId="{7098982E-FD31-4735-A365-37A188DF3777}" type="presOf" srcId="{C89FE6DE-E975-4C0D-94F9-515917580437}" destId="{4E3965CB-56FD-47C0-9208-771157796170}" srcOrd="0" destOrd="0" presId="urn:microsoft.com/office/officeart/2005/8/layout/vList2"/>
    <dgm:cxn modelId="{2BA9F63E-AAB0-42ED-939E-6C02DEC5C593}" srcId="{DBCD91CC-5BB3-4DBF-B41C-2B6D3FD4EF59}" destId="{E39B438D-65C6-41AC-AED5-EDF4F4A8960D}" srcOrd="3" destOrd="0" parTransId="{40C0C581-1F84-4873-8918-4521434AEABF}" sibTransId="{63815B4A-0528-420A-8622-EB8B65EC9503}"/>
    <dgm:cxn modelId="{5E675968-D42F-4F4E-9A07-73DCE97E9865}" srcId="{1A500324-A81C-4C3B-9F0D-C85D8BD52112}" destId="{81E1E7C8-A75B-4988-AD9A-1FCB0C726C83}" srcOrd="0" destOrd="0" parTransId="{648B9E5D-CE90-495C-9ED0-E6676EA9CE8F}" sibTransId="{E719A37A-2549-4A15-9F14-1D90AC91F2A9}"/>
    <dgm:cxn modelId="{F3DFBB58-2613-4F88-9D44-A4F82DC96901}" srcId="{04169126-2D94-46C6-AAE0-72FB5F91DF11}" destId="{AF6B287E-1CCA-4F95-B4E6-F471F286FBBB}" srcOrd="0" destOrd="0" parTransId="{33AA73BE-D42A-4E3E-9BA6-357750AE5A20}" sibTransId="{15224CB0-0450-4269-B580-0600F8E38F33}"/>
    <dgm:cxn modelId="{7E02E387-1923-40D3-AAE4-A538E3E6067C}" srcId="{4D8032B6-C4EF-493D-8F55-61AC63A36661}" destId="{785FDD48-02C3-481E-8EDA-0E51BE944BEC}" srcOrd="0" destOrd="0" parTransId="{C307CE19-897B-49EA-A664-1A4BD5BF69DC}" sibTransId="{D6602B8E-4ED3-442A-83D5-167665DC7BD3}"/>
    <dgm:cxn modelId="{CF332989-52D4-4553-A8FD-B87236F3E8DC}" type="presOf" srcId="{81E1E7C8-A75B-4988-AD9A-1FCB0C726C83}" destId="{2176B28E-8F33-45F0-83D2-FF8DCEA05DDD}" srcOrd="0" destOrd="0" presId="urn:microsoft.com/office/officeart/2005/8/layout/vList2"/>
    <dgm:cxn modelId="{26396897-0669-4C59-9107-7FA94510137A}" srcId="{DBCD91CC-5BB3-4DBF-B41C-2B6D3FD4EF59}" destId="{4D8032B6-C4EF-493D-8F55-61AC63A36661}" srcOrd="1" destOrd="0" parTransId="{248F1901-D1D6-4E8E-B09B-DFEBC37B2F7A}" sibTransId="{30D9DD3B-0C7C-41D6-ADFB-43CAEED5DBA8}"/>
    <dgm:cxn modelId="{E296689F-E371-4981-886F-C13A389D8425}" type="presOf" srcId="{723F5433-FBE8-4A86-96A9-0E0EC0D8D89C}" destId="{DDA42F85-DE61-431D-8F38-3FDF9F8D4071}" srcOrd="0" destOrd="0" presId="urn:microsoft.com/office/officeart/2005/8/layout/vList2"/>
    <dgm:cxn modelId="{D49407A8-C344-4A4F-8C52-A60914FA8DEE}" srcId="{DBCD91CC-5BB3-4DBF-B41C-2B6D3FD4EF59}" destId="{1A500324-A81C-4C3B-9F0D-C85D8BD52112}" srcOrd="0" destOrd="0" parTransId="{CBC73E00-D825-4850-B009-4C4ECA138850}" sibTransId="{6548BA0F-8044-4BD4-BA25-C10DD1835032}"/>
    <dgm:cxn modelId="{FEF4D5A8-AAC9-404D-A18C-18C3010AE4ED}" type="presOf" srcId="{AF6B287E-1CCA-4F95-B4E6-F471F286FBBB}" destId="{664B6DDB-B02E-4FCE-B4F3-8C6B168822B9}" srcOrd="0" destOrd="0" presId="urn:microsoft.com/office/officeart/2005/8/layout/vList2"/>
    <dgm:cxn modelId="{ADC091BB-BC4F-4B96-8341-DA6AEB85C3E5}" srcId="{DBCD91CC-5BB3-4DBF-B41C-2B6D3FD4EF59}" destId="{2F8C7BE3-1080-49F4-A750-30E81686777A}" srcOrd="5" destOrd="0" parTransId="{0BDF0263-D806-45AB-8618-41FF0DAA89ED}" sibTransId="{B3B0C5F0-0187-4C3C-874E-6B8DDFECC588}"/>
    <dgm:cxn modelId="{43B4D8C6-5D1F-42BE-98DB-FA87D4592C48}" srcId="{2F8C7BE3-1080-49F4-A750-30E81686777A}" destId="{723F5433-FBE8-4A86-96A9-0E0EC0D8D89C}" srcOrd="0" destOrd="0" parTransId="{E10CEC5B-7BB3-4509-9F36-6E4BD4E1FCEB}" sibTransId="{79DFFEB1-D370-493F-BCD5-9A96B0A217F2}"/>
    <dgm:cxn modelId="{550B82C7-D1D0-4159-9AE3-9F1BEFF676D0}" srcId="{E39B438D-65C6-41AC-AED5-EDF4F4A8960D}" destId="{C8F0D8F6-E8C0-4E7A-BF5A-D23063DC8A50}" srcOrd="0" destOrd="0" parTransId="{B46AB37E-3170-42C5-8F28-71D539E22242}" sibTransId="{C714B925-30BC-4142-B5C0-BA5C89FD14C6}"/>
    <dgm:cxn modelId="{A0DCE7C8-C592-47BC-8453-982A274392A7}" type="presOf" srcId="{4BBA5F54-C4A8-4F68-8A78-4B68515C0164}" destId="{DDA42F85-DE61-431D-8F38-3FDF9F8D4071}" srcOrd="0" destOrd="1" presId="urn:microsoft.com/office/officeart/2005/8/layout/vList2"/>
    <dgm:cxn modelId="{1438E8C8-1891-4733-B244-F2A0FA3B6F98}" type="presOf" srcId="{04169126-2D94-46C6-AAE0-72FB5F91DF11}" destId="{8D42D8C0-4F5A-4AC4-9F52-E30A02C68524}" srcOrd="0" destOrd="0" presId="urn:microsoft.com/office/officeart/2005/8/layout/vList2"/>
    <dgm:cxn modelId="{CB80D2CA-EB26-4573-B65C-2D00172D8D59}" type="presOf" srcId="{4D8032B6-C4EF-493D-8F55-61AC63A36661}" destId="{6E4C355A-C9F2-48BA-983F-D3C34BE95F9F}" srcOrd="0" destOrd="0" presId="urn:microsoft.com/office/officeart/2005/8/layout/vList2"/>
    <dgm:cxn modelId="{56EF8ED6-A8A1-494D-87C3-565556DB2561}" type="presOf" srcId="{C8F0D8F6-E8C0-4E7A-BF5A-D23063DC8A50}" destId="{B4E32C8C-45AA-49E9-A89C-7CE7C7EFC956}" srcOrd="0" destOrd="0" presId="urn:microsoft.com/office/officeart/2005/8/layout/vList2"/>
    <dgm:cxn modelId="{5D3EE9D6-4AF9-4345-8F79-636FEADBAFE5}" type="presOf" srcId="{2F8C7BE3-1080-49F4-A750-30E81686777A}" destId="{863F0FFC-28B1-4DE0-87EC-D50750BE3760}" srcOrd="0" destOrd="0" presId="urn:microsoft.com/office/officeart/2005/8/layout/vList2"/>
    <dgm:cxn modelId="{C451C1E4-7E03-4518-8C24-94CC14B5D928}" srcId="{DBCD91CC-5BB3-4DBF-B41C-2B6D3FD4EF59}" destId="{C89FE6DE-E975-4C0D-94F9-515917580437}" srcOrd="4" destOrd="0" parTransId="{3C7F3038-9870-46DF-9D9C-59B4FD1FD158}" sibTransId="{53844F41-F7D8-463C-BE1D-0E5F2D1077F4}"/>
    <dgm:cxn modelId="{F3CE1FED-70C4-48DE-B355-2D92DAE80938}" type="presOf" srcId="{E39B438D-65C6-41AC-AED5-EDF4F4A8960D}" destId="{B4CAC86B-15CD-4C80-A5AF-A4188D29C2A8}" srcOrd="0" destOrd="0" presId="urn:microsoft.com/office/officeart/2005/8/layout/vList2"/>
    <dgm:cxn modelId="{8B323E61-D0A3-4FD0-978A-0A96B68EF5DC}" type="presParOf" srcId="{225E4BFE-4856-4B6D-9C0E-79DC14D9FCE4}" destId="{B230C14A-4190-493A-8D07-AFFF69C1C2D9}" srcOrd="0" destOrd="0" presId="urn:microsoft.com/office/officeart/2005/8/layout/vList2"/>
    <dgm:cxn modelId="{17C2CC7D-D940-4C41-AD81-227E63F72F53}" type="presParOf" srcId="{225E4BFE-4856-4B6D-9C0E-79DC14D9FCE4}" destId="{2176B28E-8F33-45F0-83D2-FF8DCEA05DDD}" srcOrd="1" destOrd="0" presId="urn:microsoft.com/office/officeart/2005/8/layout/vList2"/>
    <dgm:cxn modelId="{F937C5BF-2862-416D-9EA7-2E41B6A89568}" type="presParOf" srcId="{225E4BFE-4856-4B6D-9C0E-79DC14D9FCE4}" destId="{6E4C355A-C9F2-48BA-983F-D3C34BE95F9F}" srcOrd="2" destOrd="0" presId="urn:microsoft.com/office/officeart/2005/8/layout/vList2"/>
    <dgm:cxn modelId="{08FE05F1-E724-43D9-9E69-C11ED4DF8C55}" type="presParOf" srcId="{225E4BFE-4856-4B6D-9C0E-79DC14D9FCE4}" destId="{0B451873-37BC-4BA0-A0E5-99DBEABF2851}" srcOrd="3" destOrd="0" presId="urn:microsoft.com/office/officeart/2005/8/layout/vList2"/>
    <dgm:cxn modelId="{362B810B-8D24-4D44-BCDF-93804769B8AA}" type="presParOf" srcId="{225E4BFE-4856-4B6D-9C0E-79DC14D9FCE4}" destId="{8D42D8C0-4F5A-4AC4-9F52-E30A02C68524}" srcOrd="4" destOrd="0" presId="urn:microsoft.com/office/officeart/2005/8/layout/vList2"/>
    <dgm:cxn modelId="{816035B5-5DCC-4055-8FA6-6F12B2877801}" type="presParOf" srcId="{225E4BFE-4856-4B6D-9C0E-79DC14D9FCE4}" destId="{664B6DDB-B02E-4FCE-B4F3-8C6B168822B9}" srcOrd="5" destOrd="0" presId="urn:microsoft.com/office/officeart/2005/8/layout/vList2"/>
    <dgm:cxn modelId="{EDD2D24C-D105-4056-BD79-E6A0A6ACD30B}" type="presParOf" srcId="{225E4BFE-4856-4B6D-9C0E-79DC14D9FCE4}" destId="{B4CAC86B-15CD-4C80-A5AF-A4188D29C2A8}" srcOrd="6" destOrd="0" presId="urn:microsoft.com/office/officeart/2005/8/layout/vList2"/>
    <dgm:cxn modelId="{CCCA7285-E6EA-4B53-B847-1D95DD8EA0FF}" type="presParOf" srcId="{225E4BFE-4856-4B6D-9C0E-79DC14D9FCE4}" destId="{B4E32C8C-45AA-49E9-A89C-7CE7C7EFC956}" srcOrd="7" destOrd="0" presId="urn:microsoft.com/office/officeart/2005/8/layout/vList2"/>
    <dgm:cxn modelId="{E9043E39-59BB-4DFB-9F2D-3536BD5AEE97}" type="presParOf" srcId="{225E4BFE-4856-4B6D-9C0E-79DC14D9FCE4}" destId="{4E3965CB-56FD-47C0-9208-771157796170}" srcOrd="8" destOrd="0" presId="urn:microsoft.com/office/officeart/2005/8/layout/vList2"/>
    <dgm:cxn modelId="{66D921CF-5B80-43B5-82F0-C1A150AD8923}" type="presParOf" srcId="{225E4BFE-4856-4B6D-9C0E-79DC14D9FCE4}" destId="{E6A44F5A-B5B7-4CBF-937A-42AE84943E64}" srcOrd="9" destOrd="0" presId="urn:microsoft.com/office/officeart/2005/8/layout/vList2"/>
    <dgm:cxn modelId="{5D9201FE-91F0-4377-B217-08A9B5F3CB87}" type="presParOf" srcId="{225E4BFE-4856-4B6D-9C0E-79DC14D9FCE4}" destId="{863F0FFC-28B1-4DE0-87EC-D50750BE3760}" srcOrd="10" destOrd="0" presId="urn:microsoft.com/office/officeart/2005/8/layout/vList2"/>
    <dgm:cxn modelId="{3D53E620-276A-4741-878D-413125984657}" type="presParOf" srcId="{225E4BFE-4856-4B6D-9C0E-79DC14D9FCE4}" destId="{DDA42F85-DE61-431D-8F38-3FDF9F8D4071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500324-A81C-4C3B-9F0D-C85D8BD5211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Value Selling:</a:t>
          </a:r>
        </a:p>
      </dgm:t>
    </dgm:pt>
    <dgm:pt modelId="{CBC73E00-D825-4850-B009-4C4ECA138850}" type="parTrans" cxnId="{D49407A8-C344-4A4F-8C52-A60914FA8DEE}">
      <dgm:prSet/>
      <dgm:spPr/>
      <dgm:t>
        <a:bodyPr/>
        <a:lstStyle/>
        <a:p>
          <a:endParaRPr lang="fr-FR"/>
        </a:p>
      </dgm:t>
    </dgm:pt>
    <dgm:pt modelId="{6548BA0F-8044-4BD4-BA25-C10DD1835032}" type="sibTrans" cxnId="{D49407A8-C344-4A4F-8C52-A60914FA8DEE}">
      <dgm:prSet/>
      <dgm:spPr/>
      <dgm:t>
        <a:bodyPr/>
        <a:lstStyle/>
        <a:p>
          <a:endParaRPr lang="fr-FR"/>
        </a:p>
      </dgm:t>
    </dgm:pt>
    <dgm:pt modelId="{4E38D3F4-6013-4F1F-A43B-356B3B2D6B3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Target Account Selling (TAS):</a:t>
          </a:r>
        </a:p>
      </dgm:t>
    </dgm:pt>
    <dgm:pt modelId="{37ABB669-0BA4-4533-B8C3-305368B659A4}" type="parTrans" cxnId="{3933D5E6-CF16-4777-9F41-B682DD1DFB21}">
      <dgm:prSet/>
      <dgm:spPr/>
      <dgm:t>
        <a:bodyPr/>
        <a:lstStyle/>
        <a:p>
          <a:endParaRPr lang="fr-FR"/>
        </a:p>
      </dgm:t>
    </dgm:pt>
    <dgm:pt modelId="{35AA927D-D89B-4BFD-A375-EA978C84EFEE}" type="sibTrans" cxnId="{3933D5E6-CF16-4777-9F41-B682DD1DFB21}">
      <dgm:prSet/>
      <dgm:spPr/>
      <dgm:t>
        <a:bodyPr/>
        <a:lstStyle/>
        <a:p>
          <a:endParaRPr lang="fr-FR"/>
        </a:p>
      </dgm:t>
    </dgm:pt>
    <dgm:pt modelId="{FA8FF375-D847-4C72-919C-9FA34B38E0C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Quantify the real value your product offers, crucial in justifying SaaS prices.</a:t>
          </a:r>
        </a:p>
      </dgm:t>
    </dgm:pt>
    <dgm:pt modelId="{EA29FE28-6E0A-41A1-97CE-53B48F877B57}" type="parTrans" cxnId="{738B86E2-99CC-4B59-AF17-2887EF6BB6F7}">
      <dgm:prSet/>
      <dgm:spPr/>
      <dgm:t>
        <a:bodyPr/>
        <a:lstStyle/>
        <a:p>
          <a:endParaRPr lang="fr-FR"/>
        </a:p>
      </dgm:t>
    </dgm:pt>
    <dgm:pt modelId="{F490DDB3-6E96-4702-8F4E-D130A0D453C6}" type="sibTrans" cxnId="{738B86E2-99CC-4B59-AF17-2887EF6BB6F7}">
      <dgm:prSet/>
      <dgm:spPr/>
      <dgm:t>
        <a:bodyPr/>
        <a:lstStyle/>
        <a:p>
          <a:endParaRPr lang="fr-FR"/>
        </a:p>
      </dgm:t>
    </dgm:pt>
    <dgm:pt modelId="{E9EA35B3-1650-4004-9F58-EE1B693B98A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Ideal for enterprise-focused SaaS, emphasizing quality over quantity, and building relationships during the sales process.</a:t>
          </a:r>
        </a:p>
      </dgm:t>
    </dgm:pt>
    <dgm:pt modelId="{C2AFF49D-9B24-44A8-8208-7418B3B16387}" type="parTrans" cxnId="{DD3176CD-D33A-410C-9513-034D233C58BF}">
      <dgm:prSet/>
      <dgm:spPr/>
      <dgm:t>
        <a:bodyPr/>
        <a:lstStyle/>
        <a:p>
          <a:endParaRPr lang="fr-FR"/>
        </a:p>
      </dgm:t>
    </dgm:pt>
    <dgm:pt modelId="{9B0371DD-F12F-4246-994F-7F140D446680}" type="sibTrans" cxnId="{DD3176CD-D33A-410C-9513-034D233C58BF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B230C14A-4190-493A-8D07-AFFF69C1C2D9}" type="pres">
      <dgm:prSet presAssocID="{1A500324-A81C-4C3B-9F0D-C85D8BD521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7FCBF7-4343-4376-A38E-9433DD58BD75}" type="pres">
      <dgm:prSet presAssocID="{1A500324-A81C-4C3B-9F0D-C85D8BD52112}" presName="childText" presStyleLbl="revTx" presStyleIdx="0" presStyleCnt="2">
        <dgm:presLayoutVars>
          <dgm:bulletEnabled val="1"/>
        </dgm:presLayoutVars>
      </dgm:prSet>
      <dgm:spPr/>
    </dgm:pt>
    <dgm:pt modelId="{9F168BEC-AD4F-4641-AC2A-8AA21F04A9B9}" type="pres">
      <dgm:prSet presAssocID="{4E38D3F4-6013-4F1F-A43B-356B3B2D6B3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2C0B81-0E3F-4E80-8D12-CDC5FED90964}" type="pres">
      <dgm:prSet presAssocID="{4E38D3F4-6013-4F1F-A43B-356B3B2D6B3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E2AC3220-4439-46AA-906A-5403C7431361}" type="presOf" srcId="{1A500324-A81C-4C3B-9F0D-C85D8BD52112}" destId="{B230C14A-4190-493A-8D07-AFFF69C1C2D9}" srcOrd="0" destOrd="0" presId="urn:microsoft.com/office/officeart/2005/8/layout/vList2"/>
    <dgm:cxn modelId="{85A97327-CD9D-4B0B-ADFA-00F976FB1D03}" type="presOf" srcId="{4E38D3F4-6013-4F1F-A43B-356B3B2D6B38}" destId="{9F168BEC-AD4F-4641-AC2A-8AA21F04A9B9}" srcOrd="0" destOrd="0" presId="urn:microsoft.com/office/officeart/2005/8/layout/vList2"/>
    <dgm:cxn modelId="{874E2664-ACE3-4268-89AD-F0914D3478A1}" type="presOf" srcId="{E9EA35B3-1650-4004-9F58-EE1B693B98A5}" destId="{8B2C0B81-0E3F-4E80-8D12-CDC5FED90964}" srcOrd="0" destOrd="0" presId="urn:microsoft.com/office/officeart/2005/8/layout/vList2"/>
    <dgm:cxn modelId="{7B5E6E99-7B65-49F8-BEEB-8713C2311597}" type="presOf" srcId="{FA8FF375-D847-4C72-919C-9FA34B38E0C3}" destId="{0A7FCBF7-4343-4376-A38E-9433DD58BD75}" srcOrd="0" destOrd="0" presId="urn:microsoft.com/office/officeart/2005/8/layout/vList2"/>
    <dgm:cxn modelId="{D49407A8-C344-4A4F-8C52-A60914FA8DEE}" srcId="{DBCD91CC-5BB3-4DBF-B41C-2B6D3FD4EF59}" destId="{1A500324-A81C-4C3B-9F0D-C85D8BD52112}" srcOrd="0" destOrd="0" parTransId="{CBC73E00-D825-4850-B009-4C4ECA138850}" sibTransId="{6548BA0F-8044-4BD4-BA25-C10DD1835032}"/>
    <dgm:cxn modelId="{DD3176CD-D33A-410C-9513-034D233C58BF}" srcId="{4E38D3F4-6013-4F1F-A43B-356B3B2D6B38}" destId="{E9EA35B3-1650-4004-9F58-EE1B693B98A5}" srcOrd="0" destOrd="0" parTransId="{C2AFF49D-9B24-44A8-8208-7418B3B16387}" sibTransId="{9B0371DD-F12F-4246-994F-7F140D446680}"/>
    <dgm:cxn modelId="{738B86E2-99CC-4B59-AF17-2887EF6BB6F7}" srcId="{1A500324-A81C-4C3B-9F0D-C85D8BD52112}" destId="{FA8FF375-D847-4C72-919C-9FA34B38E0C3}" srcOrd="0" destOrd="0" parTransId="{EA29FE28-6E0A-41A1-97CE-53B48F877B57}" sibTransId="{F490DDB3-6E96-4702-8F4E-D130A0D453C6}"/>
    <dgm:cxn modelId="{3933D5E6-CF16-4777-9F41-B682DD1DFB21}" srcId="{DBCD91CC-5BB3-4DBF-B41C-2B6D3FD4EF59}" destId="{4E38D3F4-6013-4F1F-A43B-356B3B2D6B38}" srcOrd="1" destOrd="0" parTransId="{37ABB669-0BA4-4533-B8C3-305368B659A4}" sibTransId="{35AA927D-D89B-4BFD-A375-EA978C84EFEE}"/>
    <dgm:cxn modelId="{8B323E61-D0A3-4FD0-978A-0A96B68EF5DC}" type="presParOf" srcId="{225E4BFE-4856-4B6D-9C0E-79DC14D9FCE4}" destId="{B230C14A-4190-493A-8D07-AFFF69C1C2D9}" srcOrd="0" destOrd="0" presId="urn:microsoft.com/office/officeart/2005/8/layout/vList2"/>
    <dgm:cxn modelId="{858D5E34-0C97-42E2-BFC6-64ED9599DA0C}" type="presParOf" srcId="{225E4BFE-4856-4B6D-9C0E-79DC14D9FCE4}" destId="{0A7FCBF7-4343-4376-A38E-9433DD58BD75}" srcOrd="1" destOrd="0" presId="urn:microsoft.com/office/officeart/2005/8/layout/vList2"/>
    <dgm:cxn modelId="{E6E58F53-A688-4563-A9B3-97DE8E6F1FE3}" type="presParOf" srcId="{225E4BFE-4856-4B6D-9C0E-79DC14D9FCE4}" destId="{9F168BEC-AD4F-4641-AC2A-8AA21F04A9B9}" srcOrd="2" destOrd="0" presId="urn:microsoft.com/office/officeart/2005/8/layout/vList2"/>
    <dgm:cxn modelId="{C5A66FF3-1A3A-429F-8679-86A940958664}" type="presParOf" srcId="{225E4BFE-4856-4B6D-9C0E-79DC14D9FCE4}" destId="{8B2C0B81-0E3F-4E80-8D12-CDC5FED9096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343C83-1AA4-4D10-8388-1AB9668F013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Services:</a:t>
          </a:r>
          <a:r>
            <a:rPr lang="en-US" b="0" i="0" dirty="0"/>
            <a:t> Describe the SaaS platform and its features.</a:t>
          </a:r>
        </a:p>
      </dgm:t>
    </dgm:pt>
    <dgm:pt modelId="{48BA8E92-360D-4CAE-ABF6-682E86492DAD}" type="parTrans" cxnId="{E250C26C-D6BD-4D93-A318-2F48B8C54832}">
      <dgm:prSet/>
      <dgm:spPr/>
      <dgm:t>
        <a:bodyPr/>
        <a:lstStyle/>
        <a:p>
          <a:endParaRPr lang="fr-FR"/>
        </a:p>
      </dgm:t>
    </dgm:pt>
    <dgm:pt modelId="{A048F901-0B6D-45BE-BB8D-703F6DC76013}" type="sibTrans" cxnId="{E250C26C-D6BD-4D93-A318-2F48B8C54832}">
      <dgm:prSet/>
      <dgm:spPr/>
      <dgm:t>
        <a:bodyPr/>
        <a:lstStyle/>
        <a:p>
          <a:endParaRPr lang="fr-FR"/>
        </a:p>
      </dgm:t>
    </dgm:pt>
    <dgm:pt modelId="{4A05ADB9-D5CB-4274-8703-CF11FB59F51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Fees:</a:t>
          </a:r>
          <a:r>
            <a:rPr lang="en-US" b="0" i="0" dirty="0"/>
            <a:t> Outline the pricing and payment terms.</a:t>
          </a:r>
        </a:p>
      </dgm:t>
    </dgm:pt>
    <dgm:pt modelId="{E595CFCD-0AA9-4321-833D-26FE17E4843E}" type="parTrans" cxnId="{D2572DED-0D8F-44D6-A1A4-7FCB59E65716}">
      <dgm:prSet/>
      <dgm:spPr/>
      <dgm:t>
        <a:bodyPr/>
        <a:lstStyle/>
        <a:p>
          <a:endParaRPr lang="fr-FR"/>
        </a:p>
      </dgm:t>
    </dgm:pt>
    <dgm:pt modelId="{0C3F682F-5A6C-4627-9510-6364C3367089}" type="sibTrans" cxnId="{D2572DED-0D8F-44D6-A1A4-7FCB59E65716}">
      <dgm:prSet/>
      <dgm:spPr/>
      <dgm:t>
        <a:bodyPr/>
        <a:lstStyle/>
        <a:p>
          <a:endParaRPr lang="fr-FR"/>
        </a:p>
      </dgm:t>
    </dgm:pt>
    <dgm:pt modelId="{7729A300-C442-4EF2-AD7C-F56BF2A5FD2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Term and Termination:</a:t>
          </a:r>
          <a:r>
            <a:rPr lang="en-US" b="0" i="0" dirty="0"/>
            <a:t> Specify contract duration and termination conditions.</a:t>
          </a:r>
        </a:p>
      </dgm:t>
    </dgm:pt>
    <dgm:pt modelId="{FC2B9501-D489-431A-937E-0CB9F1393335}" type="sibTrans" cxnId="{96757AA9-9E07-4544-83EC-0F408E85BB3E}">
      <dgm:prSet/>
      <dgm:spPr/>
      <dgm:t>
        <a:bodyPr/>
        <a:lstStyle/>
        <a:p>
          <a:endParaRPr lang="fr-FR"/>
        </a:p>
      </dgm:t>
    </dgm:pt>
    <dgm:pt modelId="{2A35DD3D-4B1F-4DDA-BF19-9F6B09E31C85}" type="parTrans" cxnId="{96757AA9-9E07-4544-83EC-0F408E85BB3E}">
      <dgm:prSet/>
      <dgm:spPr/>
      <dgm:t>
        <a:bodyPr/>
        <a:lstStyle/>
        <a:p>
          <a:endParaRPr lang="fr-FR"/>
        </a:p>
      </dgm:t>
    </dgm:pt>
    <dgm:pt modelId="{EFAED619-225B-4DEA-817D-7095C2A3F44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Service Changes and Updates:</a:t>
          </a:r>
          <a:r>
            <a:rPr lang="en-US" b="0" i="0" dirty="0"/>
            <a:t> Detail service updates and changes.</a:t>
          </a:r>
        </a:p>
      </dgm:t>
    </dgm:pt>
    <dgm:pt modelId="{9F70E05C-DD68-4CCB-B09F-54622C4CD210}" type="parTrans" cxnId="{3B49AD53-EE61-4282-A1A3-B40366F83CD9}">
      <dgm:prSet/>
      <dgm:spPr/>
      <dgm:t>
        <a:bodyPr/>
        <a:lstStyle/>
        <a:p>
          <a:endParaRPr lang="fr-FR"/>
        </a:p>
      </dgm:t>
    </dgm:pt>
    <dgm:pt modelId="{A4FEB92C-BFD9-4278-81FF-D65D0D82B2C7}" type="sibTrans" cxnId="{3B49AD53-EE61-4282-A1A3-B40366F83CD9}">
      <dgm:prSet/>
      <dgm:spPr/>
      <dgm:t>
        <a:bodyPr/>
        <a:lstStyle/>
        <a:p>
          <a:endParaRPr lang="fr-FR"/>
        </a:p>
      </dgm:t>
    </dgm:pt>
    <dgm:pt modelId="{4E39DF4D-8B34-4F92-9BC6-7622D12EB2A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Price Increases:</a:t>
          </a:r>
          <a:endParaRPr lang="fr-FR" b="0" i="0" dirty="0"/>
        </a:p>
      </dgm:t>
    </dgm:pt>
    <dgm:pt modelId="{87F6EE0B-9516-4B43-8E12-6CF82B35B3C7}" type="parTrans" cxnId="{AE15A3DD-1FE3-4472-BCDF-9924984499C2}">
      <dgm:prSet/>
      <dgm:spPr/>
      <dgm:t>
        <a:bodyPr/>
        <a:lstStyle/>
        <a:p>
          <a:endParaRPr lang="fr-FR"/>
        </a:p>
      </dgm:t>
    </dgm:pt>
    <dgm:pt modelId="{523D304A-9778-4DF2-BBE0-AA5F247529FC}" type="sibTrans" cxnId="{AE15A3DD-1FE3-4472-BCDF-9924984499C2}">
      <dgm:prSet/>
      <dgm:spPr/>
      <dgm:t>
        <a:bodyPr/>
        <a:lstStyle/>
        <a:p>
          <a:endParaRPr lang="fr-FR"/>
        </a:p>
      </dgm:t>
    </dgm:pt>
    <dgm:pt modelId="{73E6C1D6-75B2-4820-8DD3-B0F0FE8FAAC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Include provisions for price increases, specifying notice periods and limits on the increase percentage.</a:t>
          </a:r>
          <a:endParaRPr lang="fr-FR" b="0" i="0" dirty="0"/>
        </a:p>
      </dgm:t>
    </dgm:pt>
    <dgm:pt modelId="{6CE087D8-D691-4D89-B1F9-E90257A90102}" type="parTrans" cxnId="{BC56805F-D309-4B95-A257-E8F2D982618A}">
      <dgm:prSet/>
      <dgm:spPr/>
      <dgm:t>
        <a:bodyPr/>
        <a:lstStyle/>
        <a:p>
          <a:endParaRPr lang="fr-FR"/>
        </a:p>
      </dgm:t>
    </dgm:pt>
    <dgm:pt modelId="{7472A8CC-0357-4E84-A290-59BA72418F79}" type="sibTrans" cxnId="{BC56805F-D309-4B95-A257-E8F2D982618A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E98C232D-A563-47EB-8F27-8E06C57EA88C}" type="pres">
      <dgm:prSet presAssocID="{25343C83-1AA4-4D10-8388-1AB9668F013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C5E6F5E-11CE-4E60-8B7F-6A6DFBEF1F1C}" type="pres">
      <dgm:prSet presAssocID="{A048F901-0B6D-45BE-BB8D-703F6DC76013}" presName="spacer" presStyleCnt="0"/>
      <dgm:spPr/>
    </dgm:pt>
    <dgm:pt modelId="{36550975-3367-41FE-91A7-75F3B7C02EB2}" type="pres">
      <dgm:prSet presAssocID="{4A05ADB9-D5CB-4274-8703-CF11FB59F51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CB00E6B-BDE2-4D69-BAE8-ABC62230A89A}" type="pres">
      <dgm:prSet presAssocID="{0C3F682F-5A6C-4627-9510-6364C3367089}" presName="spacer" presStyleCnt="0"/>
      <dgm:spPr/>
    </dgm:pt>
    <dgm:pt modelId="{FB35DDF4-A04B-4FF5-8E0A-1472F612D074}" type="pres">
      <dgm:prSet presAssocID="{7729A300-C442-4EF2-AD7C-F56BF2A5FD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FF4E6D1-77BE-49A6-A1F2-C06108146638}" type="pres">
      <dgm:prSet presAssocID="{FC2B9501-D489-431A-937E-0CB9F1393335}" presName="spacer" presStyleCnt="0"/>
      <dgm:spPr/>
    </dgm:pt>
    <dgm:pt modelId="{EA5A0E15-D007-4B82-9907-222712566E95}" type="pres">
      <dgm:prSet presAssocID="{EFAED619-225B-4DEA-817D-7095C2A3F44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5D17CE2-6FA0-4E6B-987A-FEC6C597CE8F}" type="pres">
      <dgm:prSet presAssocID="{A4FEB92C-BFD9-4278-81FF-D65D0D82B2C7}" presName="spacer" presStyleCnt="0"/>
      <dgm:spPr/>
    </dgm:pt>
    <dgm:pt modelId="{908A48AD-65E7-49F2-8F0B-EED052B958C9}" type="pres">
      <dgm:prSet presAssocID="{4E39DF4D-8B34-4F92-9BC6-7622D12EB2A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1D764A0-F087-442E-98A6-700337BDFCB4}" type="pres">
      <dgm:prSet presAssocID="{4E39DF4D-8B34-4F92-9BC6-7622D12EB2A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78A0331F-1A75-4B15-9830-8AF4F82E6ABD}" type="presOf" srcId="{4E39DF4D-8B34-4F92-9BC6-7622D12EB2A0}" destId="{908A48AD-65E7-49F2-8F0B-EED052B958C9}" srcOrd="0" destOrd="0" presId="urn:microsoft.com/office/officeart/2005/8/layout/vList2"/>
    <dgm:cxn modelId="{BC56805F-D309-4B95-A257-E8F2D982618A}" srcId="{4E39DF4D-8B34-4F92-9BC6-7622D12EB2A0}" destId="{73E6C1D6-75B2-4820-8DD3-B0F0FE8FAACE}" srcOrd="0" destOrd="0" parTransId="{6CE087D8-D691-4D89-B1F9-E90257A90102}" sibTransId="{7472A8CC-0357-4E84-A290-59BA72418F79}"/>
    <dgm:cxn modelId="{E250C26C-D6BD-4D93-A318-2F48B8C54832}" srcId="{DBCD91CC-5BB3-4DBF-B41C-2B6D3FD4EF59}" destId="{25343C83-1AA4-4D10-8388-1AB9668F0133}" srcOrd="0" destOrd="0" parTransId="{48BA8E92-360D-4CAE-ABF6-682E86492DAD}" sibTransId="{A048F901-0B6D-45BE-BB8D-703F6DC76013}"/>
    <dgm:cxn modelId="{3B49AD53-EE61-4282-A1A3-B40366F83CD9}" srcId="{DBCD91CC-5BB3-4DBF-B41C-2B6D3FD4EF59}" destId="{EFAED619-225B-4DEA-817D-7095C2A3F448}" srcOrd="3" destOrd="0" parTransId="{9F70E05C-DD68-4CCB-B09F-54622C4CD210}" sibTransId="{A4FEB92C-BFD9-4278-81FF-D65D0D82B2C7}"/>
    <dgm:cxn modelId="{80A41D56-01A0-49DF-BBFC-092AE22593A5}" type="presOf" srcId="{7729A300-C442-4EF2-AD7C-F56BF2A5FD20}" destId="{FB35DDF4-A04B-4FF5-8E0A-1472F612D074}" srcOrd="0" destOrd="0" presId="urn:microsoft.com/office/officeart/2005/8/layout/vList2"/>
    <dgm:cxn modelId="{99A9977A-DF53-42A3-95C4-D6E6B2C5BC29}" type="presOf" srcId="{EFAED619-225B-4DEA-817D-7095C2A3F448}" destId="{EA5A0E15-D007-4B82-9907-222712566E95}" srcOrd="0" destOrd="0" presId="urn:microsoft.com/office/officeart/2005/8/layout/vList2"/>
    <dgm:cxn modelId="{96757AA9-9E07-4544-83EC-0F408E85BB3E}" srcId="{DBCD91CC-5BB3-4DBF-B41C-2B6D3FD4EF59}" destId="{7729A300-C442-4EF2-AD7C-F56BF2A5FD20}" srcOrd="2" destOrd="0" parTransId="{2A35DD3D-4B1F-4DDA-BF19-9F6B09E31C85}" sibTransId="{FC2B9501-D489-431A-937E-0CB9F1393335}"/>
    <dgm:cxn modelId="{737703C4-2C51-40B5-A642-A7191C1D53F3}" type="presOf" srcId="{4A05ADB9-D5CB-4274-8703-CF11FB59F51A}" destId="{36550975-3367-41FE-91A7-75F3B7C02EB2}" srcOrd="0" destOrd="0" presId="urn:microsoft.com/office/officeart/2005/8/layout/vList2"/>
    <dgm:cxn modelId="{AE15A3DD-1FE3-4472-BCDF-9924984499C2}" srcId="{DBCD91CC-5BB3-4DBF-B41C-2B6D3FD4EF59}" destId="{4E39DF4D-8B34-4F92-9BC6-7622D12EB2A0}" srcOrd="4" destOrd="0" parTransId="{87F6EE0B-9516-4B43-8E12-6CF82B35B3C7}" sibTransId="{523D304A-9778-4DF2-BBE0-AA5F247529FC}"/>
    <dgm:cxn modelId="{E3C85AE5-1E66-4877-95B8-AD256CF3D8DD}" type="presOf" srcId="{25343C83-1AA4-4D10-8388-1AB9668F0133}" destId="{E98C232D-A563-47EB-8F27-8E06C57EA88C}" srcOrd="0" destOrd="0" presId="urn:microsoft.com/office/officeart/2005/8/layout/vList2"/>
    <dgm:cxn modelId="{D2572DED-0D8F-44D6-A1A4-7FCB59E65716}" srcId="{DBCD91CC-5BB3-4DBF-B41C-2B6D3FD4EF59}" destId="{4A05ADB9-D5CB-4274-8703-CF11FB59F51A}" srcOrd="1" destOrd="0" parTransId="{E595CFCD-0AA9-4321-833D-26FE17E4843E}" sibTransId="{0C3F682F-5A6C-4627-9510-6364C3367089}"/>
    <dgm:cxn modelId="{DC735AF5-C08A-4665-ABE7-37C792EFA4DD}" type="presOf" srcId="{73E6C1D6-75B2-4820-8DD3-B0F0FE8FAACE}" destId="{C1D764A0-F087-442E-98A6-700337BDFCB4}" srcOrd="0" destOrd="0" presId="urn:microsoft.com/office/officeart/2005/8/layout/vList2"/>
    <dgm:cxn modelId="{905FE35B-5448-44E7-8542-D79541A3017B}" type="presParOf" srcId="{225E4BFE-4856-4B6D-9C0E-79DC14D9FCE4}" destId="{E98C232D-A563-47EB-8F27-8E06C57EA88C}" srcOrd="0" destOrd="0" presId="urn:microsoft.com/office/officeart/2005/8/layout/vList2"/>
    <dgm:cxn modelId="{94B3AE60-31CA-4EE1-9E7B-9D0FE2EA3418}" type="presParOf" srcId="{225E4BFE-4856-4B6D-9C0E-79DC14D9FCE4}" destId="{EC5E6F5E-11CE-4E60-8B7F-6A6DFBEF1F1C}" srcOrd="1" destOrd="0" presId="urn:microsoft.com/office/officeart/2005/8/layout/vList2"/>
    <dgm:cxn modelId="{B4DD3C30-B71D-48C2-81C5-3794454EA18F}" type="presParOf" srcId="{225E4BFE-4856-4B6D-9C0E-79DC14D9FCE4}" destId="{36550975-3367-41FE-91A7-75F3B7C02EB2}" srcOrd="2" destOrd="0" presId="urn:microsoft.com/office/officeart/2005/8/layout/vList2"/>
    <dgm:cxn modelId="{E30ADEBA-D5B4-410E-9A1C-591758A08B02}" type="presParOf" srcId="{225E4BFE-4856-4B6D-9C0E-79DC14D9FCE4}" destId="{2CB00E6B-BDE2-4D69-BAE8-ABC62230A89A}" srcOrd="3" destOrd="0" presId="urn:microsoft.com/office/officeart/2005/8/layout/vList2"/>
    <dgm:cxn modelId="{4596E940-72F8-42F1-99B0-A137B8CB7179}" type="presParOf" srcId="{225E4BFE-4856-4B6D-9C0E-79DC14D9FCE4}" destId="{FB35DDF4-A04B-4FF5-8E0A-1472F612D074}" srcOrd="4" destOrd="0" presId="urn:microsoft.com/office/officeart/2005/8/layout/vList2"/>
    <dgm:cxn modelId="{A54EF99B-1B5B-4E04-B997-047430444026}" type="presParOf" srcId="{225E4BFE-4856-4B6D-9C0E-79DC14D9FCE4}" destId="{7FF4E6D1-77BE-49A6-A1F2-C06108146638}" srcOrd="5" destOrd="0" presId="urn:microsoft.com/office/officeart/2005/8/layout/vList2"/>
    <dgm:cxn modelId="{4954A396-052D-4665-BDEF-DF9856AE9DA6}" type="presParOf" srcId="{225E4BFE-4856-4B6D-9C0E-79DC14D9FCE4}" destId="{EA5A0E15-D007-4B82-9907-222712566E95}" srcOrd="6" destOrd="0" presId="urn:microsoft.com/office/officeart/2005/8/layout/vList2"/>
    <dgm:cxn modelId="{0066D66A-50E5-467A-AC01-4631201998A6}" type="presParOf" srcId="{225E4BFE-4856-4B6D-9C0E-79DC14D9FCE4}" destId="{C5D17CE2-6FA0-4E6B-987A-FEC6C597CE8F}" srcOrd="7" destOrd="0" presId="urn:microsoft.com/office/officeart/2005/8/layout/vList2"/>
    <dgm:cxn modelId="{3CEEE32B-099F-4C23-A06C-8D8B7A2BFE5E}" type="presParOf" srcId="{225E4BFE-4856-4B6D-9C0E-79DC14D9FCE4}" destId="{908A48AD-65E7-49F2-8F0B-EED052B958C9}" srcOrd="8" destOrd="0" presId="urn:microsoft.com/office/officeart/2005/8/layout/vList2"/>
    <dgm:cxn modelId="{C6695E30-371D-461E-BF3E-164FE209D4A2}" type="presParOf" srcId="{225E4BFE-4856-4B6D-9C0E-79DC14D9FCE4}" destId="{C1D764A0-F087-442E-98A6-700337BDFCB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7AC6B83-75E1-426C-9966-D2A89B67568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Exit Strategy:</a:t>
          </a:r>
          <a:r>
            <a:rPr lang="en-US" b="0" i="0" dirty="0"/>
            <a:t> Explain transition and termination procedures.</a:t>
          </a:r>
        </a:p>
      </dgm:t>
    </dgm:pt>
    <dgm:pt modelId="{4151E763-0ABD-48A7-AB61-49416F43A2CA}" type="parTrans" cxnId="{5F6C87DD-9E78-4488-9F97-AB09EE4115E3}">
      <dgm:prSet/>
      <dgm:spPr/>
      <dgm:t>
        <a:bodyPr/>
        <a:lstStyle/>
        <a:p>
          <a:endParaRPr lang="fr-FR"/>
        </a:p>
      </dgm:t>
    </dgm:pt>
    <dgm:pt modelId="{3F394633-FA93-488E-A35A-518B8641C142}" type="sibTrans" cxnId="{5F6C87DD-9E78-4488-9F97-AB09EE4115E3}">
      <dgm:prSet/>
      <dgm:spPr/>
      <dgm:t>
        <a:bodyPr/>
        <a:lstStyle/>
        <a:p>
          <a:endParaRPr lang="fr-FR"/>
        </a:p>
      </dgm:t>
    </dgm:pt>
    <dgm:pt modelId="{DA8D4922-0D7E-43EB-A972-D29E8EE33ED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Amendment:</a:t>
          </a:r>
          <a:r>
            <a:rPr lang="en-US" b="0" i="0" dirty="0"/>
            <a:t> Define how the contract can be amended.</a:t>
          </a:r>
        </a:p>
      </dgm:t>
    </dgm:pt>
    <dgm:pt modelId="{D33283FB-6C8A-4A4E-BEC0-F7C4E6FC3F62}" type="parTrans" cxnId="{225F1CBC-5B8B-47C5-B68C-43B95264C2C4}">
      <dgm:prSet/>
      <dgm:spPr/>
      <dgm:t>
        <a:bodyPr/>
        <a:lstStyle/>
        <a:p>
          <a:endParaRPr lang="fr-FR"/>
        </a:p>
      </dgm:t>
    </dgm:pt>
    <dgm:pt modelId="{8D10EF97-4500-4037-8D0A-EE688957003B}" type="sibTrans" cxnId="{225F1CBC-5B8B-47C5-B68C-43B95264C2C4}">
      <dgm:prSet/>
      <dgm:spPr/>
      <dgm:t>
        <a:bodyPr/>
        <a:lstStyle/>
        <a:p>
          <a:endParaRPr lang="fr-FR"/>
        </a:p>
      </dgm:t>
    </dgm:pt>
    <dgm:pt modelId="{C900EA20-4685-4648-BA30-7CCF4F9AFF7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Force Majeure:</a:t>
          </a:r>
          <a:r>
            <a:rPr lang="en-US" b="0" i="0" dirty="0"/>
            <a:t> Include unforeseen event provisions.</a:t>
          </a:r>
        </a:p>
      </dgm:t>
    </dgm:pt>
    <dgm:pt modelId="{A4181D6B-A66B-47D5-8FCF-32CEE1ABFDBE}" type="parTrans" cxnId="{BB7AC957-F09F-40B9-845E-B055474A1488}">
      <dgm:prSet/>
      <dgm:spPr/>
      <dgm:t>
        <a:bodyPr/>
        <a:lstStyle/>
        <a:p>
          <a:endParaRPr lang="fr-FR"/>
        </a:p>
      </dgm:t>
    </dgm:pt>
    <dgm:pt modelId="{9F736F17-1BFE-4C86-9D85-93A7B65CE23F}" type="sibTrans" cxnId="{BB7AC957-F09F-40B9-845E-B055474A1488}">
      <dgm:prSet/>
      <dgm:spPr/>
      <dgm:t>
        <a:bodyPr/>
        <a:lstStyle/>
        <a:p>
          <a:endParaRPr lang="fr-FR"/>
        </a:p>
      </dgm:t>
    </dgm:pt>
    <dgm:pt modelId="{72A9EDB4-CEA9-489A-82D3-0E9EEEBAECF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Auto Renewal:</a:t>
          </a:r>
          <a:r>
            <a:rPr lang="en-US" b="0" i="0" dirty="0"/>
            <a:t> Specify terms for automatic renewal and how to opt out.</a:t>
          </a:r>
        </a:p>
      </dgm:t>
    </dgm:pt>
    <dgm:pt modelId="{A79E8139-A637-4E9E-A419-2FD15E2CEC70}" type="parTrans" cxnId="{6E9803ED-4B16-4397-9EB2-FFA1C1506451}">
      <dgm:prSet/>
      <dgm:spPr/>
      <dgm:t>
        <a:bodyPr/>
        <a:lstStyle/>
        <a:p>
          <a:endParaRPr lang="fr-FR"/>
        </a:p>
      </dgm:t>
    </dgm:pt>
    <dgm:pt modelId="{7430B8F9-4C87-41A5-966A-F0360D133A74}" type="sibTrans" cxnId="{6E9803ED-4B16-4397-9EB2-FFA1C1506451}">
      <dgm:prSet/>
      <dgm:spPr/>
      <dgm:t>
        <a:bodyPr/>
        <a:lstStyle/>
        <a:p>
          <a:endParaRPr lang="fr-FR"/>
        </a:p>
      </dgm:t>
    </dgm:pt>
    <dgm:pt modelId="{462D00C0-0FE1-4E21-AD3F-D917599867B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Trial Period:</a:t>
          </a:r>
          <a:r>
            <a:rPr lang="en-US" b="0" i="0" dirty="0"/>
            <a:t> If applicable, outline the terms of any trial or evaluation period.</a:t>
          </a:r>
        </a:p>
      </dgm:t>
    </dgm:pt>
    <dgm:pt modelId="{80799F99-AA53-4FE5-8269-EDEB0BC8A090}" type="parTrans" cxnId="{BD621616-1C13-4120-AC50-B5058F41CF6D}">
      <dgm:prSet/>
      <dgm:spPr/>
      <dgm:t>
        <a:bodyPr/>
        <a:lstStyle/>
        <a:p>
          <a:endParaRPr lang="fr-FR"/>
        </a:p>
      </dgm:t>
    </dgm:pt>
    <dgm:pt modelId="{5E624C1E-C7B8-4D16-89A3-CF38B96E751A}" type="sibTrans" cxnId="{BD621616-1C13-4120-AC50-B5058F41CF6D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7531730E-622E-41ED-B71E-42A840C7FF41}" type="pres">
      <dgm:prSet presAssocID="{C7AC6B83-75E1-426C-9966-D2A89B6756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9270E4-93CA-4626-8D4C-5DA43EAB3DB9}" type="pres">
      <dgm:prSet presAssocID="{3F394633-FA93-488E-A35A-518B8641C142}" presName="spacer" presStyleCnt="0"/>
      <dgm:spPr/>
    </dgm:pt>
    <dgm:pt modelId="{C007B5AA-7B00-46A1-A66A-687747CC6857}" type="pres">
      <dgm:prSet presAssocID="{DA8D4922-0D7E-43EB-A972-D29E8EE33ED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28330F1-92D5-4889-9709-39890CCD9D3B}" type="pres">
      <dgm:prSet presAssocID="{8D10EF97-4500-4037-8D0A-EE688957003B}" presName="spacer" presStyleCnt="0"/>
      <dgm:spPr/>
    </dgm:pt>
    <dgm:pt modelId="{70A46C4A-DBF5-42F0-811B-2F89030FEDE9}" type="pres">
      <dgm:prSet presAssocID="{C900EA20-4685-4648-BA30-7CCF4F9AFF7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76358C7-38A5-4786-B595-68D76429DC69}" type="pres">
      <dgm:prSet presAssocID="{9F736F17-1BFE-4C86-9D85-93A7B65CE23F}" presName="spacer" presStyleCnt="0"/>
      <dgm:spPr/>
    </dgm:pt>
    <dgm:pt modelId="{F2A9AD8D-9980-4D65-913B-14EE8AAE2D2C}" type="pres">
      <dgm:prSet presAssocID="{72A9EDB4-CEA9-489A-82D3-0E9EEEBAECF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F3EF849-66F6-4AD2-9375-738357FEDE47}" type="pres">
      <dgm:prSet presAssocID="{7430B8F9-4C87-41A5-966A-F0360D133A74}" presName="spacer" presStyleCnt="0"/>
      <dgm:spPr/>
    </dgm:pt>
    <dgm:pt modelId="{8D87DF82-9B12-4B92-9EF0-0CF15E7868FA}" type="pres">
      <dgm:prSet presAssocID="{462D00C0-0FE1-4E21-AD3F-D917599867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BD621616-1C13-4120-AC50-B5058F41CF6D}" srcId="{DBCD91CC-5BB3-4DBF-B41C-2B6D3FD4EF59}" destId="{462D00C0-0FE1-4E21-AD3F-D917599867B5}" srcOrd="4" destOrd="0" parTransId="{80799F99-AA53-4FE5-8269-EDEB0BC8A090}" sibTransId="{5E624C1E-C7B8-4D16-89A3-CF38B96E751A}"/>
    <dgm:cxn modelId="{772DA777-AD76-40A1-AB84-518D3EC7534A}" type="presOf" srcId="{72A9EDB4-CEA9-489A-82D3-0E9EEEBAECF1}" destId="{F2A9AD8D-9980-4D65-913B-14EE8AAE2D2C}" srcOrd="0" destOrd="0" presId="urn:microsoft.com/office/officeart/2005/8/layout/vList2"/>
    <dgm:cxn modelId="{BB7AC957-F09F-40B9-845E-B055474A1488}" srcId="{DBCD91CC-5BB3-4DBF-B41C-2B6D3FD4EF59}" destId="{C900EA20-4685-4648-BA30-7CCF4F9AFF7A}" srcOrd="2" destOrd="0" parTransId="{A4181D6B-A66B-47D5-8FCF-32CEE1ABFDBE}" sibTransId="{9F736F17-1BFE-4C86-9D85-93A7B65CE23F}"/>
    <dgm:cxn modelId="{39E4C3AD-8588-4800-A3FF-257712D2811B}" type="presOf" srcId="{DA8D4922-0D7E-43EB-A972-D29E8EE33ED0}" destId="{C007B5AA-7B00-46A1-A66A-687747CC6857}" srcOrd="0" destOrd="0" presId="urn:microsoft.com/office/officeart/2005/8/layout/vList2"/>
    <dgm:cxn modelId="{612C77BA-12EA-4AD0-A38F-66345AE54EFB}" type="presOf" srcId="{C7AC6B83-75E1-426C-9966-D2A89B675683}" destId="{7531730E-622E-41ED-B71E-42A840C7FF41}" srcOrd="0" destOrd="0" presId="urn:microsoft.com/office/officeart/2005/8/layout/vList2"/>
    <dgm:cxn modelId="{225F1CBC-5B8B-47C5-B68C-43B95264C2C4}" srcId="{DBCD91CC-5BB3-4DBF-B41C-2B6D3FD4EF59}" destId="{DA8D4922-0D7E-43EB-A972-D29E8EE33ED0}" srcOrd="1" destOrd="0" parTransId="{D33283FB-6C8A-4A4E-BEC0-F7C4E6FC3F62}" sibTransId="{8D10EF97-4500-4037-8D0A-EE688957003B}"/>
    <dgm:cxn modelId="{0469E7D4-62B2-4CF4-8D2A-FA8CDFBCF48D}" type="presOf" srcId="{C900EA20-4685-4648-BA30-7CCF4F9AFF7A}" destId="{70A46C4A-DBF5-42F0-811B-2F89030FEDE9}" srcOrd="0" destOrd="0" presId="urn:microsoft.com/office/officeart/2005/8/layout/vList2"/>
    <dgm:cxn modelId="{2C3E8ED9-7DE2-4204-A256-3CEF49080F9F}" type="presOf" srcId="{462D00C0-0FE1-4E21-AD3F-D917599867B5}" destId="{8D87DF82-9B12-4B92-9EF0-0CF15E7868FA}" srcOrd="0" destOrd="0" presId="urn:microsoft.com/office/officeart/2005/8/layout/vList2"/>
    <dgm:cxn modelId="{5F6C87DD-9E78-4488-9F97-AB09EE4115E3}" srcId="{DBCD91CC-5BB3-4DBF-B41C-2B6D3FD4EF59}" destId="{C7AC6B83-75E1-426C-9966-D2A89B675683}" srcOrd="0" destOrd="0" parTransId="{4151E763-0ABD-48A7-AB61-49416F43A2CA}" sibTransId="{3F394633-FA93-488E-A35A-518B8641C142}"/>
    <dgm:cxn modelId="{6E9803ED-4B16-4397-9EB2-FFA1C1506451}" srcId="{DBCD91CC-5BB3-4DBF-B41C-2B6D3FD4EF59}" destId="{72A9EDB4-CEA9-489A-82D3-0E9EEEBAECF1}" srcOrd="3" destOrd="0" parTransId="{A79E8139-A637-4E9E-A419-2FD15E2CEC70}" sibTransId="{7430B8F9-4C87-41A5-966A-F0360D133A74}"/>
    <dgm:cxn modelId="{5FDF8C33-AB89-46AE-8DF0-246F60AB6C34}" type="presParOf" srcId="{225E4BFE-4856-4B6D-9C0E-79DC14D9FCE4}" destId="{7531730E-622E-41ED-B71E-42A840C7FF41}" srcOrd="0" destOrd="0" presId="urn:microsoft.com/office/officeart/2005/8/layout/vList2"/>
    <dgm:cxn modelId="{77BB6CFC-1462-4705-A019-77707553EF05}" type="presParOf" srcId="{225E4BFE-4856-4B6D-9C0E-79DC14D9FCE4}" destId="{C19270E4-93CA-4626-8D4C-5DA43EAB3DB9}" srcOrd="1" destOrd="0" presId="urn:microsoft.com/office/officeart/2005/8/layout/vList2"/>
    <dgm:cxn modelId="{CC1FA084-BDA8-43E4-8F54-39FADD2F7EED}" type="presParOf" srcId="{225E4BFE-4856-4B6D-9C0E-79DC14D9FCE4}" destId="{C007B5AA-7B00-46A1-A66A-687747CC6857}" srcOrd="2" destOrd="0" presId="urn:microsoft.com/office/officeart/2005/8/layout/vList2"/>
    <dgm:cxn modelId="{61F3A816-8FD1-4940-8CDC-8059AE5E602E}" type="presParOf" srcId="{225E4BFE-4856-4B6D-9C0E-79DC14D9FCE4}" destId="{128330F1-92D5-4889-9709-39890CCD9D3B}" srcOrd="3" destOrd="0" presId="urn:microsoft.com/office/officeart/2005/8/layout/vList2"/>
    <dgm:cxn modelId="{076C5B9C-DC52-446E-8C5C-809651C34587}" type="presParOf" srcId="{225E4BFE-4856-4B6D-9C0E-79DC14D9FCE4}" destId="{70A46C4A-DBF5-42F0-811B-2F89030FEDE9}" srcOrd="4" destOrd="0" presId="urn:microsoft.com/office/officeart/2005/8/layout/vList2"/>
    <dgm:cxn modelId="{17DB2331-86F9-4233-B65C-0C7838E04DED}" type="presParOf" srcId="{225E4BFE-4856-4B6D-9C0E-79DC14D9FCE4}" destId="{876358C7-38A5-4786-B595-68D76429DC69}" srcOrd="5" destOrd="0" presId="urn:microsoft.com/office/officeart/2005/8/layout/vList2"/>
    <dgm:cxn modelId="{9A0AFC82-580D-419D-AEF7-886E50ED730C}" type="presParOf" srcId="{225E4BFE-4856-4B6D-9C0E-79DC14D9FCE4}" destId="{F2A9AD8D-9980-4D65-913B-14EE8AAE2D2C}" srcOrd="6" destOrd="0" presId="urn:microsoft.com/office/officeart/2005/8/layout/vList2"/>
    <dgm:cxn modelId="{F6619748-2EEA-4528-AD5E-D13E9568AAED}" type="presParOf" srcId="{225E4BFE-4856-4B6D-9C0E-79DC14D9FCE4}" destId="{2F3EF849-66F6-4AD2-9375-738357FEDE47}" srcOrd="7" destOrd="0" presId="urn:microsoft.com/office/officeart/2005/8/layout/vList2"/>
    <dgm:cxn modelId="{63BAAA10-90F6-4BD6-9CEE-32089C29B8FE}" type="presParOf" srcId="{225E4BFE-4856-4B6D-9C0E-79DC14D9FCE4}" destId="{8D87DF82-9B12-4B92-9EF0-0CF15E7868F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9717A34-5B2B-4FFC-B622-CE2D5567B5D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Support and Maintenance:</a:t>
          </a:r>
          <a:r>
            <a:rPr lang="en-US" b="0" i="0" dirty="0"/>
            <a:t> Describe customer support and maintenance.</a:t>
          </a:r>
        </a:p>
      </dgm:t>
    </dgm:pt>
    <dgm:pt modelId="{E3CEC512-89A3-4C33-BE07-702EDDC6655B}" type="parTrans" cxnId="{FA558C3E-FDE1-4179-91D4-F2D098B719CA}">
      <dgm:prSet/>
      <dgm:spPr/>
      <dgm:t>
        <a:bodyPr/>
        <a:lstStyle/>
        <a:p>
          <a:endParaRPr lang="fr-FR"/>
        </a:p>
      </dgm:t>
    </dgm:pt>
    <dgm:pt modelId="{4CC03E9F-BE59-4292-8F3B-76F4EA60D17B}" type="sibTrans" cxnId="{FA558C3E-FDE1-4179-91D4-F2D098B719CA}">
      <dgm:prSet/>
      <dgm:spPr/>
      <dgm:t>
        <a:bodyPr/>
        <a:lstStyle/>
        <a:p>
          <a:endParaRPr lang="fr-FR"/>
        </a:p>
      </dgm:t>
    </dgm:pt>
    <dgm:pt modelId="{7188E849-39E5-4C1C-B1F6-A3040D206CE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Price Protection:</a:t>
          </a:r>
          <a:endParaRPr lang="en-US" b="0" i="0" dirty="0"/>
        </a:p>
      </dgm:t>
    </dgm:pt>
    <dgm:pt modelId="{47FE26AE-72F6-42F2-ADDF-EB58E36B67B9}" type="parTrans" cxnId="{D1DEE67D-9CFA-4EF5-9FC1-FC3B80C126A8}">
      <dgm:prSet/>
      <dgm:spPr/>
      <dgm:t>
        <a:bodyPr/>
        <a:lstStyle/>
        <a:p>
          <a:endParaRPr lang="fr-FR"/>
        </a:p>
      </dgm:t>
    </dgm:pt>
    <dgm:pt modelId="{78E53AB9-7DBA-46A7-B9B6-C665B7398442}" type="sibTrans" cxnId="{D1DEE67D-9CFA-4EF5-9FC1-FC3B80C126A8}">
      <dgm:prSet/>
      <dgm:spPr/>
      <dgm:t>
        <a:bodyPr/>
        <a:lstStyle/>
        <a:p>
          <a:endParaRPr lang="fr-FR"/>
        </a:p>
      </dgm:t>
    </dgm:pt>
    <dgm:pt modelId="{FEB1C930-0FBE-4DB8-9DA8-2CC83AAB8CB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Detail any price protection clauses, such as fixed pricing for a specified duration, in this case, three years.</a:t>
          </a:r>
        </a:p>
      </dgm:t>
    </dgm:pt>
    <dgm:pt modelId="{4355FDB3-3959-4122-B244-B0A094A25908}" type="parTrans" cxnId="{368CB497-5C7B-40DC-A9EF-E725F97C9FC4}">
      <dgm:prSet/>
      <dgm:spPr/>
      <dgm:t>
        <a:bodyPr/>
        <a:lstStyle/>
        <a:p>
          <a:endParaRPr lang="fr-FR"/>
        </a:p>
      </dgm:t>
    </dgm:pt>
    <dgm:pt modelId="{9F873B87-5292-49A2-BA07-E7FF9BDA106B}" type="sibTrans" cxnId="{368CB497-5C7B-40DC-A9EF-E725F97C9FC4}">
      <dgm:prSet/>
      <dgm:spPr/>
      <dgm:t>
        <a:bodyPr/>
        <a:lstStyle/>
        <a:p>
          <a:endParaRPr lang="fr-FR"/>
        </a:p>
      </dgm:t>
    </dgm:pt>
    <dgm:pt modelId="{C7AC6B83-75E1-426C-9966-D2A89B67568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SLAs:</a:t>
          </a:r>
          <a:r>
            <a:rPr lang="en-US" b="0" i="0" dirty="0"/>
            <a:t> Include service level agreements if applicable.</a:t>
          </a:r>
        </a:p>
      </dgm:t>
    </dgm:pt>
    <dgm:pt modelId="{3F394633-FA93-488E-A35A-518B8641C142}" type="sibTrans" cxnId="{5F6C87DD-9E78-4488-9F97-AB09EE4115E3}">
      <dgm:prSet/>
      <dgm:spPr/>
      <dgm:t>
        <a:bodyPr/>
        <a:lstStyle/>
        <a:p>
          <a:endParaRPr lang="fr-FR"/>
        </a:p>
      </dgm:t>
    </dgm:pt>
    <dgm:pt modelId="{4151E763-0ABD-48A7-AB61-49416F43A2CA}" type="parTrans" cxnId="{5F6C87DD-9E78-4488-9F97-AB09EE4115E3}">
      <dgm:prSet/>
      <dgm:spPr/>
      <dgm:t>
        <a:bodyPr/>
        <a:lstStyle/>
        <a:p>
          <a:endParaRPr lang="fr-FR"/>
        </a:p>
      </dgm:t>
    </dgm:pt>
    <dgm:pt modelId="{2BB814BC-7EE2-4DCC-84BB-553376FFAFB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Minimum Amount of Users:</a:t>
          </a:r>
          <a:r>
            <a:rPr lang="en-US" b="0" i="0"/>
            <a:t> Include terms regarding the minimum number of users.</a:t>
          </a:r>
          <a:endParaRPr lang="en-US" b="0" i="0" dirty="0"/>
        </a:p>
      </dgm:t>
    </dgm:pt>
    <dgm:pt modelId="{1A9E5BA1-D349-4C1C-A8B9-394845562C23}" type="parTrans" cxnId="{BCE48B46-AAAB-4BC4-8355-7A871D19CFA8}">
      <dgm:prSet/>
      <dgm:spPr/>
      <dgm:t>
        <a:bodyPr/>
        <a:lstStyle/>
        <a:p>
          <a:endParaRPr lang="fr-FR"/>
        </a:p>
      </dgm:t>
    </dgm:pt>
    <dgm:pt modelId="{91A772E7-3644-4A33-A8D1-91E829EC90CC}" type="sibTrans" cxnId="{BCE48B46-AAAB-4BC4-8355-7A871D19CFA8}">
      <dgm:prSet/>
      <dgm:spPr/>
      <dgm:t>
        <a:bodyPr/>
        <a:lstStyle/>
        <a:p>
          <a:endParaRPr lang="fr-FR"/>
        </a:p>
      </dgm:t>
    </dgm:pt>
    <dgm:pt modelId="{986CB34A-4449-4612-9A51-0BEF8FD3D94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New Features:</a:t>
          </a:r>
          <a:r>
            <a:rPr lang="en-US" b="0" i="0" dirty="0"/>
            <a:t> Clarify how new features or modules will be introduced and priced.</a:t>
          </a:r>
        </a:p>
      </dgm:t>
    </dgm:pt>
    <dgm:pt modelId="{8AB6C489-C3FD-44DE-A4C9-F076D090B889}" type="parTrans" cxnId="{BD985350-F040-4CB4-87AB-4CD59D07FC86}">
      <dgm:prSet/>
      <dgm:spPr/>
      <dgm:t>
        <a:bodyPr/>
        <a:lstStyle/>
        <a:p>
          <a:endParaRPr lang="fr-FR"/>
        </a:p>
      </dgm:t>
    </dgm:pt>
    <dgm:pt modelId="{0E2A9243-7E11-4071-9E5E-2A1432CAD8B1}" type="sibTrans" cxnId="{BD985350-F040-4CB4-87AB-4CD59D07FC86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7531730E-622E-41ED-B71E-42A840C7FF41}" type="pres">
      <dgm:prSet presAssocID="{C7AC6B83-75E1-426C-9966-D2A89B6756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9270E4-93CA-4626-8D4C-5DA43EAB3DB9}" type="pres">
      <dgm:prSet presAssocID="{3F394633-FA93-488E-A35A-518B8641C142}" presName="spacer" presStyleCnt="0"/>
      <dgm:spPr/>
    </dgm:pt>
    <dgm:pt modelId="{DD0806CB-F452-4EB8-8691-FC6D102FB430}" type="pres">
      <dgm:prSet presAssocID="{E9717A34-5B2B-4FFC-B622-CE2D5567B5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D6F80E9-D616-4604-B6BA-272BE4239F47}" type="pres">
      <dgm:prSet presAssocID="{4CC03E9F-BE59-4292-8F3B-76F4EA60D17B}" presName="spacer" presStyleCnt="0"/>
      <dgm:spPr/>
    </dgm:pt>
    <dgm:pt modelId="{6A0A1EE8-B292-450A-AB80-F623FBE48DFE}" type="pres">
      <dgm:prSet presAssocID="{7188E849-39E5-4C1C-B1F6-A3040D206C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644A44D-2B5B-4E3C-9448-CA474BF4F9AC}" type="pres">
      <dgm:prSet presAssocID="{7188E849-39E5-4C1C-B1F6-A3040D206CE7}" presName="childText" presStyleLbl="revTx" presStyleIdx="0" presStyleCnt="1">
        <dgm:presLayoutVars>
          <dgm:bulletEnabled val="1"/>
        </dgm:presLayoutVars>
      </dgm:prSet>
      <dgm:spPr/>
    </dgm:pt>
    <dgm:pt modelId="{09605F7E-1D1D-4C04-9818-D533EAC7FA6A}" type="pres">
      <dgm:prSet presAssocID="{2BB814BC-7EE2-4DCC-84BB-553376FFAF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BF708B8-A176-4CF3-9C4C-9610102D1B42}" type="pres">
      <dgm:prSet presAssocID="{91A772E7-3644-4A33-A8D1-91E829EC90CC}" presName="spacer" presStyleCnt="0"/>
      <dgm:spPr/>
    </dgm:pt>
    <dgm:pt modelId="{AC5C6C93-CF5E-4E37-8616-A48CF9B28020}" type="pres">
      <dgm:prSet presAssocID="{986CB34A-4449-4612-9A51-0BEF8FD3D94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FA558C3E-FDE1-4179-91D4-F2D098B719CA}" srcId="{DBCD91CC-5BB3-4DBF-B41C-2B6D3FD4EF59}" destId="{E9717A34-5B2B-4FFC-B622-CE2D5567B5D9}" srcOrd="1" destOrd="0" parTransId="{E3CEC512-89A3-4C33-BE07-702EDDC6655B}" sibTransId="{4CC03E9F-BE59-4292-8F3B-76F4EA60D17B}"/>
    <dgm:cxn modelId="{BCE48B46-AAAB-4BC4-8355-7A871D19CFA8}" srcId="{DBCD91CC-5BB3-4DBF-B41C-2B6D3FD4EF59}" destId="{2BB814BC-7EE2-4DCC-84BB-553376FFAFB8}" srcOrd="3" destOrd="0" parTransId="{1A9E5BA1-D349-4C1C-A8B9-394845562C23}" sibTransId="{91A772E7-3644-4A33-A8D1-91E829EC90CC}"/>
    <dgm:cxn modelId="{BD985350-F040-4CB4-87AB-4CD59D07FC86}" srcId="{DBCD91CC-5BB3-4DBF-B41C-2B6D3FD4EF59}" destId="{986CB34A-4449-4612-9A51-0BEF8FD3D94D}" srcOrd="4" destOrd="0" parTransId="{8AB6C489-C3FD-44DE-A4C9-F076D090B889}" sibTransId="{0E2A9243-7E11-4071-9E5E-2A1432CAD8B1}"/>
    <dgm:cxn modelId="{D1DEE67D-9CFA-4EF5-9FC1-FC3B80C126A8}" srcId="{DBCD91CC-5BB3-4DBF-B41C-2B6D3FD4EF59}" destId="{7188E849-39E5-4C1C-B1F6-A3040D206CE7}" srcOrd="2" destOrd="0" parTransId="{47FE26AE-72F6-42F2-ADDF-EB58E36B67B9}" sibTransId="{78E53AB9-7DBA-46A7-B9B6-C665B7398442}"/>
    <dgm:cxn modelId="{866EBE8B-84E4-47D4-81DD-9EAE4F6056A3}" type="presOf" srcId="{2BB814BC-7EE2-4DCC-84BB-553376FFAFB8}" destId="{09605F7E-1D1D-4C04-9818-D533EAC7FA6A}" srcOrd="0" destOrd="0" presId="urn:microsoft.com/office/officeart/2005/8/layout/vList2"/>
    <dgm:cxn modelId="{368CB497-5C7B-40DC-A9EF-E725F97C9FC4}" srcId="{7188E849-39E5-4C1C-B1F6-A3040D206CE7}" destId="{FEB1C930-0FBE-4DB8-9DA8-2CC83AAB8CB3}" srcOrd="0" destOrd="0" parTransId="{4355FDB3-3959-4122-B244-B0A094A25908}" sibTransId="{9F873B87-5292-49A2-BA07-E7FF9BDA106B}"/>
    <dgm:cxn modelId="{C3B237AA-D71E-43DF-B71C-5B3CB7BB2DCA}" type="presOf" srcId="{FEB1C930-0FBE-4DB8-9DA8-2CC83AAB8CB3}" destId="{2644A44D-2B5B-4E3C-9448-CA474BF4F9AC}" srcOrd="0" destOrd="0" presId="urn:microsoft.com/office/officeart/2005/8/layout/vList2"/>
    <dgm:cxn modelId="{612C77BA-12EA-4AD0-A38F-66345AE54EFB}" type="presOf" srcId="{C7AC6B83-75E1-426C-9966-D2A89B675683}" destId="{7531730E-622E-41ED-B71E-42A840C7FF41}" srcOrd="0" destOrd="0" presId="urn:microsoft.com/office/officeart/2005/8/layout/vList2"/>
    <dgm:cxn modelId="{5F6C87DD-9E78-4488-9F97-AB09EE4115E3}" srcId="{DBCD91CC-5BB3-4DBF-B41C-2B6D3FD4EF59}" destId="{C7AC6B83-75E1-426C-9966-D2A89B675683}" srcOrd="0" destOrd="0" parTransId="{4151E763-0ABD-48A7-AB61-49416F43A2CA}" sibTransId="{3F394633-FA93-488E-A35A-518B8641C142}"/>
    <dgm:cxn modelId="{949B58F1-E729-435B-B6B6-AF6A6FDA1911}" type="presOf" srcId="{986CB34A-4449-4612-9A51-0BEF8FD3D94D}" destId="{AC5C6C93-CF5E-4E37-8616-A48CF9B28020}" srcOrd="0" destOrd="0" presId="urn:microsoft.com/office/officeart/2005/8/layout/vList2"/>
    <dgm:cxn modelId="{278CE4F5-4510-4C48-A70B-DC60EA9EE013}" type="presOf" srcId="{E9717A34-5B2B-4FFC-B622-CE2D5567B5D9}" destId="{DD0806CB-F452-4EB8-8691-FC6D102FB430}" srcOrd="0" destOrd="0" presId="urn:microsoft.com/office/officeart/2005/8/layout/vList2"/>
    <dgm:cxn modelId="{2039AEFD-6287-4B9B-804C-2AC0AE6A101F}" type="presOf" srcId="{7188E849-39E5-4C1C-B1F6-A3040D206CE7}" destId="{6A0A1EE8-B292-450A-AB80-F623FBE48DFE}" srcOrd="0" destOrd="0" presId="urn:microsoft.com/office/officeart/2005/8/layout/vList2"/>
    <dgm:cxn modelId="{5FDF8C33-AB89-46AE-8DF0-246F60AB6C34}" type="presParOf" srcId="{225E4BFE-4856-4B6D-9C0E-79DC14D9FCE4}" destId="{7531730E-622E-41ED-B71E-42A840C7FF41}" srcOrd="0" destOrd="0" presId="urn:microsoft.com/office/officeart/2005/8/layout/vList2"/>
    <dgm:cxn modelId="{77BB6CFC-1462-4705-A019-77707553EF05}" type="presParOf" srcId="{225E4BFE-4856-4B6D-9C0E-79DC14D9FCE4}" destId="{C19270E4-93CA-4626-8D4C-5DA43EAB3DB9}" srcOrd="1" destOrd="0" presId="urn:microsoft.com/office/officeart/2005/8/layout/vList2"/>
    <dgm:cxn modelId="{74789E51-6BFE-47FF-930A-E6BD893CA854}" type="presParOf" srcId="{225E4BFE-4856-4B6D-9C0E-79DC14D9FCE4}" destId="{DD0806CB-F452-4EB8-8691-FC6D102FB430}" srcOrd="2" destOrd="0" presId="urn:microsoft.com/office/officeart/2005/8/layout/vList2"/>
    <dgm:cxn modelId="{FDFCA5A7-77C9-4470-8DF9-1CDA9D41061C}" type="presParOf" srcId="{225E4BFE-4856-4B6D-9C0E-79DC14D9FCE4}" destId="{8D6F80E9-D616-4604-B6BA-272BE4239F47}" srcOrd="3" destOrd="0" presId="urn:microsoft.com/office/officeart/2005/8/layout/vList2"/>
    <dgm:cxn modelId="{D1C6DB3A-FA7F-4384-9C03-7DFFBE0005A8}" type="presParOf" srcId="{225E4BFE-4856-4B6D-9C0E-79DC14D9FCE4}" destId="{6A0A1EE8-B292-450A-AB80-F623FBE48DFE}" srcOrd="4" destOrd="0" presId="urn:microsoft.com/office/officeart/2005/8/layout/vList2"/>
    <dgm:cxn modelId="{EFBFBDD2-E601-4892-BAEC-C2D66AAF5AAD}" type="presParOf" srcId="{225E4BFE-4856-4B6D-9C0E-79DC14D9FCE4}" destId="{2644A44D-2B5B-4E3C-9448-CA474BF4F9AC}" srcOrd="5" destOrd="0" presId="urn:microsoft.com/office/officeart/2005/8/layout/vList2"/>
    <dgm:cxn modelId="{8D964DE6-4716-4E79-8C0F-F5508F3A8D7C}" type="presParOf" srcId="{225E4BFE-4856-4B6D-9C0E-79DC14D9FCE4}" destId="{09605F7E-1D1D-4C04-9818-D533EAC7FA6A}" srcOrd="6" destOrd="0" presId="urn:microsoft.com/office/officeart/2005/8/layout/vList2"/>
    <dgm:cxn modelId="{8A04CFBB-C92E-433D-BAF4-8B9106CF6575}" type="presParOf" srcId="{225E4BFE-4856-4B6D-9C0E-79DC14D9FCE4}" destId="{9BF708B8-A176-4CF3-9C4C-9610102D1B42}" srcOrd="7" destOrd="0" presId="urn:microsoft.com/office/officeart/2005/8/layout/vList2"/>
    <dgm:cxn modelId="{3FC1319B-6F2A-4DB5-B4C6-6093B7FE915A}" type="presParOf" srcId="{225E4BFE-4856-4B6D-9C0E-79DC14D9FCE4}" destId="{AC5C6C93-CF5E-4E37-8616-A48CF9B280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D912-BAF9-4DB8-90D6-2E69BE632765}">
      <dsp:nvSpPr>
        <dsp:cNvPr id="0" name=""/>
        <dsp:cNvSpPr/>
      </dsp:nvSpPr>
      <dsp:spPr>
        <a:xfrm>
          <a:off x="0" y="180"/>
          <a:ext cx="6178163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4000" b="0" i="0" kern="1200" dirty="0"/>
            <a:t>Survey customers </a:t>
          </a:r>
        </a:p>
      </dsp:txBody>
      <dsp:txXfrm>
        <a:off x="46834" y="47014"/>
        <a:ext cx="6084495" cy="865732"/>
      </dsp:txXfrm>
    </dsp:sp>
    <dsp:sp modelId="{1D228EF6-4D7E-4855-BED2-CE1FD5EED513}">
      <dsp:nvSpPr>
        <dsp:cNvPr id="0" name=""/>
        <dsp:cNvSpPr/>
      </dsp:nvSpPr>
      <dsp:spPr>
        <a:xfrm>
          <a:off x="0" y="959580"/>
          <a:ext cx="6178163" cy="306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157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100" b="0" i="0" kern="1200" dirty="0"/>
            <a:t> Reach by Email, LinkedIn, Zoom, Facebook groups, Discord groups…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100" b="0" i="0" kern="1200" dirty="0"/>
            <a:t> Ask if they got this problem, 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100" b="0" i="0" kern="1200" dirty="0"/>
            <a:t>how significant it is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100" b="0" i="0" kern="1200" dirty="0"/>
            <a:t>and have they solved it?</a:t>
          </a:r>
        </a:p>
      </dsp:txBody>
      <dsp:txXfrm>
        <a:off x="0" y="959580"/>
        <a:ext cx="6178163" cy="3063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2998D-FE9A-44AE-AC04-AB345C0AFAF4}">
      <dsp:nvSpPr>
        <dsp:cNvPr id="0" name=""/>
        <dsp:cNvSpPr/>
      </dsp:nvSpPr>
      <dsp:spPr>
        <a:xfrm>
          <a:off x="0" y="92243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Myth: A great product guarantees success. </a:t>
          </a:r>
          <a:endParaRPr lang="fr-FR" sz="1800" kern="1200" dirty="0"/>
        </a:p>
      </dsp:txBody>
      <dsp:txXfrm>
        <a:off x="21075" y="113318"/>
        <a:ext cx="10016249" cy="389580"/>
      </dsp:txXfrm>
    </dsp:sp>
    <dsp:sp modelId="{BEAA721A-798B-499A-9913-54B18EC6E605}">
      <dsp:nvSpPr>
        <dsp:cNvPr id="0" name=""/>
        <dsp:cNvSpPr/>
      </dsp:nvSpPr>
      <dsp:spPr>
        <a:xfrm>
          <a:off x="0" y="523973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Truth</a:t>
          </a:r>
          <a:r>
            <a:rPr lang="en-US" sz="1400" b="0" i="0" kern="1200" dirty="0"/>
            <a:t>: Success depends on marketing, business negotiation, and more.</a:t>
          </a:r>
          <a:endParaRPr lang="fr-FR" sz="1400" kern="1200" dirty="0"/>
        </a:p>
      </dsp:txBody>
      <dsp:txXfrm>
        <a:off x="0" y="523973"/>
        <a:ext cx="10058399" cy="298080"/>
      </dsp:txXfrm>
    </dsp:sp>
    <dsp:sp modelId="{3FE799DA-594D-4A2A-93F6-0DB71D5EE6D8}">
      <dsp:nvSpPr>
        <dsp:cNvPr id="0" name=""/>
        <dsp:cNvSpPr/>
      </dsp:nvSpPr>
      <dsp:spPr>
        <a:xfrm>
          <a:off x="0" y="822053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i="0" kern="1200" dirty="0"/>
            <a:t>Myth: You need to work 24/7. </a:t>
          </a:r>
        </a:p>
      </dsp:txBody>
      <dsp:txXfrm>
        <a:off x="21075" y="843128"/>
        <a:ext cx="10016249" cy="389580"/>
      </dsp:txXfrm>
    </dsp:sp>
    <dsp:sp modelId="{B3233586-CFF7-411D-B5EE-D0FE9985765E}">
      <dsp:nvSpPr>
        <dsp:cNvPr id="0" name=""/>
        <dsp:cNvSpPr/>
      </dsp:nvSpPr>
      <dsp:spPr>
        <a:xfrm>
          <a:off x="0" y="1253783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0" i="0" kern="1200"/>
            <a:t>Truth</a:t>
          </a:r>
          <a:r>
            <a:rPr lang="en-US" sz="1400" b="0" i="0" kern="1200" dirty="0"/>
            <a:t>: Balance is crucial; burnout is counterproductive.</a:t>
          </a:r>
        </a:p>
      </dsp:txBody>
      <dsp:txXfrm>
        <a:off x="0" y="1253783"/>
        <a:ext cx="10058399" cy="298080"/>
      </dsp:txXfrm>
    </dsp:sp>
    <dsp:sp modelId="{2322DE82-4F9E-4E2B-8238-CC0F7E446E9B}">
      <dsp:nvSpPr>
        <dsp:cNvPr id="0" name=""/>
        <dsp:cNvSpPr/>
      </dsp:nvSpPr>
      <dsp:spPr>
        <a:xfrm>
          <a:off x="0" y="1551863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i="0" kern="1200" dirty="0"/>
            <a:t>Myth: Building the product is the hardest part.</a:t>
          </a:r>
        </a:p>
      </dsp:txBody>
      <dsp:txXfrm>
        <a:off x="21075" y="1572938"/>
        <a:ext cx="10016249" cy="389580"/>
      </dsp:txXfrm>
    </dsp:sp>
    <dsp:sp modelId="{F42799F6-B915-44C9-9930-B17B85200ADB}">
      <dsp:nvSpPr>
        <dsp:cNvPr id="0" name=""/>
        <dsp:cNvSpPr/>
      </dsp:nvSpPr>
      <dsp:spPr>
        <a:xfrm>
          <a:off x="0" y="1983593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0" i="0" kern="1200"/>
            <a:t> </a:t>
          </a:r>
          <a:r>
            <a:rPr lang="en-US" sz="1400" b="0" i="0" kern="1200" dirty="0"/>
            <a:t>Truth: Scaling, marketing, and management are demanding.</a:t>
          </a:r>
        </a:p>
      </dsp:txBody>
      <dsp:txXfrm>
        <a:off x="0" y="1983593"/>
        <a:ext cx="10058399" cy="298080"/>
      </dsp:txXfrm>
    </dsp:sp>
    <dsp:sp modelId="{AF7747CF-AEFE-4641-85EA-50C54C0F9F77}">
      <dsp:nvSpPr>
        <dsp:cNvPr id="0" name=""/>
        <dsp:cNvSpPr/>
      </dsp:nvSpPr>
      <dsp:spPr>
        <a:xfrm>
          <a:off x="0" y="2281673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i="0" kern="1200" dirty="0"/>
            <a:t>Myth: You need a unique idea. </a:t>
          </a:r>
        </a:p>
      </dsp:txBody>
      <dsp:txXfrm>
        <a:off x="21075" y="2302748"/>
        <a:ext cx="10016249" cy="389580"/>
      </dsp:txXfrm>
    </dsp:sp>
    <dsp:sp modelId="{8960009D-F8AF-41AC-A9A0-1EE86355B576}">
      <dsp:nvSpPr>
        <dsp:cNvPr id="0" name=""/>
        <dsp:cNvSpPr/>
      </dsp:nvSpPr>
      <dsp:spPr>
        <a:xfrm>
          <a:off x="0" y="2713403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0" i="0" kern="1200"/>
            <a:t>Truth</a:t>
          </a:r>
          <a:r>
            <a:rPr lang="en-US" sz="1400" b="0" i="0" kern="1200" dirty="0"/>
            <a:t>: Success can come from offering a better solution or niche focus.</a:t>
          </a:r>
        </a:p>
      </dsp:txBody>
      <dsp:txXfrm>
        <a:off x="0" y="2713403"/>
        <a:ext cx="10058399" cy="298080"/>
      </dsp:txXfrm>
    </dsp:sp>
    <dsp:sp modelId="{3ECAAA78-01BA-4B88-98DB-D45DA090A444}">
      <dsp:nvSpPr>
        <dsp:cNvPr id="0" name=""/>
        <dsp:cNvSpPr/>
      </dsp:nvSpPr>
      <dsp:spPr>
        <a:xfrm>
          <a:off x="0" y="3011483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i="0" kern="1200" dirty="0"/>
            <a:t>Myth: Failure is the end. </a:t>
          </a:r>
        </a:p>
      </dsp:txBody>
      <dsp:txXfrm>
        <a:off x="21075" y="3032558"/>
        <a:ext cx="10016249" cy="389580"/>
      </dsp:txXfrm>
    </dsp:sp>
    <dsp:sp modelId="{2990BE53-4CEA-4DBE-B63F-5FD548655D11}">
      <dsp:nvSpPr>
        <dsp:cNvPr id="0" name=""/>
        <dsp:cNvSpPr/>
      </dsp:nvSpPr>
      <dsp:spPr>
        <a:xfrm>
          <a:off x="0" y="3443213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0" i="0" kern="1200"/>
            <a:t>Truth</a:t>
          </a:r>
          <a:r>
            <a:rPr lang="en-US" sz="1400" b="0" i="0" kern="1200" dirty="0"/>
            <a:t>: Failure is a learning experience.</a:t>
          </a:r>
        </a:p>
      </dsp:txBody>
      <dsp:txXfrm>
        <a:off x="0" y="3443213"/>
        <a:ext cx="10058399" cy="298080"/>
      </dsp:txXfrm>
    </dsp:sp>
    <dsp:sp modelId="{453A0209-079A-448B-A2D9-45D34A1A1E28}">
      <dsp:nvSpPr>
        <dsp:cNvPr id="0" name=""/>
        <dsp:cNvSpPr/>
      </dsp:nvSpPr>
      <dsp:spPr>
        <a:xfrm>
          <a:off x="0" y="3741293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i="0" kern="1200" dirty="0"/>
            <a:t>Myth: Work-life balance isn't important.</a:t>
          </a:r>
        </a:p>
      </dsp:txBody>
      <dsp:txXfrm>
        <a:off x="21075" y="3762368"/>
        <a:ext cx="10016249" cy="389580"/>
      </dsp:txXfrm>
    </dsp:sp>
    <dsp:sp modelId="{DFA291FB-EB94-44BB-8F58-20B47FC35A48}">
      <dsp:nvSpPr>
        <dsp:cNvPr id="0" name=""/>
        <dsp:cNvSpPr/>
      </dsp:nvSpPr>
      <dsp:spPr>
        <a:xfrm>
          <a:off x="0" y="4173023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0" i="0" kern="1200" dirty="0"/>
            <a:t> Truth: Balance is crucial for well-being.</a:t>
          </a:r>
        </a:p>
      </dsp:txBody>
      <dsp:txXfrm>
        <a:off x="0" y="4173023"/>
        <a:ext cx="10058399" cy="298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2998D-FE9A-44AE-AC04-AB345C0AFAF4}">
      <dsp:nvSpPr>
        <dsp:cNvPr id="0" name=""/>
        <dsp:cNvSpPr/>
      </dsp:nvSpPr>
      <dsp:spPr>
        <a:xfrm>
          <a:off x="0" y="60406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Hypothesize</a:t>
          </a:r>
          <a:r>
            <a:rPr lang="en-US" sz="1500" b="0" i="0" kern="1200" dirty="0"/>
            <a:t>: Start with assumptions about your job board's value and user experience.</a:t>
          </a:r>
          <a:endParaRPr lang="fr-FR" sz="1500" kern="1200" dirty="0"/>
        </a:p>
      </dsp:txBody>
      <dsp:txXfrm>
        <a:off x="17563" y="77969"/>
        <a:ext cx="10023273" cy="324648"/>
      </dsp:txXfrm>
    </dsp:sp>
    <dsp:sp modelId="{D8D299F6-92D6-4AAD-81B0-1C700A3B3A16}">
      <dsp:nvSpPr>
        <dsp:cNvPr id="0" name=""/>
        <dsp:cNvSpPr/>
      </dsp:nvSpPr>
      <dsp:spPr>
        <a:xfrm>
          <a:off x="0" y="489886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kern="1200" dirty="0"/>
            <a:t>MVP</a:t>
          </a:r>
          <a:r>
            <a:rPr lang="en-US" sz="1500" b="0" i="0" kern="1200" dirty="0"/>
            <a:t>: Develop a basic job board to test your assumptions.</a:t>
          </a:r>
        </a:p>
      </dsp:txBody>
      <dsp:txXfrm>
        <a:off x="17563" y="507449"/>
        <a:ext cx="10023273" cy="324648"/>
      </dsp:txXfrm>
    </dsp:sp>
    <dsp:sp modelId="{72AE0A90-D184-4E26-A1D2-A443D8A680C2}">
      <dsp:nvSpPr>
        <dsp:cNvPr id="0" name=""/>
        <dsp:cNvSpPr/>
      </dsp:nvSpPr>
      <dsp:spPr>
        <a:xfrm>
          <a:off x="0" y="892861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kern="1200"/>
            <a:t>Measure</a:t>
          </a:r>
          <a:r>
            <a:rPr lang="en-US" sz="1500" b="0" i="0" kern="1200"/>
            <a:t>: Track key metrics like user engagement, job postings, and user feedback.</a:t>
          </a:r>
        </a:p>
      </dsp:txBody>
      <dsp:txXfrm>
        <a:off x="17563" y="910424"/>
        <a:ext cx="10023273" cy="324648"/>
      </dsp:txXfrm>
    </dsp:sp>
    <dsp:sp modelId="{61E894F1-E58E-4F9B-BC6D-F1D0789BF833}">
      <dsp:nvSpPr>
        <dsp:cNvPr id="0" name=""/>
        <dsp:cNvSpPr/>
      </dsp:nvSpPr>
      <dsp:spPr>
        <a:xfrm>
          <a:off x="0" y="1295836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kern="1200" dirty="0"/>
            <a:t>Learn</a:t>
          </a:r>
          <a:r>
            <a:rPr lang="en-US" sz="1500" b="0" i="0" kern="1200" dirty="0"/>
            <a:t>: Analyze data to validate assumptions and identify areas for improvement.</a:t>
          </a:r>
        </a:p>
      </dsp:txBody>
      <dsp:txXfrm>
        <a:off x="17563" y="1313399"/>
        <a:ext cx="10023273" cy="324648"/>
      </dsp:txXfrm>
    </dsp:sp>
    <dsp:sp modelId="{C3938E9E-AA62-4842-9FC1-6C99C2B82FBF}">
      <dsp:nvSpPr>
        <dsp:cNvPr id="0" name=""/>
        <dsp:cNvSpPr/>
      </dsp:nvSpPr>
      <dsp:spPr>
        <a:xfrm>
          <a:off x="0" y="1698811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kern="1200" dirty="0"/>
            <a:t>Pivot or Persevere</a:t>
          </a:r>
          <a:r>
            <a:rPr lang="en-US" sz="1500" b="0" i="0" kern="1200" dirty="0"/>
            <a:t>: Be ready to change if needed, or continue refining what works.</a:t>
          </a:r>
        </a:p>
      </dsp:txBody>
      <dsp:txXfrm>
        <a:off x="17563" y="1716374"/>
        <a:ext cx="10023273" cy="324648"/>
      </dsp:txXfrm>
    </dsp:sp>
    <dsp:sp modelId="{141E9668-F820-475E-877B-9F4FEE6872B6}">
      <dsp:nvSpPr>
        <dsp:cNvPr id="0" name=""/>
        <dsp:cNvSpPr/>
      </dsp:nvSpPr>
      <dsp:spPr>
        <a:xfrm>
          <a:off x="0" y="2101786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kern="1200"/>
            <a:t>Customer Feedback</a:t>
          </a:r>
          <a:r>
            <a:rPr lang="en-US" sz="1500" b="0" i="0" kern="1200"/>
            <a:t>: Engage with users to understand their needs and preferences.</a:t>
          </a:r>
        </a:p>
      </dsp:txBody>
      <dsp:txXfrm>
        <a:off x="17563" y="2119349"/>
        <a:ext cx="10023273" cy="324648"/>
      </dsp:txXfrm>
    </dsp:sp>
    <dsp:sp modelId="{F0ABBED6-AA03-4DB2-8BA8-E0B79D079AE2}">
      <dsp:nvSpPr>
        <dsp:cNvPr id="0" name=""/>
        <dsp:cNvSpPr/>
      </dsp:nvSpPr>
      <dsp:spPr>
        <a:xfrm>
          <a:off x="0" y="2504761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kern="1200"/>
            <a:t>Continuous Updates</a:t>
          </a:r>
          <a:r>
            <a:rPr lang="en-US" sz="1500" b="0" i="0" kern="1200"/>
            <a:t>: Regularly improve the job board based on feedback and data.</a:t>
          </a:r>
        </a:p>
      </dsp:txBody>
      <dsp:txXfrm>
        <a:off x="17563" y="2522324"/>
        <a:ext cx="10023273" cy="324648"/>
      </dsp:txXfrm>
    </dsp:sp>
    <dsp:sp modelId="{AEE666A9-6B19-45DF-86C4-A6F2A7D7F72E}">
      <dsp:nvSpPr>
        <dsp:cNvPr id="0" name=""/>
        <dsp:cNvSpPr/>
      </dsp:nvSpPr>
      <dsp:spPr>
        <a:xfrm>
          <a:off x="0" y="2907736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kern="1200"/>
            <a:t>Actionable Metrics</a:t>
          </a:r>
          <a:r>
            <a:rPr lang="en-US" sz="1500" b="0" i="0" kern="1200"/>
            <a:t>: Focus on metrics that guide your decisions, like successful placements.</a:t>
          </a:r>
        </a:p>
      </dsp:txBody>
      <dsp:txXfrm>
        <a:off x="17563" y="2925299"/>
        <a:ext cx="10023273" cy="324648"/>
      </dsp:txXfrm>
    </dsp:sp>
    <dsp:sp modelId="{85298FEE-85EB-4DDE-BD88-AD3F95B82FE3}">
      <dsp:nvSpPr>
        <dsp:cNvPr id="0" name=""/>
        <dsp:cNvSpPr/>
      </dsp:nvSpPr>
      <dsp:spPr>
        <a:xfrm>
          <a:off x="0" y="3310711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kern="1200"/>
            <a:t>Financial Insights</a:t>
          </a:r>
          <a:r>
            <a:rPr lang="en-US" sz="1500" b="0" i="0" kern="1200"/>
            <a:t>: Apply innovative financial tracking to assess costs and revenue.</a:t>
          </a:r>
        </a:p>
      </dsp:txBody>
      <dsp:txXfrm>
        <a:off x="17563" y="3328274"/>
        <a:ext cx="10023273" cy="324648"/>
      </dsp:txXfrm>
    </dsp:sp>
    <dsp:sp modelId="{8AE22C04-655D-4715-9BE9-ED2272540DFB}">
      <dsp:nvSpPr>
        <dsp:cNvPr id="0" name=""/>
        <dsp:cNvSpPr/>
      </dsp:nvSpPr>
      <dsp:spPr>
        <a:xfrm>
          <a:off x="0" y="3713686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kern="1200"/>
            <a:t>Growth Strategies</a:t>
          </a:r>
          <a:r>
            <a:rPr lang="en-US" sz="1500" b="0" i="0" kern="1200"/>
            <a:t>: Experiment with user acquisition and engagement tactics.</a:t>
          </a:r>
        </a:p>
      </dsp:txBody>
      <dsp:txXfrm>
        <a:off x="17563" y="3731249"/>
        <a:ext cx="10023273" cy="324648"/>
      </dsp:txXfrm>
    </dsp:sp>
    <dsp:sp modelId="{7FE9D65B-FACF-4EA5-8E9E-12A0DEAA8E28}">
      <dsp:nvSpPr>
        <dsp:cNvPr id="0" name=""/>
        <dsp:cNvSpPr/>
      </dsp:nvSpPr>
      <dsp:spPr>
        <a:xfrm>
          <a:off x="0" y="4116660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kern="1200" dirty="0"/>
            <a:t>User-Centric Design</a:t>
          </a:r>
          <a:r>
            <a:rPr lang="en-US" sz="1500" b="0" i="0" kern="1200" dirty="0"/>
            <a:t>: Prioritize user experience, continually enhancing based on feedback.</a:t>
          </a:r>
        </a:p>
      </dsp:txBody>
      <dsp:txXfrm>
        <a:off x="17563" y="4134223"/>
        <a:ext cx="10023273" cy="324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0C14A-4190-493A-8D07-AFFF69C1C2D9}">
      <dsp:nvSpPr>
        <dsp:cNvPr id="0" name=""/>
        <dsp:cNvSpPr/>
      </dsp:nvSpPr>
      <dsp:spPr>
        <a:xfrm>
          <a:off x="0" y="100439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Customer support is difficult</a:t>
          </a:r>
        </a:p>
      </dsp:txBody>
      <dsp:txXfrm>
        <a:off x="18734" y="119173"/>
        <a:ext cx="10020931" cy="346292"/>
      </dsp:txXfrm>
    </dsp:sp>
    <dsp:sp modelId="{2176B28E-8F33-45F0-83D2-FF8DCEA05DDD}">
      <dsp:nvSpPr>
        <dsp:cNvPr id="0" name=""/>
        <dsp:cNvSpPr/>
      </dsp:nvSpPr>
      <dsp:spPr>
        <a:xfrm>
          <a:off x="0" y="48420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if you have lots of low paying clients</a:t>
          </a:r>
        </a:p>
      </dsp:txBody>
      <dsp:txXfrm>
        <a:off x="0" y="484200"/>
        <a:ext cx="10058399" cy="264960"/>
      </dsp:txXfrm>
    </dsp:sp>
    <dsp:sp modelId="{6E4C355A-C9F2-48BA-983F-D3C34BE95F9F}">
      <dsp:nvSpPr>
        <dsp:cNvPr id="0" name=""/>
        <dsp:cNvSpPr/>
      </dsp:nvSpPr>
      <dsp:spPr>
        <a:xfrm>
          <a:off x="0" y="7491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Chat support on odd hours</a:t>
          </a:r>
        </a:p>
      </dsp:txBody>
      <dsp:txXfrm>
        <a:off x="18734" y="767894"/>
        <a:ext cx="10020931" cy="346292"/>
      </dsp:txXfrm>
    </dsp:sp>
    <dsp:sp modelId="{0B451873-37BC-4BA0-A0E5-99DBEABF2851}">
      <dsp:nvSpPr>
        <dsp:cNvPr id="0" name=""/>
        <dsp:cNvSpPr/>
      </dsp:nvSpPr>
      <dsp:spPr>
        <a:xfrm>
          <a:off x="0" y="113292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 from leads or customers</a:t>
          </a:r>
        </a:p>
      </dsp:txBody>
      <dsp:txXfrm>
        <a:off x="0" y="1132920"/>
        <a:ext cx="10058399" cy="264960"/>
      </dsp:txXfrm>
    </dsp:sp>
    <dsp:sp modelId="{8D42D8C0-4F5A-4AC4-9F52-E30A02C68524}">
      <dsp:nvSpPr>
        <dsp:cNvPr id="0" name=""/>
        <dsp:cNvSpPr/>
      </dsp:nvSpPr>
      <dsp:spPr>
        <a:xfrm>
          <a:off x="0" y="13978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Demos for SAAS products can take a lot of time</a:t>
          </a:r>
        </a:p>
      </dsp:txBody>
      <dsp:txXfrm>
        <a:off x="18734" y="1416614"/>
        <a:ext cx="10020931" cy="346292"/>
      </dsp:txXfrm>
    </dsp:sp>
    <dsp:sp modelId="{664B6DDB-B02E-4FCE-B4F3-8C6B168822B9}">
      <dsp:nvSpPr>
        <dsp:cNvPr id="0" name=""/>
        <dsp:cNvSpPr/>
      </dsp:nvSpPr>
      <dsp:spPr>
        <a:xfrm>
          <a:off x="0" y="178164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and its not profitable if you have a low paying subscription client </a:t>
          </a:r>
        </a:p>
      </dsp:txBody>
      <dsp:txXfrm>
        <a:off x="0" y="1781640"/>
        <a:ext cx="10058399" cy="264960"/>
      </dsp:txXfrm>
    </dsp:sp>
    <dsp:sp modelId="{B4CAC86B-15CD-4C80-A5AF-A4188D29C2A8}">
      <dsp:nvSpPr>
        <dsp:cNvPr id="0" name=""/>
        <dsp:cNvSpPr/>
      </dsp:nvSpPr>
      <dsp:spPr>
        <a:xfrm>
          <a:off x="0" y="20466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Getting Leads to Sign Up</a:t>
          </a:r>
        </a:p>
      </dsp:txBody>
      <dsp:txXfrm>
        <a:off x="18734" y="2065334"/>
        <a:ext cx="10020931" cy="346292"/>
      </dsp:txXfrm>
    </dsp:sp>
    <dsp:sp modelId="{B4E32C8C-45AA-49E9-A89C-7CE7C7EFC956}">
      <dsp:nvSpPr>
        <dsp:cNvPr id="0" name=""/>
        <dsp:cNvSpPr/>
      </dsp:nvSpPr>
      <dsp:spPr>
        <a:xfrm>
          <a:off x="0" y="243036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to your Service from your Ads is costly in time and money</a:t>
          </a:r>
        </a:p>
      </dsp:txBody>
      <dsp:txXfrm>
        <a:off x="0" y="2430360"/>
        <a:ext cx="10058399" cy="264960"/>
      </dsp:txXfrm>
    </dsp:sp>
    <dsp:sp modelId="{4E3965CB-56FD-47C0-9208-771157796170}">
      <dsp:nvSpPr>
        <dsp:cNvPr id="0" name=""/>
        <dsp:cNvSpPr/>
      </dsp:nvSpPr>
      <dsp:spPr>
        <a:xfrm>
          <a:off x="0" y="26953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Complicated SAAS products requires more customer support</a:t>
          </a:r>
        </a:p>
      </dsp:txBody>
      <dsp:txXfrm>
        <a:off x="18734" y="2714054"/>
        <a:ext cx="10020931" cy="346292"/>
      </dsp:txXfrm>
    </dsp:sp>
    <dsp:sp modelId="{863F0FFC-28B1-4DE0-87EC-D50750BE3760}">
      <dsp:nvSpPr>
        <dsp:cNvPr id="0" name=""/>
        <dsp:cNvSpPr/>
      </dsp:nvSpPr>
      <dsp:spPr>
        <a:xfrm>
          <a:off x="0" y="31251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Reliance of external providers</a:t>
          </a:r>
        </a:p>
      </dsp:txBody>
      <dsp:txXfrm>
        <a:off x="18734" y="3143894"/>
        <a:ext cx="10020931" cy="346292"/>
      </dsp:txXfrm>
    </dsp:sp>
    <dsp:sp modelId="{DDA42F85-DE61-431D-8F38-3FDF9F8D4071}">
      <dsp:nvSpPr>
        <dsp:cNvPr id="0" name=""/>
        <dsp:cNvSpPr/>
      </dsp:nvSpPr>
      <dsp:spPr>
        <a:xfrm>
          <a:off x="0" y="3508920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Web host increase their price,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API </a:t>
          </a:r>
          <a:r>
            <a:rPr lang="en-US" sz="1200" b="0" i="0" kern="1200" dirty="0"/>
            <a:t>providers updates their system requiring you to update yours too</a:t>
          </a:r>
        </a:p>
      </dsp:txBody>
      <dsp:txXfrm>
        <a:off x="0" y="3508920"/>
        <a:ext cx="10058399" cy="41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0C14A-4190-493A-8D07-AFFF69C1C2D9}">
      <dsp:nvSpPr>
        <dsp:cNvPr id="0" name=""/>
        <dsp:cNvSpPr/>
      </dsp:nvSpPr>
      <dsp:spPr>
        <a:xfrm>
          <a:off x="0" y="205154"/>
          <a:ext cx="10058399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700" b="0" i="0" kern="1200" dirty="0"/>
            <a:t>Value Selling:</a:t>
          </a:r>
        </a:p>
      </dsp:txBody>
      <dsp:txXfrm>
        <a:off x="43321" y="248475"/>
        <a:ext cx="9971757" cy="800803"/>
      </dsp:txXfrm>
    </dsp:sp>
    <dsp:sp modelId="{0A7FCBF7-4343-4376-A38E-9433DD58BD75}">
      <dsp:nvSpPr>
        <dsp:cNvPr id="0" name=""/>
        <dsp:cNvSpPr/>
      </dsp:nvSpPr>
      <dsp:spPr>
        <a:xfrm>
          <a:off x="0" y="1092600"/>
          <a:ext cx="10058399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900" b="0" i="0" kern="1200" dirty="0"/>
            <a:t>Quantify the real value your product offers, crucial in justifying SaaS prices.</a:t>
          </a:r>
        </a:p>
      </dsp:txBody>
      <dsp:txXfrm>
        <a:off x="0" y="1092600"/>
        <a:ext cx="10058399" cy="919080"/>
      </dsp:txXfrm>
    </dsp:sp>
    <dsp:sp modelId="{9F168BEC-AD4F-4641-AC2A-8AA21F04A9B9}">
      <dsp:nvSpPr>
        <dsp:cNvPr id="0" name=""/>
        <dsp:cNvSpPr/>
      </dsp:nvSpPr>
      <dsp:spPr>
        <a:xfrm>
          <a:off x="0" y="2011680"/>
          <a:ext cx="10058399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700" b="0" i="0" kern="1200" dirty="0"/>
            <a:t>Target Account Selling (TAS):</a:t>
          </a:r>
        </a:p>
      </dsp:txBody>
      <dsp:txXfrm>
        <a:off x="43321" y="2055001"/>
        <a:ext cx="9971757" cy="800803"/>
      </dsp:txXfrm>
    </dsp:sp>
    <dsp:sp modelId="{8B2C0B81-0E3F-4E80-8D12-CDC5FED90964}">
      <dsp:nvSpPr>
        <dsp:cNvPr id="0" name=""/>
        <dsp:cNvSpPr/>
      </dsp:nvSpPr>
      <dsp:spPr>
        <a:xfrm>
          <a:off x="0" y="2899125"/>
          <a:ext cx="10058399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900" b="0" i="0" kern="1200" dirty="0"/>
            <a:t>Ideal for enterprise-focused SaaS, emphasizing quality over quantity, and building relationships during the sales process.</a:t>
          </a:r>
        </a:p>
      </dsp:txBody>
      <dsp:txXfrm>
        <a:off x="0" y="2899125"/>
        <a:ext cx="10058399" cy="9190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C232D-A563-47EB-8F27-8E06C57EA88C}">
      <dsp:nvSpPr>
        <dsp:cNvPr id="0" name=""/>
        <dsp:cNvSpPr/>
      </dsp:nvSpPr>
      <dsp:spPr>
        <a:xfrm>
          <a:off x="0" y="44304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i="0" kern="1200" dirty="0"/>
            <a:t>Services:</a:t>
          </a:r>
          <a:r>
            <a:rPr lang="en-US" sz="2400" b="0" i="0" kern="1200" dirty="0"/>
            <a:t> Describe the SaaS platform and its features.</a:t>
          </a:r>
        </a:p>
      </dsp:txBody>
      <dsp:txXfrm>
        <a:off x="28100" y="72404"/>
        <a:ext cx="10002199" cy="519439"/>
      </dsp:txXfrm>
    </dsp:sp>
    <dsp:sp modelId="{36550975-3367-41FE-91A7-75F3B7C02EB2}">
      <dsp:nvSpPr>
        <dsp:cNvPr id="0" name=""/>
        <dsp:cNvSpPr/>
      </dsp:nvSpPr>
      <dsp:spPr>
        <a:xfrm>
          <a:off x="0" y="689064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i="0" kern="1200" dirty="0"/>
            <a:t>Fees:</a:t>
          </a:r>
          <a:r>
            <a:rPr lang="en-US" sz="2400" b="0" i="0" kern="1200" dirty="0"/>
            <a:t> Outline the pricing and payment terms.</a:t>
          </a:r>
        </a:p>
      </dsp:txBody>
      <dsp:txXfrm>
        <a:off x="28100" y="717164"/>
        <a:ext cx="10002199" cy="519439"/>
      </dsp:txXfrm>
    </dsp:sp>
    <dsp:sp modelId="{FB35DDF4-A04B-4FF5-8E0A-1472F612D074}">
      <dsp:nvSpPr>
        <dsp:cNvPr id="0" name=""/>
        <dsp:cNvSpPr/>
      </dsp:nvSpPr>
      <dsp:spPr>
        <a:xfrm>
          <a:off x="0" y="1333824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i="0" kern="1200" dirty="0"/>
            <a:t>Term and Termination:</a:t>
          </a:r>
          <a:r>
            <a:rPr lang="en-US" sz="2400" b="0" i="0" kern="1200" dirty="0"/>
            <a:t> Specify contract duration and termination conditions.</a:t>
          </a:r>
        </a:p>
      </dsp:txBody>
      <dsp:txXfrm>
        <a:off x="28100" y="1361924"/>
        <a:ext cx="10002199" cy="519439"/>
      </dsp:txXfrm>
    </dsp:sp>
    <dsp:sp modelId="{EA5A0E15-D007-4B82-9907-222712566E95}">
      <dsp:nvSpPr>
        <dsp:cNvPr id="0" name=""/>
        <dsp:cNvSpPr/>
      </dsp:nvSpPr>
      <dsp:spPr>
        <a:xfrm>
          <a:off x="0" y="1978584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i="0" kern="1200" dirty="0"/>
            <a:t>Service Changes and Updates:</a:t>
          </a:r>
          <a:r>
            <a:rPr lang="en-US" sz="2400" b="0" i="0" kern="1200" dirty="0"/>
            <a:t> Detail service updates and changes.</a:t>
          </a:r>
        </a:p>
      </dsp:txBody>
      <dsp:txXfrm>
        <a:off x="28100" y="2006684"/>
        <a:ext cx="10002199" cy="519439"/>
      </dsp:txXfrm>
    </dsp:sp>
    <dsp:sp modelId="{908A48AD-65E7-49F2-8F0B-EED052B958C9}">
      <dsp:nvSpPr>
        <dsp:cNvPr id="0" name=""/>
        <dsp:cNvSpPr/>
      </dsp:nvSpPr>
      <dsp:spPr>
        <a:xfrm>
          <a:off x="0" y="2623344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i="0" kern="1200" dirty="0"/>
            <a:t>Price Increases:</a:t>
          </a:r>
          <a:endParaRPr lang="fr-FR" sz="2400" b="0" i="0" kern="1200" dirty="0"/>
        </a:p>
      </dsp:txBody>
      <dsp:txXfrm>
        <a:off x="28100" y="2651444"/>
        <a:ext cx="10002199" cy="519439"/>
      </dsp:txXfrm>
    </dsp:sp>
    <dsp:sp modelId="{C1D764A0-F087-442E-98A6-700337BDFCB4}">
      <dsp:nvSpPr>
        <dsp:cNvPr id="0" name=""/>
        <dsp:cNvSpPr/>
      </dsp:nvSpPr>
      <dsp:spPr>
        <a:xfrm>
          <a:off x="0" y="3198984"/>
          <a:ext cx="1005839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900" b="0" i="0" kern="1200" dirty="0"/>
            <a:t>Include provisions for price increases, specifying notice periods and limits on the increase percentage.</a:t>
          </a:r>
          <a:endParaRPr lang="fr-FR" sz="1900" b="0" i="0" kern="1200" dirty="0"/>
        </a:p>
      </dsp:txBody>
      <dsp:txXfrm>
        <a:off x="0" y="3198984"/>
        <a:ext cx="10058399" cy="5961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1730E-622E-41ED-B71E-42A840C7FF41}">
      <dsp:nvSpPr>
        <dsp:cNvPr id="0" name=""/>
        <dsp:cNvSpPr/>
      </dsp:nvSpPr>
      <dsp:spPr>
        <a:xfrm>
          <a:off x="0" y="434340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i="0" kern="1200" dirty="0"/>
            <a:t>Exit Strategy:</a:t>
          </a:r>
          <a:r>
            <a:rPr lang="en-US" sz="2400" b="0" i="0" kern="1200" dirty="0"/>
            <a:t> Explain transition and termination procedures.</a:t>
          </a:r>
        </a:p>
      </dsp:txBody>
      <dsp:txXfrm>
        <a:off x="28100" y="462440"/>
        <a:ext cx="10002199" cy="519439"/>
      </dsp:txXfrm>
    </dsp:sp>
    <dsp:sp modelId="{C007B5AA-7B00-46A1-A66A-687747CC6857}">
      <dsp:nvSpPr>
        <dsp:cNvPr id="0" name=""/>
        <dsp:cNvSpPr/>
      </dsp:nvSpPr>
      <dsp:spPr>
        <a:xfrm>
          <a:off x="0" y="1079100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i="0" kern="1200" dirty="0"/>
            <a:t>Amendment:</a:t>
          </a:r>
          <a:r>
            <a:rPr lang="en-US" sz="2400" b="0" i="0" kern="1200" dirty="0"/>
            <a:t> Define how the contract can be amended.</a:t>
          </a:r>
        </a:p>
      </dsp:txBody>
      <dsp:txXfrm>
        <a:off x="28100" y="1107200"/>
        <a:ext cx="10002199" cy="519439"/>
      </dsp:txXfrm>
    </dsp:sp>
    <dsp:sp modelId="{70A46C4A-DBF5-42F0-811B-2F89030FEDE9}">
      <dsp:nvSpPr>
        <dsp:cNvPr id="0" name=""/>
        <dsp:cNvSpPr/>
      </dsp:nvSpPr>
      <dsp:spPr>
        <a:xfrm>
          <a:off x="0" y="1723860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i="0" kern="1200" dirty="0"/>
            <a:t>Force Majeure:</a:t>
          </a:r>
          <a:r>
            <a:rPr lang="en-US" sz="2400" b="0" i="0" kern="1200" dirty="0"/>
            <a:t> Include unforeseen event provisions.</a:t>
          </a:r>
        </a:p>
      </dsp:txBody>
      <dsp:txXfrm>
        <a:off x="28100" y="1751960"/>
        <a:ext cx="10002199" cy="519439"/>
      </dsp:txXfrm>
    </dsp:sp>
    <dsp:sp modelId="{F2A9AD8D-9980-4D65-913B-14EE8AAE2D2C}">
      <dsp:nvSpPr>
        <dsp:cNvPr id="0" name=""/>
        <dsp:cNvSpPr/>
      </dsp:nvSpPr>
      <dsp:spPr>
        <a:xfrm>
          <a:off x="0" y="2368620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i="0" kern="1200" dirty="0"/>
            <a:t>Auto Renewal:</a:t>
          </a:r>
          <a:r>
            <a:rPr lang="en-US" sz="2400" b="0" i="0" kern="1200" dirty="0"/>
            <a:t> Specify terms for automatic renewal and how to opt out.</a:t>
          </a:r>
        </a:p>
      </dsp:txBody>
      <dsp:txXfrm>
        <a:off x="28100" y="2396720"/>
        <a:ext cx="10002199" cy="519439"/>
      </dsp:txXfrm>
    </dsp:sp>
    <dsp:sp modelId="{8D87DF82-9B12-4B92-9EF0-0CF15E7868FA}">
      <dsp:nvSpPr>
        <dsp:cNvPr id="0" name=""/>
        <dsp:cNvSpPr/>
      </dsp:nvSpPr>
      <dsp:spPr>
        <a:xfrm>
          <a:off x="0" y="3013380"/>
          <a:ext cx="1005839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i="0" kern="1200" dirty="0"/>
            <a:t>Trial Period:</a:t>
          </a:r>
          <a:r>
            <a:rPr lang="en-US" sz="2400" b="0" i="0" kern="1200" dirty="0"/>
            <a:t> If applicable, outline the terms of any trial or evaluation period.</a:t>
          </a:r>
        </a:p>
      </dsp:txBody>
      <dsp:txXfrm>
        <a:off x="28100" y="3041480"/>
        <a:ext cx="10002199" cy="5194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1730E-622E-41ED-B71E-42A840C7FF41}">
      <dsp:nvSpPr>
        <dsp:cNvPr id="0" name=""/>
        <dsp:cNvSpPr/>
      </dsp:nvSpPr>
      <dsp:spPr>
        <a:xfrm>
          <a:off x="0" y="415304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i="0" kern="1200" dirty="0"/>
            <a:t>SLAs:</a:t>
          </a:r>
          <a:r>
            <a:rPr lang="en-US" sz="2200" b="0" i="0" kern="1200" dirty="0"/>
            <a:t> Include service level agreements if applicable.</a:t>
          </a:r>
        </a:p>
      </dsp:txBody>
      <dsp:txXfrm>
        <a:off x="25759" y="441063"/>
        <a:ext cx="10006881" cy="476152"/>
      </dsp:txXfrm>
    </dsp:sp>
    <dsp:sp modelId="{DD0806CB-F452-4EB8-8691-FC6D102FB430}">
      <dsp:nvSpPr>
        <dsp:cNvPr id="0" name=""/>
        <dsp:cNvSpPr/>
      </dsp:nvSpPr>
      <dsp:spPr>
        <a:xfrm>
          <a:off x="0" y="1006335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i="0" kern="1200" dirty="0"/>
            <a:t>Support and Maintenance:</a:t>
          </a:r>
          <a:r>
            <a:rPr lang="en-US" sz="2200" b="0" i="0" kern="1200" dirty="0"/>
            <a:t> Describe customer support and maintenance.</a:t>
          </a:r>
        </a:p>
      </dsp:txBody>
      <dsp:txXfrm>
        <a:off x="25759" y="1032094"/>
        <a:ext cx="10006881" cy="476152"/>
      </dsp:txXfrm>
    </dsp:sp>
    <dsp:sp modelId="{6A0A1EE8-B292-450A-AB80-F623FBE48DFE}">
      <dsp:nvSpPr>
        <dsp:cNvPr id="0" name=""/>
        <dsp:cNvSpPr/>
      </dsp:nvSpPr>
      <dsp:spPr>
        <a:xfrm>
          <a:off x="0" y="1597365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i="0" kern="1200" dirty="0"/>
            <a:t>Price Protection:</a:t>
          </a:r>
          <a:endParaRPr lang="en-US" sz="2200" b="0" i="0" kern="1200" dirty="0"/>
        </a:p>
      </dsp:txBody>
      <dsp:txXfrm>
        <a:off x="25759" y="1623124"/>
        <a:ext cx="10006881" cy="476152"/>
      </dsp:txXfrm>
    </dsp:sp>
    <dsp:sp modelId="{2644A44D-2B5B-4E3C-9448-CA474BF4F9AC}">
      <dsp:nvSpPr>
        <dsp:cNvPr id="0" name=""/>
        <dsp:cNvSpPr/>
      </dsp:nvSpPr>
      <dsp:spPr>
        <a:xfrm>
          <a:off x="0" y="2125035"/>
          <a:ext cx="100583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700" b="0" i="0" kern="1200" dirty="0"/>
            <a:t>Detail any price protection clauses, such as fixed pricing for a specified duration, in this case, three years.</a:t>
          </a:r>
        </a:p>
      </dsp:txBody>
      <dsp:txXfrm>
        <a:off x="0" y="2125035"/>
        <a:ext cx="10058399" cy="364320"/>
      </dsp:txXfrm>
    </dsp:sp>
    <dsp:sp modelId="{09605F7E-1D1D-4C04-9818-D533EAC7FA6A}">
      <dsp:nvSpPr>
        <dsp:cNvPr id="0" name=""/>
        <dsp:cNvSpPr/>
      </dsp:nvSpPr>
      <dsp:spPr>
        <a:xfrm>
          <a:off x="0" y="2489355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i="0" kern="1200"/>
            <a:t>Minimum Amount of Users:</a:t>
          </a:r>
          <a:r>
            <a:rPr lang="en-US" sz="2200" b="0" i="0" kern="1200"/>
            <a:t> Include terms regarding the minimum number of users.</a:t>
          </a:r>
          <a:endParaRPr lang="en-US" sz="2200" b="0" i="0" kern="1200" dirty="0"/>
        </a:p>
      </dsp:txBody>
      <dsp:txXfrm>
        <a:off x="25759" y="2515114"/>
        <a:ext cx="10006881" cy="476152"/>
      </dsp:txXfrm>
    </dsp:sp>
    <dsp:sp modelId="{AC5C6C93-CF5E-4E37-8616-A48CF9B28020}">
      <dsp:nvSpPr>
        <dsp:cNvPr id="0" name=""/>
        <dsp:cNvSpPr/>
      </dsp:nvSpPr>
      <dsp:spPr>
        <a:xfrm>
          <a:off x="0" y="3080385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1" i="0" kern="1200" dirty="0"/>
            <a:t>New Features:</a:t>
          </a:r>
          <a:r>
            <a:rPr lang="en-US" sz="2200" b="0" i="0" kern="1200" dirty="0"/>
            <a:t> Clarify how new features or modules will be introduced and priced.</a:t>
          </a:r>
        </a:p>
      </dsp:txBody>
      <dsp:txXfrm>
        <a:off x="25759" y="3106144"/>
        <a:ext cx="10006881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https://www.youtube.com/watch?v=zt3DTtNbuM0&amp;ab_channel=HarperJames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s://www.youtube.com/watch?v=zt3DTtNbuM0&amp;ab_channel=HarperJames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hyperlink" Target="https://www.youtube.com/watch?v=zt3DTtNbuM0&amp;ab_channel=HarperJames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Micro 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 0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Foundation session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58833-285D-43E4-A91D-FBF49BBCFBC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Validate business idea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742608"/>
              </p:ext>
            </p:extLst>
          </p:nvPr>
        </p:nvGraphicFramePr>
        <p:xfrm>
          <a:off x="1097280" y="1845734"/>
          <a:ext cx="617816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D11F4-7CD3-4394-8A04-6BF6B84F09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097" y="3681"/>
            <a:ext cx="4635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 SAAS </a:t>
            </a:r>
            <a:r>
              <a:rPr lang="en-GB" dirty="0" err="1"/>
              <a:t>Startup</a:t>
            </a:r>
            <a:r>
              <a:rPr lang="en-GB" dirty="0"/>
              <a:t> </a:t>
            </a:r>
            <a:r>
              <a:rPr lang="en-GB" dirty="0" err="1"/>
              <a:t>Mytes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553433"/>
              </p:ext>
            </p:extLst>
          </p:nvPr>
        </p:nvGraphicFramePr>
        <p:xfrm>
          <a:off x="1097280" y="1845733"/>
          <a:ext cx="10058400" cy="456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71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"The Lean Startup" - Recruitment SAAS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100712"/>
              </p:ext>
            </p:extLst>
          </p:nvPr>
        </p:nvGraphicFramePr>
        <p:xfrm>
          <a:off x="1097280" y="1766221"/>
          <a:ext cx="10058400" cy="456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825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– Micro-SAAS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60471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47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Selling Techniques in Micro SAAS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6420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5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Contract key Clauses 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938106"/>
              </p:ext>
            </p:extLst>
          </p:nvPr>
        </p:nvGraphicFramePr>
        <p:xfrm>
          <a:off x="1097280" y="1845734"/>
          <a:ext cx="10058400" cy="383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9D9DB-8F15-4EEB-A831-B8F290FD0CCD}"/>
              </a:ext>
            </a:extLst>
          </p:cNvPr>
          <p:cNvSpPr txBox="1"/>
          <p:nvPr/>
        </p:nvSpPr>
        <p:spPr>
          <a:xfrm>
            <a:off x="6639339" y="64231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SaaS Contracts - Key terms to include - YouTube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7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Contract key Clauses 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47637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DF17D-1ABF-4F78-813C-A966BB9DAC68}"/>
              </a:ext>
            </a:extLst>
          </p:cNvPr>
          <p:cNvSpPr txBox="1"/>
          <p:nvPr/>
        </p:nvSpPr>
        <p:spPr>
          <a:xfrm>
            <a:off x="6639339" y="64231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SaaS Contracts - Key terms to include - YouTube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9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Contract key Clauses 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6790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30785-0C66-4EE8-85DA-6E31DD1865D7}"/>
              </a:ext>
            </a:extLst>
          </p:cNvPr>
          <p:cNvSpPr txBox="1"/>
          <p:nvPr/>
        </p:nvSpPr>
        <p:spPr>
          <a:xfrm>
            <a:off x="6639339" y="64231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SaaS Contracts - Key terms to include - YouTube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665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718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Micro SAAS Startup Session 0</vt:lpstr>
      <vt:lpstr>1. Validate business idea</vt:lpstr>
      <vt:lpstr>Micro SAAS Startup Mytes</vt:lpstr>
      <vt:lpstr>"The Lean Startup" - Recruitment SAAS</vt:lpstr>
      <vt:lpstr>Drawbacks – Micro-SAAS</vt:lpstr>
      <vt:lpstr>Selling Techniques in Micro SAAS</vt:lpstr>
      <vt:lpstr>SAAS Contract key Clauses </vt:lpstr>
      <vt:lpstr>SAAS Contract key Clauses </vt:lpstr>
      <vt:lpstr>SAAS Contract key Clauses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276</cp:revision>
  <dcterms:created xsi:type="dcterms:W3CDTF">2023-09-24T07:00:32Z</dcterms:created>
  <dcterms:modified xsi:type="dcterms:W3CDTF">2023-10-18T18:55:24Z</dcterms:modified>
</cp:coreProperties>
</file>