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72" r:id="rId6"/>
    <p:sldId id="264" r:id="rId7"/>
    <p:sldId id="268" r:id="rId8"/>
    <p:sldId id="271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ADBABD0-E07E-4910-AFEC-E116BBF38F2A}">
      <dgm:prSet/>
      <dgm:spPr/>
      <dgm:t>
        <a:bodyPr/>
        <a:lstStyle/>
        <a:p>
          <a:r>
            <a:rPr lang="en-GB" dirty="0"/>
            <a:t>Developing the quote app</a:t>
          </a:r>
          <a:endParaRPr lang="fr-FR" dirty="0"/>
        </a:p>
      </dgm:t>
    </dgm:pt>
    <dgm:pt modelId="{F0526473-58E6-4969-BD0E-1005BD71A924}" type="parTrans" cxnId="{ECFF8311-5EBB-434C-A0A6-4F9DEF02BB9F}">
      <dgm:prSet/>
      <dgm:spPr/>
      <dgm:t>
        <a:bodyPr/>
        <a:lstStyle/>
        <a:p>
          <a:endParaRPr lang="fr-FR"/>
        </a:p>
      </dgm:t>
    </dgm:pt>
    <dgm:pt modelId="{9C526E9E-AA5E-466A-A67C-76E1D929A107}" type="sibTrans" cxnId="{ECFF8311-5EBB-434C-A0A6-4F9DEF02BB9F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AF709980-602E-457D-9131-7CDD0C559B9A}" type="pres">
      <dgm:prSet presAssocID="{EADBABD0-E07E-4910-AFEC-E116BBF38F2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CFF8311-5EBB-434C-A0A6-4F9DEF02BB9F}" srcId="{76C30ABF-8A6D-4F6B-95E0-421246929C1E}" destId="{EADBABD0-E07E-4910-AFEC-E116BBF38F2A}" srcOrd="0" destOrd="0" parTransId="{F0526473-58E6-4969-BD0E-1005BD71A924}" sibTransId="{9C526E9E-AA5E-466A-A67C-76E1D929A107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EA11C290-4F00-4E55-BA50-7ABE02CDB38A}" type="presOf" srcId="{EADBABD0-E07E-4910-AFEC-E116BBF38F2A}" destId="{AF709980-602E-457D-9131-7CDD0C559B9A}" srcOrd="0" destOrd="0" presId="urn:microsoft.com/office/officeart/2005/8/layout/vList2"/>
    <dgm:cxn modelId="{14CE31E4-A2BA-48D6-A0C4-856E1B637E6A}" type="presParOf" srcId="{3C7D40A0-C208-4B0E-8A58-982B43EA604D}" destId="{AF709980-602E-457D-9131-7CDD0C559B9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D15E8A4-C518-4558-86B6-9D60F20454D4}">
      <dgm:prSet/>
      <dgm:spPr/>
      <dgm:t>
        <a:bodyPr/>
        <a:lstStyle/>
        <a:p>
          <a:r>
            <a:rPr lang="en-GB" dirty="0" err="1"/>
            <a:t>Npx</a:t>
          </a:r>
          <a:r>
            <a:rPr lang="en-GB" dirty="0"/>
            <a:t> create-react-app </a:t>
          </a:r>
          <a:r>
            <a:rPr lang="en-GB" dirty="0" err="1"/>
            <a:t>quoteapp</a:t>
          </a:r>
          <a:endParaRPr lang="fr-FR" dirty="0"/>
        </a:p>
      </dgm:t>
    </dgm:pt>
    <dgm:pt modelId="{6EC819F3-65EB-4937-956F-74C9A2874168}" type="parTrans" cxnId="{735B484D-6E02-4CB7-881D-64954A4182B8}">
      <dgm:prSet/>
      <dgm:spPr/>
      <dgm:t>
        <a:bodyPr/>
        <a:lstStyle/>
        <a:p>
          <a:endParaRPr lang="fr-FR"/>
        </a:p>
      </dgm:t>
    </dgm:pt>
    <dgm:pt modelId="{309D98BB-8957-4E08-AC8D-777B472AD81C}" type="sibTrans" cxnId="{735B484D-6E02-4CB7-881D-64954A4182B8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F73F76C1-F405-420A-B74D-CF59F5223E54}" type="pres">
      <dgm:prSet presAssocID="{BD15E8A4-C518-4558-86B6-9D60F20454D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35B484D-6E02-4CB7-881D-64954A4182B8}" srcId="{76C30ABF-8A6D-4F6B-95E0-421246929C1E}" destId="{BD15E8A4-C518-4558-86B6-9D60F20454D4}" srcOrd="0" destOrd="0" parTransId="{6EC819F3-65EB-4937-956F-74C9A2874168}" sibTransId="{309D98BB-8957-4E08-AC8D-777B472AD81C}"/>
    <dgm:cxn modelId="{9E1C317F-2B7D-4925-94C6-6FB3E3FE96CA}" type="presOf" srcId="{BD15E8A4-C518-4558-86B6-9D60F20454D4}" destId="{F73F76C1-F405-420A-B74D-CF59F5223E54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56ED291F-7CED-4948-B7B8-C017903626F8}" type="presParOf" srcId="{3C7D40A0-C208-4B0E-8A58-982B43EA604D}" destId="{F73F76C1-F405-420A-B74D-CF59F5223E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D15E8A4-C518-4558-86B6-9D60F20454D4}">
      <dgm:prSet/>
      <dgm:spPr/>
      <dgm:t>
        <a:bodyPr/>
        <a:lstStyle/>
        <a:p>
          <a:r>
            <a:rPr lang="en-US" b="0" i="0" dirty="0"/>
            <a:t>Basic syntax: const [state, </a:t>
          </a:r>
          <a:r>
            <a:rPr lang="en-US" b="0" i="0" dirty="0" err="1"/>
            <a:t>setState</a:t>
          </a:r>
          <a:r>
            <a:rPr lang="en-US" b="0" i="0" dirty="0"/>
            <a:t>] = </a:t>
          </a:r>
          <a:r>
            <a:rPr lang="en-US" b="0" i="0" dirty="0" err="1"/>
            <a:t>useState</a:t>
          </a:r>
          <a:r>
            <a:rPr lang="en-US" b="0" i="0" dirty="0"/>
            <a:t>(</a:t>
          </a:r>
          <a:r>
            <a:rPr lang="en-US" b="0" i="0" dirty="0" err="1"/>
            <a:t>initialValue</a:t>
          </a:r>
          <a:r>
            <a:rPr lang="en-US" b="0" i="0" dirty="0"/>
            <a:t>);</a:t>
          </a:r>
          <a:endParaRPr lang="fr-FR" dirty="0"/>
        </a:p>
      </dgm:t>
    </dgm:pt>
    <dgm:pt modelId="{6EC819F3-65EB-4937-956F-74C9A2874168}" type="parTrans" cxnId="{735B484D-6E02-4CB7-881D-64954A4182B8}">
      <dgm:prSet/>
      <dgm:spPr/>
      <dgm:t>
        <a:bodyPr/>
        <a:lstStyle/>
        <a:p>
          <a:endParaRPr lang="fr-FR"/>
        </a:p>
      </dgm:t>
    </dgm:pt>
    <dgm:pt modelId="{309D98BB-8957-4E08-AC8D-777B472AD81C}" type="sibTrans" cxnId="{735B484D-6E02-4CB7-881D-64954A4182B8}">
      <dgm:prSet/>
      <dgm:spPr/>
      <dgm:t>
        <a:bodyPr/>
        <a:lstStyle/>
        <a:p>
          <a:endParaRPr lang="fr-FR"/>
        </a:p>
      </dgm:t>
    </dgm:pt>
    <dgm:pt modelId="{9F2E5A44-BAC3-4398-A0F0-EC228531842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state is the current state value, and </a:t>
          </a:r>
          <a:r>
            <a:rPr lang="en-US" b="0" i="0" dirty="0" err="1"/>
            <a:t>setState</a:t>
          </a:r>
          <a:r>
            <a:rPr lang="en-US" b="0" i="0" dirty="0"/>
            <a:t> is a function to update it.</a:t>
          </a:r>
        </a:p>
      </dgm:t>
    </dgm:pt>
    <dgm:pt modelId="{79954863-17BC-445E-95BB-E610C2574300}" type="parTrans" cxnId="{FA682A91-A31D-4A44-A207-D1E9D6D5A614}">
      <dgm:prSet/>
      <dgm:spPr/>
      <dgm:t>
        <a:bodyPr/>
        <a:lstStyle/>
        <a:p>
          <a:endParaRPr lang="fr-FR"/>
        </a:p>
      </dgm:t>
    </dgm:pt>
    <dgm:pt modelId="{8D0A872B-EFB6-4923-A0A1-638FC08582F6}" type="sibTrans" cxnId="{FA682A91-A31D-4A44-A207-D1E9D6D5A614}">
      <dgm:prSet/>
      <dgm:spPr/>
      <dgm:t>
        <a:bodyPr/>
        <a:lstStyle/>
        <a:p>
          <a:endParaRPr lang="fr-FR"/>
        </a:p>
      </dgm:t>
    </dgm:pt>
    <dgm:pt modelId="{6BC8E333-43D2-40DD-9B6A-501090B50AD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/>
            <a:t>Initializing State</a:t>
          </a:r>
          <a:r>
            <a:rPr lang="en-US" b="0" i="0"/>
            <a:t>State can be initialized with an initial value.</a:t>
          </a:r>
          <a:endParaRPr lang="en-US" b="0" i="0" dirty="0"/>
        </a:p>
      </dgm:t>
    </dgm:pt>
    <dgm:pt modelId="{55C5CD11-B58F-41BC-83CA-9C7F3D41BD0A}" type="parTrans" cxnId="{DF12CB4B-BB63-4287-A08C-C0C72329BD47}">
      <dgm:prSet/>
      <dgm:spPr/>
      <dgm:t>
        <a:bodyPr/>
        <a:lstStyle/>
        <a:p>
          <a:endParaRPr lang="fr-FR"/>
        </a:p>
      </dgm:t>
    </dgm:pt>
    <dgm:pt modelId="{72B967C0-3752-41E0-B13E-F34B3F6DC5C9}" type="sibTrans" cxnId="{DF12CB4B-BB63-4287-A08C-C0C72329BD47}">
      <dgm:prSet/>
      <dgm:spPr/>
      <dgm:t>
        <a:bodyPr/>
        <a:lstStyle/>
        <a:p>
          <a:endParaRPr lang="fr-FR"/>
        </a:p>
      </dgm:t>
    </dgm:pt>
    <dgm:pt modelId="{208F55A7-4E45-40D1-8B2F-7EABEBF659C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Common data types include numbers, strings, objects, and arrays.</a:t>
          </a:r>
        </a:p>
      </dgm:t>
    </dgm:pt>
    <dgm:pt modelId="{D7D46B6D-16AA-451B-BBF6-D0762696711C}" type="parTrans" cxnId="{121C882D-AE00-4C25-8B88-D7F440C2ED8F}">
      <dgm:prSet/>
      <dgm:spPr/>
      <dgm:t>
        <a:bodyPr/>
        <a:lstStyle/>
        <a:p>
          <a:endParaRPr lang="fr-FR"/>
        </a:p>
      </dgm:t>
    </dgm:pt>
    <dgm:pt modelId="{20115E38-85C0-450E-B0D0-AA42C7F3A276}" type="sibTrans" cxnId="{121C882D-AE00-4C25-8B88-D7F440C2ED8F}">
      <dgm:prSet/>
      <dgm:spPr/>
      <dgm:t>
        <a:bodyPr/>
        <a:lstStyle/>
        <a:p>
          <a:endParaRPr lang="fr-FR"/>
        </a:p>
      </dgm:t>
    </dgm:pt>
    <dgm:pt modelId="{003521D6-ACB2-40C5-A0D2-BB52EC76947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/>
            <a:t>Updating State</a:t>
          </a:r>
          <a:r>
            <a:rPr lang="en-US" b="0" i="0"/>
            <a:t>Use the setState function to update state.</a:t>
          </a:r>
          <a:endParaRPr lang="en-US" b="0" i="0" dirty="0"/>
        </a:p>
      </dgm:t>
    </dgm:pt>
    <dgm:pt modelId="{E78E8A7A-A3A7-4852-AE7A-79F986E41CB2}" type="parTrans" cxnId="{88B2A60F-3803-414C-AFF0-4FEC525CB2AC}">
      <dgm:prSet/>
      <dgm:spPr/>
      <dgm:t>
        <a:bodyPr/>
        <a:lstStyle/>
        <a:p>
          <a:endParaRPr lang="fr-FR"/>
        </a:p>
      </dgm:t>
    </dgm:pt>
    <dgm:pt modelId="{63149DC7-C33A-4607-BB69-45F3AD099E76}" type="sibTrans" cxnId="{88B2A60F-3803-414C-AFF0-4FEC525CB2AC}">
      <dgm:prSet/>
      <dgm:spPr/>
      <dgm:t>
        <a:bodyPr/>
        <a:lstStyle/>
        <a:p>
          <a:endParaRPr lang="fr-FR"/>
        </a:p>
      </dgm:t>
    </dgm:pt>
    <dgm:pt modelId="{85872070-B4B8-4098-ACA7-C7BC39411FB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State updates are asynchronous and batched for performance.</a:t>
          </a:r>
        </a:p>
      </dgm:t>
    </dgm:pt>
    <dgm:pt modelId="{5218E5E3-5F0F-4C16-8412-FA07515605C1}" type="parTrans" cxnId="{70ACD379-EA20-4B55-8FDF-E25483A15904}">
      <dgm:prSet/>
      <dgm:spPr/>
      <dgm:t>
        <a:bodyPr/>
        <a:lstStyle/>
        <a:p>
          <a:endParaRPr lang="fr-FR"/>
        </a:p>
      </dgm:t>
    </dgm:pt>
    <dgm:pt modelId="{3E76AC94-1D6A-4936-A184-188B4FE11905}" type="sibTrans" cxnId="{70ACD379-EA20-4B55-8FDF-E25483A15904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F73F76C1-F405-420A-B74D-CF59F5223E54}" type="pres">
      <dgm:prSet presAssocID="{BD15E8A4-C518-4558-86B6-9D60F20454D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200E85B-29D5-47F4-A08E-F4D783BA745E}" type="pres">
      <dgm:prSet presAssocID="{309D98BB-8957-4E08-AC8D-777B472AD81C}" presName="spacer" presStyleCnt="0"/>
      <dgm:spPr/>
    </dgm:pt>
    <dgm:pt modelId="{68E7D5DB-33C2-4319-AFD0-CCE68C9DE602}" type="pres">
      <dgm:prSet presAssocID="{9F2E5A44-BAC3-4398-A0F0-EC228531842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EC8C024-0C6C-45D3-B9D2-3EC036B33B28}" type="pres">
      <dgm:prSet presAssocID="{8D0A872B-EFB6-4923-A0A1-638FC08582F6}" presName="spacer" presStyleCnt="0"/>
      <dgm:spPr/>
    </dgm:pt>
    <dgm:pt modelId="{AEC734A5-A646-4EAA-BDBD-928FFDD4ED1F}" type="pres">
      <dgm:prSet presAssocID="{6BC8E333-43D2-40DD-9B6A-501090B50AD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80084A9-488F-4A96-92A9-20E152B4D590}" type="pres">
      <dgm:prSet presAssocID="{72B967C0-3752-41E0-B13E-F34B3F6DC5C9}" presName="spacer" presStyleCnt="0"/>
      <dgm:spPr/>
    </dgm:pt>
    <dgm:pt modelId="{E8F14717-F73F-4C00-BB52-8255B2B0090C}" type="pres">
      <dgm:prSet presAssocID="{208F55A7-4E45-40D1-8B2F-7EABEBF659C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E667AC0-100E-4951-830E-35003A950E84}" type="pres">
      <dgm:prSet presAssocID="{20115E38-85C0-450E-B0D0-AA42C7F3A276}" presName="spacer" presStyleCnt="0"/>
      <dgm:spPr/>
    </dgm:pt>
    <dgm:pt modelId="{AD0CC2EE-BF0E-40A1-B1D7-DB76F9CE451D}" type="pres">
      <dgm:prSet presAssocID="{003521D6-ACB2-40C5-A0D2-BB52EC76947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262D691-DA47-45DB-918B-821A29A90F47}" type="pres">
      <dgm:prSet presAssocID="{63149DC7-C33A-4607-BB69-45F3AD099E76}" presName="spacer" presStyleCnt="0"/>
      <dgm:spPr/>
    </dgm:pt>
    <dgm:pt modelId="{E51FFB1A-54FA-490B-B233-AE4C2577F588}" type="pres">
      <dgm:prSet presAssocID="{85872070-B4B8-4098-ACA7-C7BC39411FB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8B2A60F-3803-414C-AFF0-4FEC525CB2AC}" srcId="{76C30ABF-8A6D-4F6B-95E0-421246929C1E}" destId="{003521D6-ACB2-40C5-A0D2-BB52EC769479}" srcOrd="4" destOrd="0" parTransId="{E78E8A7A-A3A7-4852-AE7A-79F986E41CB2}" sibTransId="{63149DC7-C33A-4607-BB69-45F3AD099E76}"/>
    <dgm:cxn modelId="{105F0E20-90A5-4A1C-8EF6-2452BCED5DE1}" type="presOf" srcId="{003521D6-ACB2-40C5-A0D2-BB52EC769479}" destId="{AD0CC2EE-BF0E-40A1-B1D7-DB76F9CE451D}" srcOrd="0" destOrd="0" presId="urn:microsoft.com/office/officeart/2005/8/layout/vList2"/>
    <dgm:cxn modelId="{6B5F2723-9F3E-44FF-AF4A-18A1295C7EBB}" type="presOf" srcId="{85872070-B4B8-4098-ACA7-C7BC39411FB4}" destId="{E51FFB1A-54FA-490B-B233-AE4C2577F588}" srcOrd="0" destOrd="0" presId="urn:microsoft.com/office/officeart/2005/8/layout/vList2"/>
    <dgm:cxn modelId="{121C882D-AE00-4C25-8B88-D7F440C2ED8F}" srcId="{76C30ABF-8A6D-4F6B-95E0-421246929C1E}" destId="{208F55A7-4E45-40D1-8B2F-7EABEBF659CE}" srcOrd="3" destOrd="0" parTransId="{D7D46B6D-16AA-451B-BBF6-D0762696711C}" sibTransId="{20115E38-85C0-450E-B0D0-AA42C7F3A276}"/>
    <dgm:cxn modelId="{DF12CB4B-BB63-4287-A08C-C0C72329BD47}" srcId="{76C30ABF-8A6D-4F6B-95E0-421246929C1E}" destId="{6BC8E333-43D2-40DD-9B6A-501090B50AD5}" srcOrd="2" destOrd="0" parTransId="{55C5CD11-B58F-41BC-83CA-9C7F3D41BD0A}" sibTransId="{72B967C0-3752-41E0-B13E-F34B3F6DC5C9}"/>
    <dgm:cxn modelId="{735B484D-6E02-4CB7-881D-64954A4182B8}" srcId="{76C30ABF-8A6D-4F6B-95E0-421246929C1E}" destId="{BD15E8A4-C518-4558-86B6-9D60F20454D4}" srcOrd="0" destOrd="0" parTransId="{6EC819F3-65EB-4937-956F-74C9A2874168}" sibTransId="{309D98BB-8957-4E08-AC8D-777B472AD81C}"/>
    <dgm:cxn modelId="{70ACD379-EA20-4B55-8FDF-E25483A15904}" srcId="{76C30ABF-8A6D-4F6B-95E0-421246929C1E}" destId="{85872070-B4B8-4098-ACA7-C7BC39411FB4}" srcOrd="5" destOrd="0" parTransId="{5218E5E3-5F0F-4C16-8412-FA07515605C1}" sibTransId="{3E76AC94-1D6A-4936-A184-188B4FE11905}"/>
    <dgm:cxn modelId="{9E1C317F-2B7D-4925-94C6-6FB3E3FE96CA}" type="presOf" srcId="{BD15E8A4-C518-4558-86B6-9D60F20454D4}" destId="{F73F76C1-F405-420A-B74D-CF59F5223E54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FA682A91-A31D-4A44-A207-D1E9D6D5A614}" srcId="{76C30ABF-8A6D-4F6B-95E0-421246929C1E}" destId="{9F2E5A44-BAC3-4398-A0F0-EC2285318421}" srcOrd="1" destOrd="0" parTransId="{79954863-17BC-445E-95BB-E610C2574300}" sibTransId="{8D0A872B-EFB6-4923-A0A1-638FC08582F6}"/>
    <dgm:cxn modelId="{7A5C7ABD-5EF6-4CFB-99A8-5DEE0C151359}" type="presOf" srcId="{9F2E5A44-BAC3-4398-A0F0-EC2285318421}" destId="{68E7D5DB-33C2-4319-AFD0-CCE68C9DE602}" srcOrd="0" destOrd="0" presId="urn:microsoft.com/office/officeart/2005/8/layout/vList2"/>
    <dgm:cxn modelId="{62097FBF-A57B-4E46-985D-268B2EF7021C}" type="presOf" srcId="{208F55A7-4E45-40D1-8B2F-7EABEBF659CE}" destId="{E8F14717-F73F-4C00-BB52-8255B2B0090C}" srcOrd="0" destOrd="0" presId="urn:microsoft.com/office/officeart/2005/8/layout/vList2"/>
    <dgm:cxn modelId="{BFA2B5F5-B9E9-4889-8898-258FEA4D3F32}" type="presOf" srcId="{6BC8E333-43D2-40DD-9B6A-501090B50AD5}" destId="{AEC734A5-A646-4EAA-BDBD-928FFDD4ED1F}" srcOrd="0" destOrd="0" presId="urn:microsoft.com/office/officeart/2005/8/layout/vList2"/>
    <dgm:cxn modelId="{56ED291F-7CED-4948-B7B8-C017903626F8}" type="presParOf" srcId="{3C7D40A0-C208-4B0E-8A58-982B43EA604D}" destId="{F73F76C1-F405-420A-B74D-CF59F5223E54}" srcOrd="0" destOrd="0" presId="urn:microsoft.com/office/officeart/2005/8/layout/vList2"/>
    <dgm:cxn modelId="{36CF4264-BFEB-4A3A-A6B9-A3E19726F4ED}" type="presParOf" srcId="{3C7D40A0-C208-4B0E-8A58-982B43EA604D}" destId="{F200E85B-29D5-47F4-A08E-F4D783BA745E}" srcOrd="1" destOrd="0" presId="urn:microsoft.com/office/officeart/2005/8/layout/vList2"/>
    <dgm:cxn modelId="{E4B60D99-2481-4A35-B61A-CDC3FAF8C8F1}" type="presParOf" srcId="{3C7D40A0-C208-4B0E-8A58-982B43EA604D}" destId="{68E7D5DB-33C2-4319-AFD0-CCE68C9DE602}" srcOrd="2" destOrd="0" presId="urn:microsoft.com/office/officeart/2005/8/layout/vList2"/>
    <dgm:cxn modelId="{CADE68D7-22D6-4E7A-A61B-C3F4683D8620}" type="presParOf" srcId="{3C7D40A0-C208-4B0E-8A58-982B43EA604D}" destId="{6EC8C024-0C6C-45D3-B9D2-3EC036B33B28}" srcOrd="3" destOrd="0" presId="urn:microsoft.com/office/officeart/2005/8/layout/vList2"/>
    <dgm:cxn modelId="{9253BD2E-C737-49D4-85C3-2467BBABBD28}" type="presParOf" srcId="{3C7D40A0-C208-4B0E-8A58-982B43EA604D}" destId="{AEC734A5-A646-4EAA-BDBD-928FFDD4ED1F}" srcOrd="4" destOrd="0" presId="urn:microsoft.com/office/officeart/2005/8/layout/vList2"/>
    <dgm:cxn modelId="{E6E26012-3D19-43D2-828B-C0FC9D2DB7D6}" type="presParOf" srcId="{3C7D40A0-C208-4B0E-8A58-982B43EA604D}" destId="{D80084A9-488F-4A96-92A9-20E152B4D590}" srcOrd="5" destOrd="0" presId="urn:microsoft.com/office/officeart/2005/8/layout/vList2"/>
    <dgm:cxn modelId="{7F12B820-1012-410F-B688-6F96A365B00F}" type="presParOf" srcId="{3C7D40A0-C208-4B0E-8A58-982B43EA604D}" destId="{E8F14717-F73F-4C00-BB52-8255B2B0090C}" srcOrd="6" destOrd="0" presId="urn:microsoft.com/office/officeart/2005/8/layout/vList2"/>
    <dgm:cxn modelId="{7ACFBEF7-C012-4232-8AC8-43D51C3BC61B}" type="presParOf" srcId="{3C7D40A0-C208-4B0E-8A58-982B43EA604D}" destId="{BE667AC0-100E-4951-830E-35003A950E84}" srcOrd="7" destOrd="0" presId="urn:microsoft.com/office/officeart/2005/8/layout/vList2"/>
    <dgm:cxn modelId="{5AADD680-ED82-4291-BE92-D9714071CB90}" type="presParOf" srcId="{3C7D40A0-C208-4B0E-8A58-982B43EA604D}" destId="{AD0CC2EE-BF0E-40A1-B1D7-DB76F9CE451D}" srcOrd="8" destOrd="0" presId="urn:microsoft.com/office/officeart/2005/8/layout/vList2"/>
    <dgm:cxn modelId="{A5DE5760-527F-41FB-94FC-605E6B1D43F9}" type="presParOf" srcId="{3C7D40A0-C208-4B0E-8A58-982B43EA604D}" destId="{1262D691-DA47-45DB-918B-821A29A90F47}" srcOrd="9" destOrd="0" presId="urn:microsoft.com/office/officeart/2005/8/layout/vList2"/>
    <dgm:cxn modelId="{B2D43511-70D8-4444-9B58-FFAE6953670E}" type="presParOf" srcId="{3C7D40A0-C208-4B0E-8A58-982B43EA604D}" destId="{E51FFB1A-54FA-490B-B233-AE4C2577F58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D15E8A4-C518-4558-86B6-9D60F20454D4}">
      <dgm:prSet/>
      <dgm:spPr/>
      <dgm:t>
        <a:bodyPr/>
        <a:lstStyle/>
        <a:p>
          <a:r>
            <a:rPr lang="fr-FR" b="0" i="0" dirty="0"/>
            <a:t>import </a:t>
          </a:r>
          <a:r>
            <a:rPr lang="fr-FR" b="0" i="0" dirty="0" err="1"/>
            <a:t>React</a:t>
          </a:r>
          <a:r>
            <a:rPr lang="fr-FR" b="0" i="0" dirty="0"/>
            <a:t>, { </a:t>
          </a:r>
          <a:r>
            <a:rPr lang="fr-FR" b="0" i="0" dirty="0" err="1"/>
            <a:t>useState</a:t>
          </a:r>
          <a:r>
            <a:rPr lang="fr-FR" b="0" i="0" dirty="0"/>
            <a:t> } </a:t>
          </a:r>
          <a:r>
            <a:rPr lang="fr-FR" b="0" i="0" dirty="0" err="1"/>
            <a:t>from</a:t>
          </a:r>
          <a:r>
            <a:rPr lang="fr-FR" b="0" i="0" dirty="0"/>
            <a:t> '</a:t>
          </a:r>
          <a:r>
            <a:rPr lang="fr-FR" b="0" i="0" dirty="0" err="1"/>
            <a:t>react</a:t>
          </a:r>
          <a:r>
            <a:rPr lang="fr-FR" b="0" i="0" dirty="0"/>
            <a:t>';</a:t>
          </a:r>
          <a:endParaRPr lang="fr-FR" dirty="0"/>
        </a:p>
      </dgm:t>
    </dgm:pt>
    <dgm:pt modelId="{6EC819F3-65EB-4937-956F-74C9A2874168}" type="parTrans" cxnId="{735B484D-6E02-4CB7-881D-64954A4182B8}">
      <dgm:prSet/>
      <dgm:spPr/>
      <dgm:t>
        <a:bodyPr/>
        <a:lstStyle/>
        <a:p>
          <a:endParaRPr lang="fr-FR"/>
        </a:p>
      </dgm:t>
    </dgm:pt>
    <dgm:pt modelId="{309D98BB-8957-4E08-AC8D-777B472AD81C}" type="sibTrans" cxnId="{735B484D-6E02-4CB7-881D-64954A4182B8}">
      <dgm:prSet/>
      <dgm:spPr/>
      <dgm:t>
        <a:bodyPr/>
        <a:lstStyle/>
        <a:p>
          <a:endParaRPr lang="fr-FR"/>
        </a:p>
      </dgm:t>
    </dgm:pt>
    <dgm:pt modelId="{E94292EE-5B37-4421-A48F-882BEDCC0754}">
      <dgm:prSet/>
      <dgm:spPr/>
      <dgm:t>
        <a:bodyPr/>
        <a:lstStyle/>
        <a:p>
          <a:r>
            <a:rPr lang="fr-FR" b="0" i="0" dirty="0" err="1"/>
            <a:t>function</a:t>
          </a:r>
          <a:r>
            <a:rPr lang="fr-FR" b="0" i="0" dirty="0"/>
            <a:t> Counter() { </a:t>
          </a:r>
          <a:endParaRPr lang="fr-FR" dirty="0"/>
        </a:p>
      </dgm:t>
    </dgm:pt>
    <dgm:pt modelId="{8A788A04-FBC5-4D5A-802D-171400D13D9C}" type="parTrans" cxnId="{B909D2E0-8C4D-40B5-9F68-A96B9A2C050D}">
      <dgm:prSet/>
      <dgm:spPr/>
      <dgm:t>
        <a:bodyPr/>
        <a:lstStyle/>
        <a:p>
          <a:endParaRPr lang="fr-FR"/>
        </a:p>
      </dgm:t>
    </dgm:pt>
    <dgm:pt modelId="{BEE99F2D-34A9-48A1-9D44-827409F3D34B}" type="sibTrans" cxnId="{B909D2E0-8C4D-40B5-9F68-A96B9A2C050D}">
      <dgm:prSet/>
      <dgm:spPr/>
      <dgm:t>
        <a:bodyPr/>
        <a:lstStyle/>
        <a:p>
          <a:endParaRPr lang="fr-FR"/>
        </a:p>
      </dgm:t>
    </dgm:pt>
    <dgm:pt modelId="{AB879D6B-BC25-4E99-8E54-262A5120C7D0}">
      <dgm:prSet/>
      <dgm:spPr/>
      <dgm:t>
        <a:bodyPr/>
        <a:lstStyle/>
        <a:p>
          <a:r>
            <a:rPr lang="fr-FR" b="0" i="0" dirty="0"/>
            <a:t>return ( &lt;div&gt; &lt;p&gt;Count: {count}&lt;/p&gt; &lt;</a:t>
          </a:r>
          <a:r>
            <a:rPr lang="fr-FR" b="0" i="0" dirty="0" err="1"/>
            <a:t>button</a:t>
          </a:r>
          <a:r>
            <a:rPr lang="fr-FR" b="0" i="0" dirty="0"/>
            <a:t> </a:t>
          </a:r>
          <a:r>
            <a:rPr lang="fr-FR" b="0" i="0" dirty="0" err="1"/>
            <a:t>onClick</a:t>
          </a:r>
          <a:r>
            <a:rPr lang="fr-FR" b="0" i="0" dirty="0"/>
            <a:t>={() =&gt;</a:t>
          </a:r>
          <a:endParaRPr lang="fr-FR" dirty="0"/>
        </a:p>
      </dgm:t>
    </dgm:pt>
    <dgm:pt modelId="{84CCEAD6-4DD9-4B72-8C51-81369D15290F}" type="parTrans" cxnId="{7DE9F3B2-AB28-457F-804A-126E0D4A2ACB}">
      <dgm:prSet/>
      <dgm:spPr/>
      <dgm:t>
        <a:bodyPr/>
        <a:lstStyle/>
        <a:p>
          <a:endParaRPr lang="fr-FR"/>
        </a:p>
      </dgm:t>
    </dgm:pt>
    <dgm:pt modelId="{FEEC733C-9DC4-42C6-9CF7-90383F436F28}" type="sibTrans" cxnId="{7DE9F3B2-AB28-457F-804A-126E0D4A2ACB}">
      <dgm:prSet/>
      <dgm:spPr/>
      <dgm:t>
        <a:bodyPr/>
        <a:lstStyle/>
        <a:p>
          <a:endParaRPr lang="fr-FR"/>
        </a:p>
      </dgm:t>
    </dgm:pt>
    <dgm:pt modelId="{C65CA09E-1F99-4A0B-BDC4-B699CEF80604}">
      <dgm:prSet/>
      <dgm:spPr/>
      <dgm:t>
        <a:bodyPr/>
        <a:lstStyle/>
        <a:p>
          <a:r>
            <a:rPr lang="fr-FR" b="0" i="0"/>
            <a:t>const </a:t>
          </a:r>
          <a:r>
            <a:rPr lang="fr-FR" b="0" i="0" dirty="0"/>
            <a:t>[count, </a:t>
          </a:r>
          <a:r>
            <a:rPr lang="fr-FR" b="0" i="0" dirty="0" err="1"/>
            <a:t>setCount</a:t>
          </a:r>
          <a:r>
            <a:rPr lang="fr-FR" b="0" i="0" dirty="0"/>
            <a:t>] = </a:t>
          </a:r>
          <a:r>
            <a:rPr lang="fr-FR" b="0" i="0" dirty="0" err="1"/>
            <a:t>useState</a:t>
          </a:r>
          <a:r>
            <a:rPr lang="fr-FR" b="0" i="0" dirty="0"/>
            <a:t>(0);</a:t>
          </a:r>
          <a:endParaRPr lang="fr-FR" dirty="0"/>
        </a:p>
      </dgm:t>
    </dgm:pt>
    <dgm:pt modelId="{5B8E6CEC-BEA2-404B-BEBF-F9CD4C6990AC}" type="parTrans" cxnId="{FF513623-C3D5-461B-B468-40120AA71E2B}">
      <dgm:prSet/>
      <dgm:spPr/>
      <dgm:t>
        <a:bodyPr/>
        <a:lstStyle/>
        <a:p>
          <a:endParaRPr lang="fr-FR"/>
        </a:p>
      </dgm:t>
    </dgm:pt>
    <dgm:pt modelId="{BF79AD41-F490-41E2-A338-4E081F6A7D6C}" type="sibTrans" cxnId="{FF513623-C3D5-461B-B468-40120AA71E2B}">
      <dgm:prSet/>
      <dgm:spPr/>
      <dgm:t>
        <a:bodyPr/>
        <a:lstStyle/>
        <a:p>
          <a:endParaRPr lang="fr-FR"/>
        </a:p>
      </dgm:t>
    </dgm:pt>
    <dgm:pt modelId="{73537D9A-7E4C-4469-B601-1650226A06CC}">
      <dgm:prSet/>
      <dgm:spPr/>
      <dgm:t>
        <a:bodyPr/>
        <a:lstStyle/>
        <a:p>
          <a:r>
            <a:rPr lang="fr-FR" b="0" i="0" dirty="0" err="1"/>
            <a:t>setCount</a:t>
          </a:r>
          <a:r>
            <a:rPr lang="fr-FR" b="0" i="0" dirty="0"/>
            <a:t>(count + 1)</a:t>
          </a:r>
          <a:endParaRPr lang="fr-FR" dirty="0"/>
        </a:p>
      </dgm:t>
    </dgm:pt>
    <dgm:pt modelId="{014FCB28-FD45-4669-890F-662BEEF33B1F}" type="parTrans" cxnId="{6FDDF240-6D8C-411A-AEE8-9F3445291E9B}">
      <dgm:prSet/>
      <dgm:spPr/>
      <dgm:t>
        <a:bodyPr/>
        <a:lstStyle/>
        <a:p>
          <a:endParaRPr lang="fr-FR"/>
        </a:p>
      </dgm:t>
    </dgm:pt>
    <dgm:pt modelId="{4011EA3D-44E5-495A-8D0B-18BBDD40A362}" type="sibTrans" cxnId="{6FDDF240-6D8C-411A-AEE8-9F3445291E9B}">
      <dgm:prSet/>
      <dgm:spPr/>
      <dgm:t>
        <a:bodyPr/>
        <a:lstStyle/>
        <a:p>
          <a:endParaRPr lang="fr-FR"/>
        </a:p>
      </dgm:t>
    </dgm:pt>
    <dgm:pt modelId="{D11650E5-C6F0-408A-B0FA-FDFD52C8136C}">
      <dgm:prSet/>
      <dgm:spPr/>
      <dgm:t>
        <a:bodyPr/>
        <a:lstStyle/>
        <a:p>
          <a:r>
            <a:rPr lang="fr-FR" b="0" i="0"/>
            <a:t>}&gt;</a:t>
          </a:r>
          <a:r>
            <a:rPr lang="fr-FR" b="0" i="0" dirty="0" err="1"/>
            <a:t>Increment</a:t>
          </a:r>
          <a:r>
            <a:rPr lang="fr-FR" b="0" i="0" dirty="0"/>
            <a:t>&lt;/</a:t>
          </a:r>
          <a:r>
            <a:rPr lang="fr-FR" b="0" i="0" dirty="0" err="1"/>
            <a:t>button</a:t>
          </a:r>
          <a:r>
            <a:rPr lang="fr-FR" b="0" i="0" dirty="0"/>
            <a:t>&gt; &lt;/div&gt; ); }</a:t>
          </a:r>
          <a:endParaRPr lang="fr-FR" dirty="0"/>
        </a:p>
      </dgm:t>
    </dgm:pt>
    <dgm:pt modelId="{1B97257E-6DEE-46D7-9ADC-5E08B48A4638}" type="parTrans" cxnId="{AF449AB3-E194-4F2F-B5A0-8A886F061BFF}">
      <dgm:prSet/>
      <dgm:spPr/>
      <dgm:t>
        <a:bodyPr/>
        <a:lstStyle/>
        <a:p>
          <a:endParaRPr lang="fr-FR"/>
        </a:p>
      </dgm:t>
    </dgm:pt>
    <dgm:pt modelId="{D916627F-6A39-4A8D-B28B-4F34EDE7770E}" type="sibTrans" cxnId="{AF449AB3-E194-4F2F-B5A0-8A886F061BFF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F73F76C1-F405-420A-B74D-CF59F5223E54}" type="pres">
      <dgm:prSet presAssocID="{BD15E8A4-C518-4558-86B6-9D60F20454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1FD6E6-0C72-46BE-A69C-DB028C072DCA}" type="pres">
      <dgm:prSet presAssocID="{309D98BB-8957-4E08-AC8D-777B472AD81C}" presName="spacer" presStyleCnt="0"/>
      <dgm:spPr/>
    </dgm:pt>
    <dgm:pt modelId="{692D382F-DA33-48EB-97C7-5584F1D85DFE}" type="pres">
      <dgm:prSet presAssocID="{E94292EE-5B37-4421-A48F-882BEDCC075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7461D6A-194B-44E8-8AD2-C4CAB3AEEA4A}" type="pres">
      <dgm:prSet presAssocID="{E94292EE-5B37-4421-A48F-882BEDCC0754}" presName="childText" presStyleLbl="revTx" presStyleIdx="0" presStyleCnt="2">
        <dgm:presLayoutVars>
          <dgm:bulletEnabled val="1"/>
        </dgm:presLayoutVars>
      </dgm:prSet>
      <dgm:spPr/>
    </dgm:pt>
    <dgm:pt modelId="{AB2574DE-79CB-4F73-BE4B-BC623A4B09B0}" type="pres">
      <dgm:prSet presAssocID="{AB879D6B-BC25-4E99-8E54-262A5120C7D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C88022-306E-46E8-BE73-D9C130295812}" type="pres">
      <dgm:prSet presAssocID="{AB879D6B-BC25-4E99-8E54-262A5120C7D0}" presName="childText" presStyleLbl="revTx" presStyleIdx="1" presStyleCnt="2">
        <dgm:presLayoutVars>
          <dgm:bulletEnabled val="1"/>
        </dgm:presLayoutVars>
      </dgm:prSet>
      <dgm:spPr/>
    </dgm:pt>
    <dgm:pt modelId="{72B1C07B-CBEA-47ED-BBE6-5D33FB0D0583}" type="pres">
      <dgm:prSet presAssocID="{D11650E5-C6F0-408A-B0FA-FDFD52C8136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F513623-C3D5-461B-B468-40120AA71E2B}" srcId="{E94292EE-5B37-4421-A48F-882BEDCC0754}" destId="{C65CA09E-1F99-4A0B-BDC4-B699CEF80604}" srcOrd="0" destOrd="0" parTransId="{5B8E6CEC-BEA2-404B-BEBF-F9CD4C6990AC}" sibTransId="{BF79AD41-F490-41E2-A338-4E081F6A7D6C}"/>
    <dgm:cxn modelId="{6FDDF240-6D8C-411A-AEE8-9F3445291E9B}" srcId="{AB879D6B-BC25-4E99-8E54-262A5120C7D0}" destId="{73537D9A-7E4C-4469-B601-1650226A06CC}" srcOrd="0" destOrd="0" parTransId="{014FCB28-FD45-4669-890F-662BEEF33B1F}" sibTransId="{4011EA3D-44E5-495A-8D0B-18BBDD40A362}"/>
    <dgm:cxn modelId="{2CB5D569-51A6-48B1-8E0D-7EB0BF236AF4}" type="presOf" srcId="{D11650E5-C6F0-408A-B0FA-FDFD52C8136C}" destId="{72B1C07B-CBEA-47ED-BBE6-5D33FB0D0583}" srcOrd="0" destOrd="0" presId="urn:microsoft.com/office/officeart/2005/8/layout/vList2"/>
    <dgm:cxn modelId="{735B484D-6E02-4CB7-881D-64954A4182B8}" srcId="{76C30ABF-8A6D-4F6B-95E0-421246929C1E}" destId="{BD15E8A4-C518-4558-86B6-9D60F20454D4}" srcOrd="0" destOrd="0" parTransId="{6EC819F3-65EB-4937-956F-74C9A2874168}" sibTransId="{309D98BB-8957-4E08-AC8D-777B472AD81C}"/>
    <dgm:cxn modelId="{7BC9F77D-627D-4BDA-A708-D08080E9D667}" type="presOf" srcId="{73537D9A-7E4C-4469-B601-1650226A06CC}" destId="{32C88022-306E-46E8-BE73-D9C130295812}" srcOrd="0" destOrd="0" presId="urn:microsoft.com/office/officeart/2005/8/layout/vList2"/>
    <dgm:cxn modelId="{9E1C317F-2B7D-4925-94C6-6FB3E3FE96CA}" type="presOf" srcId="{BD15E8A4-C518-4558-86B6-9D60F20454D4}" destId="{F73F76C1-F405-420A-B74D-CF59F5223E54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E59F5B8C-96BB-43AA-B9E1-60FB0C3CAE7E}" type="presOf" srcId="{E94292EE-5B37-4421-A48F-882BEDCC0754}" destId="{692D382F-DA33-48EB-97C7-5584F1D85DFE}" srcOrd="0" destOrd="0" presId="urn:microsoft.com/office/officeart/2005/8/layout/vList2"/>
    <dgm:cxn modelId="{7DE9F3B2-AB28-457F-804A-126E0D4A2ACB}" srcId="{76C30ABF-8A6D-4F6B-95E0-421246929C1E}" destId="{AB879D6B-BC25-4E99-8E54-262A5120C7D0}" srcOrd="2" destOrd="0" parTransId="{84CCEAD6-4DD9-4B72-8C51-81369D15290F}" sibTransId="{FEEC733C-9DC4-42C6-9CF7-90383F436F28}"/>
    <dgm:cxn modelId="{AF449AB3-E194-4F2F-B5A0-8A886F061BFF}" srcId="{76C30ABF-8A6D-4F6B-95E0-421246929C1E}" destId="{D11650E5-C6F0-408A-B0FA-FDFD52C8136C}" srcOrd="3" destOrd="0" parTransId="{1B97257E-6DEE-46D7-9ADC-5E08B48A4638}" sibTransId="{D916627F-6A39-4A8D-B28B-4F34EDE7770E}"/>
    <dgm:cxn modelId="{044B19CC-4515-41EE-BDC0-7DD7F2141CCA}" type="presOf" srcId="{C65CA09E-1F99-4A0B-BDC4-B699CEF80604}" destId="{A7461D6A-194B-44E8-8AD2-C4CAB3AEEA4A}" srcOrd="0" destOrd="0" presId="urn:microsoft.com/office/officeart/2005/8/layout/vList2"/>
    <dgm:cxn modelId="{B909D2E0-8C4D-40B5-9F68-A96B9A2C050D}" srcId="{76C30ABF-8A6D-4F6B-95E0-421246929C1E}" destId="{E94292EE-5B37-4421-A48F-882BEDCC0754}" srcOrd="1" destOrd="0" parTransId="{8A788A04-FBC5-4D5A-802D-171400D13D9C}" sibTransId="{BEE99F2D-34A9-48A1-9D44-827409F3D34B}"/>
    <dgm:cxn modelId="{155C0AF6-8451-4E9C-AB59-84831EA3033C}" type="presOf" srcId="{AB879D6B-BC25-4E99-8E54-262A5120C7D0}" destId="{AB2574DE-79CB-4F73-BE4B-BC623A4B09B0}" srcOrd="0" destOrd="0" presId="urn:microsoft.com/office/officeart/2005/8/layout/vList2"/>
    <dgm:cxn modelId="{56ED291F-7CED-4948-B7B8-C017903626F8}" type="presParOf" srcId="{3C7D40A0-C208-4B0E-8A58-982B43EA604D}" destId="{F73F76C1-F405-420A-B74D-CF59F5223E54}" srcOrd="0" destOrd="0" presId="urn:microsoft.com/office/officeart/2005/8/layout/vList2"/>
    <dgm:cxn modelId="{B5A98DB8-5F2A-43A7-A9E2-4D6FAB108E80}" type="presParOf" srcId="{3C7D40A0-C208-4B0E-8A58-982B43EA604D}" destId="{521FD6E6-0C72-46BE-A69C-DB028C072DCA}" srcOrd="1" destOrd="0" presId="urn:microsoft.com/office/officeart/2005/8/layout/vList2"/>
    <dgm:cxn modelId="{7842D182-F054-41F3-93D0-B8662283405F}" type="presParOf" srcId="{3C7D40A0-C208-4B0E-8A58-982B43EA604D}" destId="{692D382F-DA33-48EB-97C7-5584F1D85DFE}" srcOrd="2" destOrd="0" presId="urn:microsoft.com/office/officeart/2005/8/layout/vList2"/>
    <dgm:cxn modelId="{7E4FD2AF-CEFC-4892-AC87-EF0561774DE6}" type="presParOf" srcId="{3C7D40A0-C208-4B0E-8A58-982B43EA604D}" destId="{A7461D6A-194B-44E8-8AD2-C4CAB3AEEA4A}" srcOrd="3" destOrd="0" presId="urn:microsoft.com/office/officeart/2005/8/layout/vList2"/>
    <dgm:cxn modelId="{0BA446AA-9646-4FAB-A53B-982D6921C5D7}" type="presParOf" srcId="{3C7D40A0-C208-4B0E-8A58-982B43EA604D}" destId="{AB2574DE-79CB-4F73-BE4B-BC623A4B09B0}" srcOrd="4" destOrd="0" presId="urn:microsoft.com/office/officeart/2005/8/layout/vList2"/>
    <dgm:cxn modelId="{55A206D6-D571-4543-A956-85A8424FBEC4}" type="presParOf" srcId="{3C7D40A0-C208-4B0E-8A58-982B43EA604D}" destId="{32C88022-306E-46E8-BE73-D9C130295812}" srcOrd="5" destOrd="0" presId="urn:microsoft.com/office/officeart/2005/8/layout/vList2"/>
    <dgm:cxn modelId="{FCB2A4A5-17A7-4CD3-8C21-06BBFDDAD586}" type="presParOf" srcId="{3C7D40A0-C208-4B0E-8A58-982B43EA604D}" destId="{72B1C07B-CBEA-47ED-BBE6-5D33FB0D05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D15E8A4-C518-4558-86B6-9D60F20454D4}">
      <dgm:prSet/>
      <dgm:spPr/>
      <dgm:t>
        <a:bodyPr/>
        <a:lstStyle/>
        <a:p>
          <a:r>
            <a:rPr lang="en-GB" dirty="0"/>
            <a:t>To store quotes, in app.js add:</a:t>
          </a:r>
        </a:p>
      </dgm:t>
    </dgm:pt>
    <dgm:pt modelId="{6EC819F3-65EB-4937-956F-74C9A2874168}" type="parTrans" cxnId="{735B484D-6E02-4CB7-881D-64954A4182B8}">
      <dgm:prSet/>
      <dgm:spPr/>
      <dgm:t>
        <a:bodyPr/>
        <a:lstStyle/>
        <a:p>
          <a:endParaRPr lang="fr-FR"/>
        </a:p>
      </dgm:t>
    </dgm:pt>
    <dgm:pt modelId="{309D98BB-8957-4E08-AC8D-777B472AD81C}" type="sibTrans" cxnId="{735B484D-6E02-4CB7-881D-64954A4182B8}">
      <dgm:prSet/>
      <dgm:spPr/>
      <dgm:t>
        <a:bodyPr/>
        <a:lstStyle/>
        <a:p>
          <a:endParaRPr lang="fr-FR"/>
        </a:p>
      </dgm:t>
    </dgm:pt>
    <dgm:pt modelId="{A12E16A4-2066-48E8-88B3-71D9A9C34B33}">
      <dgm:prSet/>
      <dgm:spPr/>
      <dgm:t>
        <a:bodyPr/>
        <a:lstStyle/>
        <a:p>
          <a:r>
            <a:rPr lang="en-US" b="0" i="1" dirty="0"/>
            <a:t>const [quote, </a:t>
          </a:r>
          <a:r>
            <a:rPr lang="en-US" b="0" i="1" dirty="0" err="1"/>
            <a:t>setQuote</a:t>
          </a:r>
          <a:r>
            <a:rPr lang="en-US" b="0" i="1" dirty="0"/>
            <a:t>] = </a:t>
          </a:r>
          <a:r>
            <a:rPr lang="en-US" b="0" i="1" dirty="0" err="1"/>
            <a:t>useState</a:t>
          </a:r>
          <a:r>
            <a:rPr lang="en-US" b="0" i="1" dirty="0"/>
            <a:t>(</a:t>
          </a:r>
          <a:r>
            <a:rPr lang="en-US" b="0" dirty="0"/>
            <a:t>“Initial value"</a:t>
          </a:r>
          <a:r>
            <a:rPr lang="en-US" b="0" i="1" dirty="0"/>
            <a:t>)</a:t>
          </a:r>
          <a:r>
            <a:rPr lang="en-US" b="0" dirty="0"/>
            <a:t>;</a:t>
          </a:r>
          <a:endParaRPr lang="en-GB" dirty="0"/>
        </a:p>
      </dgm:t>
    </dgm:pt>
    <dgm:pt modelId="{ECDC0117-64FE-42FB-894F-FB493AB2F601}" type="parTrans" cxnId="{04864602-3605-42A6-BE56-EF090F232DAC}">
      <dgm:prSet/>
      <dgm:spPr/>
      <dgm:t>
        <a:bodyPr/>
        <a:lstStyle/>
        <a:p>
          <a:endParaRPr lang="fr-FR"/>
        </a:p>
      </dgm:t>
    </dgm:pt>
    <dgm:pt modelId="{63A8F37F-F3DC-43AD-B660-CDDD9F3C3DBF}" type="sibTrans" cxnId="{04864602-3605-42A6-BE56-EF090F232DAC}">
      <dgm:prSet/>
      <dgm:spPr/>
      <dgm:t>
        <a:bodyPr/>
        <a:lstStyle/>
        <a:p>
          <a:endParaRPr lang="fr-FR"/>
        </a:p>
      </dgm:t>
    </dgm:pt>
    <dgm:pt modelId="{5F9A75FE-9C81-438D-9C87-A3F2E0E429A8}">
      <dgm:prSet/>
      <dgm:spPr/>
      <dgm:t>
        <a:bodyPr/>
        <a:lstStyle/>
        <a:p>
          <a:r>
            <a:rPr lang="en-GB" dirty="0"/>
            <a:t>Import </a:t>
          </a:r>
          <a:r>
            <a:rPr lang="en-GB" dirty="0" err="1"/>
            <a:t>useState</a:t>
          </a:r>
          <a:r>
            <a:rPr lang="en-GB" dirty="0"/>
            <a:t> from react</a:t>
          </a:r>
        </a:p>
      </dgm:t>
    </dgm:pt>
    <dgm:pt modelId="{01D25F87-9C81-492C-956D-B8FDC6BF8A2B}" type="parTrans" cxnId="{2F397E7D-59FC-414D-933F-083644E45C88}">
      <dgm:prSet/>
      <dgm:spPr/>
      <dgm:t>
        <a:bodyPr/>
        <a:lstStyle/>
        <a:p>
          <a:endParaRPr lang="fr-FR"/>
        </a:p>
      </dgm:t>
    </dgm:pt>
    <dgm:pt modelId="{E972BE16-F837-4C2A-BAB0-7CC783DACF3A}" type="sibTrans" cxnId="{2F397E7D-59FC-414D-933F-083644E45C88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5F8C8E07-51E6-439A-8A68-E583CD147848}" type="pres">
      <dgm:prSet presAssocID="{5F9A75FE-9C81-438D-9C87-A3F2E0E429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E017FE-5C25-46B9-B30C-988179A276BC}" type="pres">
      <dgm:prSet presAssocID="{E972BE16-F837-4C2A-BAB0-7CC783DACF3A}" presName="spacer" presStyleCnt="0"/>
      <dgm:spPr/>
    </dgm:pt>
    <dgm:pt modelId="{F73F76C1-F405-420A-B74D-CF59F5223E54}" type="pres">
      <dgm:prSet presAssocID="{BD15E8A4-C518-4558-86B6-9D60F20454D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C86D66-3C54-4504-9C89-32920A2CB549}" type="pres">
      <dgm:prSet presAssocID="{BD15E8A4-C518-4558-86B6-9D60F20454D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4864602-3605-42A6-BE56-EF090F232DAC}" srcId="{BD15E8A4-C518-4558-86B6-9D60F20454D4}" destId="{A12E16A4-2066-48E8-88B3-71D9A9C34B33}" srcOrd="0" destOrd="0" parTransId="{ECDC0117-64FE-42FB-894F-FB493AB2F601}" sibTransId="{63A8F37F-F3DC-43AD-B660-CDDD9F3C3DBF}"/>
    <dgm:cxn modelId="{8D733E49-B7F5-4308-83D1-C64326FE2368}" type="presOf" srcId="{5F9A75FE-9C81-438D-9C87-A3F2E0E429A8}" destId="{5F8C8E07-51E6-439A-8A68-E583CD147848}" srcOrd="0" destOrd="0" presId="urn:microsoft.com/office/officeart/2005/8/layout/vList2"/>
    <dgm:cxn modelId="{735B484D-6E02-4CB7-881D-64954A4182B8}" srcId="{76C30ABF-8A6D-4F6B-95E0-421246929C1E}" destId="{BD15E8A4-C518-4558-86B6-9D60F20454D4}" srcOrd="1" destOrd="0" parTransId="{6EC819F3-65EB-4937-956F-74C9A2874168}" sibTransId="{309D98BB-8957-4E08-AC8D-777B472AD81C}"/>
    <dgm:cxn modelId="{2F397E7D-59FC-414D-933F-083644E45C88}" srcId="{76C30ABF-8A6D-4F6B-95E0-421246929C1E}" destId="{5F9A75FE-9C81-438D-9C87-A3F2E0E429A8}" srcOrd="0" destOrd="0" parTransId="{01D25F87-9C81-492C-956D-B8FDC6BF8A2B}" sibTransId="{E972BE16-F837-4C2A-BAB0-7CC783DACF3A}"/>
    <dgm:cxn modelId="{9E1C317F-2B7D-4925-94C6-6FB3E3FE96CA}" type="presOf" srcId="{BD15E8A4-C518-4558-86B6-9D60F20454D4}" destId="{F73F76C1-F405-420A-B74D-CF59F5223E54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C74C40D6-7064-498A-AF3D-9C9D6B49FC1F}" type="presOf" srcId="{A12E16A4-2066-48E8-88B3-71D9A9C34B33}" destId="{D9C86D66-3C54-4504-9C89-32920A2CB549}" srcOrd="0" destOrd="0" presId="urn:microsoft.com/office/officeart/2005/8/layout/vList2"/>
    <dgm:cxn modelId="{61C9B50F-27E9-4DE7-B0A7-43E54111B3C4}" type="presParOf" srcId="{3C7D40A0-C208-4B0E-8A58-982B43EA604D}" destId="{5F8C8E07-51E6-439A-8A68-E583CD147848}" srcOrd="0" destOrd="0" presId="urn:microsoft.com/office/officeart/2005/8/layout/vList2"/>
    <dgm:cxn modelId="{DE281B69-1F52-461B-AD06-E9D1266B3025}" type="presParOf" srcId="{3C7D40A0-C208-4B0E-8A58-982B43EA604D}" destId="{2EE017FE-5C25-46B9-B30C-988179A276BC}" srcOrd="1" destOrd="0" presId="urn:microsoft.com/office/officeart/2005/8/layout/vList2"/>
    <dgm:cxn modelId="{56ED291F-7CED-4948-B7B8-C017903626F8}" type="presParOf" srcId="{3C7D40A0-C208-4B0E-8A58-982B43EA604D}" destId="{F73F76C1-F405-420A-B74D-CF59F5223E54}" srcOrd="2" destOrd="0" presId="urn:microsoft.com/office/officeart/2005/8/layout/vList2"/>
    <dgm:cxn modelId="{B9E2FF72-BE73-483A-8935-622B1F343936}" type="presParOf" srcId="{3C7D40A0-C208-4B0E-8A58-982B43EA604D}" destId="{D9C86D66-3C54-4504-9C89-32920A2CB5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D15E8A4-C518-4558-86B6-9D60F20454D4}">
      <dgm:prSet/>
      <dgm:spPr/>
      <dgm:t>
        <a:bodyPr/>
        <a:lstStyle/>
        <a:p>
          <a:r>
            <a:rPr lang="en-GB" dirty="0"/>
            <a:t>To execute code as soon as our component renders/loaded, add:</a:t>
          </a:r>
        </a:p>
      </dgm:t>
    </dgm:pt>
    <dgm:pt modelId="{6EC819F3-65EB-4937-956F-74C9A2874168}" type="parTrans" cxnId="{735B484D-6E02-4CB7-881D-64954A4182B8}">
      <dgm:prSet/>
      <dgm:spPr/>
      <dgm:t>
        <a:bodyPr/>
        <a:lstStyle/>
        <a:p>
          <a:endParaRPr lang="fr-FR"/>
        </a:p>
      </dgm:t>
    </dgm:pt>
    <dgm:pt modelId="{309D98BB-8957-4E08-AC8D-777B472AD81C}" type="sibTrans" cxnId="{735B484D-6E02-4CB7-881D-64954A4182B8}">
      <dgm:prSet/>
      <dgm:spPr/>
      <dgm:t>
        <a:bodyPr/>
        <a:lstStyle/>
        <a:p>
          <a:endParaRPr lang="fr-FR"/>
        </a:p>
      </dgm:t>
    </dgm:pt>
    <dgm:pt modelId="{A12E16A4-2066-48E8-88B3-71D9A9C34B33}">
      <dgm:prSet/>
      <dgm:spPr/>
      <dgm:t>
        <a:bodyPr/>
        <a:lstStyle/>
        <a:p>
          <a:r>
            <a:rPr lang="fr-FR" dirty="0" err="1"/>
            <a:t>useEffect</a:t>
          </a:r>
          <a:r>
            <a:rPr lang="fr-FR" dirty="0"/>
            <a:t>() =&gt;// </a:t>
          </a:r>
          <a:r>
            <a:rPr lang="fr-FR" dirty="0" err="1"/>
            <a:t>Your</a:t>
          </a:r>
          <a:r>
            <a:rPr lang="fr-FR" dirty="0"/>
            <a:t> code},[])</a:t>
          </a:r>
          <a:endParaRPr lang="en-GB" dirty="0"/>
        </a:p>
      </dgm:t>
    </dgm:pt>
    <dgm:pt modelId="{ECDC0117-64FE-42FB-894F-FB493AB2F601}" type="parTrans" cxnId="{04864602-3605-42A6-BE56-EF090F232DAC}">
      <dgm:prSet/>
      <dgm:spPr/>
      <dgm:t>
        <a:bodyPr/>
        <a:lstStyle/>
        <a:p>
          <a:endParaRPr lang="fr-FR"/>
        </a:p>
      </dgm:t>
    </dgm:pt>
    <dgm:pt modelId="{63A8F37F-F3DC-43AD-B660-CDDD9F3C3DBF}" type="sibTrans" cxnId="{04864602-3605-42A6-BE56-EF090F232DAC}">
      <dgm:prSet/>
      <dgm:spPr/>
      <dgm:t>
        <a:bodyPr/>
        <a:lstStyle/>
        <a:p>
          <a:endParaRPr lang="fr-FR"/>
        </a:p>
      </dgm:t>
    </dgm:pt>
    <dgm:pt modelId="{88D55B81-A7AB-457C-91AD-0AA45ABCDA64}">
      <dgm:prSet/>
      <dgm:spPr/>
      <dgm:t>
        <a:bodyPr/>
        <a:lstStyle/>
        <a:p>
          <a:r>
            <a:rPr lang="en-GB" dirty="0"/>
            <a:t>Import </a:t>
          </a:r>
          <a:r>
            <a:rPr lang="en-GB" dirty="0" err="1"/>
            <a:t>useEffect</a:t>
          </a:r>
          <a:r>
            <a:rPr lang="en-GB" dirty="0"/>
            <a:t> from react</a:t>
          </a:r>
        </a:p>
      </dgm:t>
    </dgm:pt>
    <dgm:pt modelId="{FF1BAB75-865A-494A-8B94-1A3692A4F4AA}" type="parTrans" cxnId="{C096601C-A048-4F42-982C-7BE603D3CDF7}">
      <dgm:prSet/>
      <dgm:spPr/>
    </dgm:pt>
    <dgm:pt modelId="{AF2DF61E-C55F-4381-A8CC-E3534BFB2F9B}" type="sibTrans" cxnId="{C096601C-A048-4F42-982C-7BE603D3CDF7}">
      <dgm:prSet/>
      <dgm:spPr/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0ACB7176-46DC-4473-9DEE-3345BAF4237F}" type="pres">
      <dgm:prSet presAssocID="{88D55B81-A7AB-457C-91AD-0AA45ABCDA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9C92F2-8628-4640-B8EC-AB2AB5B0F4D7}" type="pres">
      <dgm:prSet presAssocID="{AF2DF61E-C55F-4381-A8CC-E3534BFB2F9B}" presName="spacer" presStyleCnt="0"/>
      <dgm:spPr/>
    </dgm:pt>
    <dgm:pt modelId="{F73F76C1-F405-420A-B74D-CF59F5223E54}" type="pres">
      <dgm:prSet presAssocID="{BD15E8A4-C518-4558-86B6-9D60F20454D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C86D66-3C54-4504-9C89-32920A2CB549}" type="pres">
      <dgm:prSet presAssocID="{BD15E8A4-C518-4558-86B6-9D60F20454D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4864602-3605-42A6-BE56-EF090F232DAC}" srcId="{BD15E8A4-C518-4558-86B6-9D60F20454D4}" destId="{A12E16A4-2066-48E8-88B3-71D9A9C34B33}" srcOrd="0" destOrd="0" parTransId="{ECDC0117-64FE-42FB-894F-FB493AB2F601}" sibTransId="{63A8F37F-F3DC-43AD-B660-CDDD9F3C3DBF}"/>
    <dgm:cxn modelId="{C096601C-A048-4F42-982C-7BE603D3CDF7}" srcId="{76C30ABF-8A6D-4F6B-95E0-421246929C1E}" destId="{88D55B81-A7AB-457C-91AD-0AA45ABCDA64}" srcOrd="0" destOrd="0" parTransId="{FF1BAB75-865A-494A-8B94-1A3692A4F4AA}" sibTransId="{AF2DF61E-C55F-4381-A8CC-E3534BFB2F9B}"/>
    <dgm:cxn modelId="{40D7EA66-94B8-4FE3-9AB8-A1FE5DE13E4B}" type="presOf" srcId="{88D55B81-A7AB-457C-91AD-0AA45ABCDA64}" destId="{0ACB7176-46DC-4473-9DEE-3345BAF4237F}" srcOrd="0" destOrd="0" presId="urn:microsoft.com/office/officeart/2005/8/layout/vList2"/>
    <dgm:cxn modelId="{735B484D-6E02-4CB7-881D-64954A4182B8}" srcId="{76C30ABF-8A6D-4F6B-95E0-421246929C1E}" destId="{BD15E8A4-C518-4558-86B6-9D60F20454D4}" srcOrd="1" destOrd="0" parTransId="{6EC819F3-65EB-4937-956F-74C9A2874168}" sibTransId="{309D98BB-8957-4E08-AC8D-777B472AD81C}"/>
    <dgm:cxn modelId="{9E1C317F-2B7D-4925-94C6-6FB3E3FE96CA}" type="presOf" srcId="{BD15E8A4-C518-4558-86B6-9D60F20454D4}" destId="{F73F76C1-F405-420A-B74D-CF59F5223E54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C74C40D6-7064-498A-AF3D-9C9D6B49FC1F}" type="presOf" srcId="{A12E16A4-2066-48E8-88B3-71D9A9C34B33}" destId="{D9C86D66-3C54-4504-9C89-32920A2CB549}" srcOrd="0" destOrd="0" presId="urn:microsoft.com/office/officeart/2005/8/layout/vList2"/>
    <dgm:cxn modelId="{55854750-B71E-46EC-8D85-BCADE9F0A86B}" type="presParOf" srcId="{3C7D40A0-C208-4B0E-8A58-982B43EA604D}" destId="{0ACB7176-46DC-4473-9DEE-3345BAF4237F}" srcOrd="0" destOrd="0" presId="urn:microsoft.com/office/officeart/2005/8/layout/vList2"/>
    <dgm:cxn modelId="{4033EB7F-C29C-45D1-91E6-94F70BA4E979}" type="presParOf" srcId="{3C7D40A0-C208-4B0E-8A58-982B43EA604D}" destId="{A59C92F2-8628-4640-B8EC-AB2AB5B0F4D7}" srcOrd="1" destOrd="0" presId="urn:microsoft.com/office/officeart/2005/8/layout/vList2"/>
    <dgm:cxn modelId="{56ED291F-7CED-4948-B7B8-C017903626F8}" type="presParOf" srcId="{3C7D40A0-C208-4B0E-8A58-982B43EA604D}" destId="{F73F76C1-F405-420A-B74D-CF59F5223E54}" srcOrd="2" destOrd="0" presId="urn:microsoft.com/office/officeart/2005/8/layout/vList2"/>
    <dgm:cxn modelId="{B9E2FF72-BE73-483A-8935-622B1F343936}" type="presParOf" srcId="{3C7D40A0-C208-4B0E-8A58-982B43EA604D}" destId="{D9C86D66-3C54-4504-9C89-32920A2CB5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8D55B81-A7AB-457C-91AD-0AA45ABCDA64}">
      <dgm:prSet/>
      <dgm:spPr/>
      <dgm:t>
        <a:bodyPr/>
        <a:lstStyle/>
        <a:p>
          <a:r>
            <a:rPr lang="en-US" b="0" i="0" dirty="0"/>
            <a:t>For Fetching data from APIs</a:t>
          </a:r>
          <a:endParaRPr lang="en-GB" dirty="0"/>
        </a:p>
      </dgm:t>
    </dgm:pt>
    <dgm:pt modelId="{FF1BAB75-865A-494A-8B94-1A3692A4F4AA}" type="parTrans" cxnId="{C096601C-A048-4F42-982C-7BE603D3CDF7}">
      <dgm:prSet/>
      <dgm:spPr/>
      <dgm:t>
        <a:bodyPr/>
        <a:lstStyle/>
        <a:p>
          <a:endParaRPr lang="fr-FR"/>
        </a:p>
      </dgm:t>
    </dgm:pt>
    <dgm:pt modelId="{AF2DF61E-C55F-4381-A8CC-E3534BFB2F9B}" type="sibTrans" cxnId="{C096601C-A048-4F42-982C-7BE603D3CDF7}">
      <dgm:prSet/>
      <dgm:spPr/>
      <dgm:t>
        <a:bodyPr/>
        <a:lstStyle/>
        <a:p>
          <a:endParaRPr lang="fr-FR"/>
        </a:p>
      </dgm:t>
    </dgm:pt>
    <dgm:pt modelId="{18736103-5175-4FA7-92DD-5839EBEE73B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/>
            <a:t>Updating the DOM</a:t>
          </a:r>
        </a:p>
      </dgm:t>
    </dgm:pt>
    <dgm:pt modelId="{2E4E3BC1-D3DA-4B1B-B0D0-27A5F0868F30}" type="parTrans" cxnId="{607BC7FF-AD77-4F83-8682-4CBC94C62E2D}">
      <dgm:prSet/>
      <dgm:spPr/>
      <dgm:t>
        <a:bodyPr/>
        <a:lstStyle/>
        <a:p>
          <a:endParaRPr lang="fr-FR"/>
        </a:p>
      </dgm:t>
    </dgm:pt>
    <dgm:pt modelId="{0EE59824-AA25-4178-BB98-D2D2D57B28D6}" type="sibTrans" cxnId="{607BC7FF-AD77-4F83-8682-4CBC94C62E2D}">
      <dgm:prSet/>
      <dgm:spPr/>
      <dgm:t>
        <a:bodyPr/>
        <a:lstStyle/>
        <a:p>
          <a:endParaRPr lang="fr-FR"/>
        </a:p>
      </dgm:t>
    </dgm:pt>
    <dgm:pt modelId="{15307CC0-92DD-4BF0-B200-15F360FAD2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Any code that should run after rendering</a:t>
          </a:r>
        </a:p>
      </dgm:t>
    </dgm:pt>
    <dgm:pt modelId="{CB4FB76A-BE15-4903-8D50-C90C1BA593E9}" type="parTrans" cxnId="{B8808D82-22B8-4CA1-B8B9-FDC88C08F89D}">
      <dgm:prSet/>
      <dgm:spPr/>
      <dgm:t>
        <a:bodyPr/>
        <a:lstStyle/>
        <a:p>
          <a:endParaRPr lang="fr-FR"/>
        </a:p>
      </dgm:t>
    </dgm:pt>
    <dgm:pt modelId="{D3EFFBC6-FFC2-41D9-B057-A3597FCDEA0A}" type="sibTrans" cxnId="{B8808D82-22B8-4CA1-B8B9-FDC88C08F89D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0ACB7176-46DC-4473-9DEE-3345BAF4237F}" type="pres">
      <dgm:prSet presAssocID="{88D55B81-A7AB-457C-91AD-0AA45ABCDA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9C92F2-8628-4640-B8EC-AB2AB5B0F4D7}" type="pres">
      <dgm:prSet presAssocID="{AF2DF61E-C55F-4381-A8CC-E3534BFB2F9B}" presName="spacer" presStyleCnt="0"/>
      <dgm:spPr/>
    </dgm:pt>
    <dgm:pt modelId="{B05B1137-E493-4E18-AA06-187F23AFDE4B}" type="pres">
      <dgm:prSet presAssocID="{18736103-5175-4FA7-92DD-5839EBEE73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287713-A00C-4082-9C0E-AF74140F6CA8}" type="pres">
      <dgm:prSet presAssocID="{0EE59824-AA25-4178-BB98-D2D2D57B28D6}" presName="spacer" presStyleCnt="0"/>
      <dgm:spPr/>
    </dgm:pt>
    <dgm:pt modelId="{288EE32B-BC1F-44A7-A0C7-D80FD6FBC698}" type="pres">
      <dgm:prSet presAssocID="{15307CC0-92DD-4BF0-B200-15F360FAD2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096601C-A048-4F42-982C-7BE603D3CDF7}" srcId="{76C30ABF-8A6D-4F6B-95E0-421246929C1E}" destId="{88D55B81-A7AB-457C-91AD-0AA45ABCDA64}" srcOrd="0" destOrd="0" parTransId="{FF1BAB75-865A-494A-8B94-1A3692A4F4AA}" sibTransId="{AF2DF61E-C55F-4381-A8CC-E3534BFB2F9B}"/>
    <dgm:cxn modelId="{40D7EA66-94B8-4FE3-9AB8-A1FE5DE13E4B}" type="presOf" srcId="{88D55B81-A7AB-457C-91AD-0AA45ABCDA64}" destId="{0ACB7176-46DC-4473-9DEE-3345BAF4237F}" srcOrd="0" destOrd="0" presId="urn:microsoft.com/office/officeart/2005/8/layout/vList2"/>
    <dgm:cxn modelId="{8ACE514F-7E4E-480E-AB04-CA60994B2CF9}" type="presOf" srcId="{15307CC0-92DD-4BF0-B200-15F360FAD278}" destId="{288EE32B-BC1F-44A7-A0C7-D80FD6FBC698}" srcOrd="0" destOrd="0" presId="urn:microsoft.com/office/officeart/2005/8/layout/vList2"/>
    <dgm:cxn modelId="{B8808D82-22B8-4CA1-B8B9-FDC88C08F89D}" srcId="{76C30ABF-8A6D-4F6B-95E0-421246929C1E}" destId="{15307CC0-92DD-4BF0-B200-15F360FAD278}" srcOrd="2" destOrd="0" parTransId="{CB4FB76A-BE15-4903-8D50-C90C1BA593E9}" sibTransId="{D3EFFBC6-FFC2-41D9-B057-A3597FCDEA0A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F5E4F2DA-EB57-4E23-85A6-C0098999896A}" type="presOf" srcId="{18736103-5175-4FA7-92DD-5839EBEE73B4}" destId="{B05B1137-E493-4E18-AA06-187F23AFDE4B}" srcOrd="0" destOrd="0" presId="urn:microsoft.com/office/officeart/2005/8/layout/vList2"/>
    <dgm:cxn modelId="{607BC7FF-AD77-4F83-8682-4CBC94C62E2D}" srcId="{76C30ABF-8A6D-4F6B-95E0-421246929C1E}" destId="{18736103-5175-4FA7-92DD-5839EBEE73B4}" srcOrd="1" destOrd="0" parTransId="{2E4E3BC1-D3DA-4B1B-B0D0-27A5F0868F30}" sibTransId="{0EE59824-AA25-4178-BB98-D2D2D57B28D6}"/>
    <dgm:cxn modelId="{55854750-B71E-46EC-8D85-BCADE9F0A86B}" type="presParOf" srcId="{3C7D40A0-C208-4B0E-8A58-982B43EA604D}" destId="{0ACB7176-46DC-4473-9DEE-3345BAF4237F}" srcOrd="0" destOrd="0" presId="urn:microsoft.com/office/officeart/2005/8/layout/vList2"/>
    <dgm:cxn modelId="{4033EB7F-C29C-45D1-91E6-94F70BA4E979}" type="presParOf" srcId="{3C7D40A0-C208-4B0E-8A58-982B43EA604D}" destId="{A59C92F2-8628-4640-B8EC-AB2AB5B0F4D7}" srcOrd="1" destOrd="0" presId="urn:microsoft.com/office/officeart/2005/8/layout/vList2"/>
    <dgm:cxn modelId="{32B52D86-C127-4E66-B175-01FCC681F7F5}" type="presParOf" srcId="{3C7D40A0-C208-4B0E-8A58-982B43EA604D}" destId="{B05B1137-E493-4E18-AA06-187F23AFDE4B}" srcOrd="2" destOrd="0" presId="urn:microsoft.com/office/officeart/2005/8/layout/vList2"/>
    <dgm:cxn modelId="{85E6ADAE-C02F-4BC5-8F34-7B5ED8D0E66D}" type="presParOf" srcId="{3C7D40A0-C208-4B0E-8A58-982B43EA604D}" destId="{F4287713-A00C-4082-9C0E-AF74140F6CA8}" srcOrd="3" destOrd="0" presId="urn:microsoft.com/office/officeart/2005/8/layout/vList2"/>
    <dgm:cxn modelId="{8D4BAE7B-C1C9-447A-AC8C-4FE69A8423D3}" type="presParOf" srcId="{3C7D40A0-C208-4B0E-8A58-982B43EA604D}" destId="{288EE32B-BC1F-44A7-A0C7-D80FD6FBC6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D15E8A4-C518-4558-86B6-9D60F20454D4}">
      <dgm:prSet/>
      <dgm:spPr/>
      <dgm:t>
        <a:bodyPr/>
        <a:lstStyle/>
        <a:p>
          <a:r>
            <a:rPr lang="en-GB" dirty="0"/>
            <a:t>Import </a:t>
          </a:r>
          <a:r>
            <a:rPr lang="en-GB" dirty="0" err="1"/>
            <a:t>axios</a:t>
          </a:r>
          <a:r>
            <a:rPr lang="en-GB" dirty="0"/>
            <a:t> to make GET/POST requests to APIs</a:t>
          </a:r>
        </a:p>
      </dgm:t>
    </dgm:pt>
    <dgm:pt modelId="{6EC819F3-65EB-4937-956F-74C9A2874168}" type="parTrans" cxnId="{735B484D-6E02-4CB7-881D-64954A4182B8}">
      <dgm:prSet/>
      <dgm:spPr/>
      <dgm:t>
        <a:bodyPr/>
        <a:lstStyle/>
        <a:p>
          <a:endParaRPr lang="fr-FR"/>
        </a:p>
      </dgm:t>
    </dgm:pt>
    <dgm:pt modelId="{309D98BB-8957-4E08-AC8D-777B472AD81C}" type="sibTrans" cxnId="{735B484D-6E02-4CB7-881D-64954A4182B8}">
      <dgm:prSet/>
      <dgm:spPr/>
      <dgm:t>
        <a:bodyPr/>
        <a:lstStyle/>
        <a:p>
          <a:endParaRPr lang="fr-FR"/>
        </a:p>
      </dgm:t>
    </dgm:pt>
    <dgm:pt modelId="{A12E16A4-2066-48E8-88B3-71D9A9C34B33}">
      <dgm:prSet/>
      <dgm:spPr/>
      <dgm:t>
        <a:bodyPr/>
        <a:lstStyle/>
        <a:p>
          <a:r>
            <a:rPr lang="en-GB" dirty="0" err="1"/>
            <a:t>Npm</a:t>
          </a:r>
          <a:r>
            <a:rPr lang="en-GB" dirty="0"/>
            <a:t> install --save </a:t>
          </a:r>
          <a:r>
            <a:rPr lang="en-GB" dirty="0" err="1"/>
            <a:t>axios</a:t>
          </a:r>
          <a:endParaRPr lang="en-GB" dirty="0"/>
        </a:p>
      </dgm:t>
    </dgm:pt>
    <dgm:pt modelId="{ECDC0117-64FE-42FB-894F-FB493AB2F601}" type="parTrans" cxnId="{04864602-3605-42A6-BE56-EF090F232DAC}">
      <dgm:prSet/>
      <dgm:spPr/>
      <dgm:t>
        <a:bodyPr/>
        <a:lstStyle/>
        <a:p>
          <a:endParaRPr lang="fr-FR"/>
        </a:p>
      </dgm:t>
    </dgm:pt>
    <dgm:pt modelId="{63A8F37F-F3DC-43AD-B660-CDDD9F3C3DBF}" type="sibTrans" cxnId="{04864602-3605-42A6-BE56-EF090F232DAC}">
      <dgm:prSet/>
      <dgm:spPr/>
      <dgm:t>
        <a:bodyPr/>
        <a:lstStyle/>
        <a:p>
          <a:endParaRPr lang="fr-FR"/>
        </a:p>
      </dgm:t>
    </dgm:pt>
    <dgm:pt modelId="{35E9C017-BA49-4D14-8B46-7569783637A9}">
      <dgm:prSet/>
      <dgm:spPr/>
      <dgm:t>
        <a:bodyPr/>
        <a:lstStyle/>
        <a:p>
          <a:r>
            <a:rPr lang="en-GB" dirty="0"/>
            <a:t>Inside </a:t>
          </a:r>
          <a:r>
            <a:rPr lang="fr-FR" b="0" i="1" dirty="0" err="1"/>
            <a:t>getQuote</a:t>
          </a:r>
          <a:r>
            <a:rPr lang="fr-FR" b="0" i="1" dirty="0"/>
            <a:t>, m</a:t>
          </a:r>
          <a:r>
            <a:rPr lang="en-GB" dirty="0" err="1"/>
            <a:t>ake</a:t>
          </a:r>
          <a:r>
            <a:rPr lang="en-GB" dirty="0"/>
            <a:t> get request to retrieve a quote</a:t>
          </a:r>
        </a:p>
      </dgm:t>
    </dgm:pt>
    <dgm:pt modelId="{D15D6BBE-BD5A-4068-8A37-4AD6F5445D24}" type="parTrans" cxnId="{0C10D763-575B-474B-BCD9-7A353EC4556C}">
      <dgm:prSet/>
      <dgm:spPr/>
      <dgm:t>
        <a:bodyPr/>
        <a:lstStyle/>
        <a:p>
          <a:endParaRPr lang="fr-FR"/>
        </a:p>
      </dgm:t>
    </dgm:pt>
    <dgm:pt modelId="{38F54FA0-1D7E-4B22-A312-6CBE3562285F}" type="sibTrans" cxnId="{0C10D763-575B-474B-BCD9-7A353EC4556C}">
      <dgm:prSet/>
      <dgm:spPr/>
      <dgm:t>
        <a:bodyPr/>
        <a:lstStyle/>
        <a:p>
          <a:endParaRPr lang="fr-FR"/>
        </a:p>
      </dgm:t>
    </dgm:pt>
    <dgm:pt modelId="{C6135601-4B6A-4E1C-95E8-3CE5361A5E7D}">
      <dgm:prSet/>
      <dgm:spPr/>
      <dgm:t>
        <a:bodyPr/>
        <a:lstStyle/>
        <a:p>
          <a:r>
            <a:rPr lang="en-GB" dirty="0"/>
            <a:t>Import </a:t>
          </a:r>
          <a:r>
            <a:rPr lang="en-GB" dirty="0" err="1"/>
            <a:t>axios</a:t>
          </a:r>
          <a:endParaRPr lang="en-GB" dirty="0"/>
        </a:p>
      </dgm:t>
    </dgm:pt>
    <dgm:pt modelId="{866E5386-93DA-4F17-AF3B-1699CA80AD3E}" type="parTrans" cxnId="{B4D2BAEB-046A-480A-B793-C73EBF37FAF7}">
      <dgm:prSet/>
      <dgm:spPr/>
      <dgm:t>
        <a:bodyPr/>
        <a:lstStyle/>
        <a:p>
          <a:endParaRPr lang="fr-FR"/>
        </a:p>
      </dgm:t>
    </dgm:pt>
    <dgm:pt modelId="{0BDFC3F0-955C-4D6A-841F-DDCD495BD987}" type="sibTrans" cxnId="{B4D2BAEB-046A-480A-B793-C73EBF37FAF7}">
      <dgm:prSet/>
      <dgm:spPr/>
      <dgm:t>
        <a:bodyPr/>
        <a:lstStyle/>
        <a:p>
          <a:endParaRPr lang="fr-FR"/>
        </a:p>
      </dgm:t>
    </dgm:pt>
    <dgm:pt modelId="{8CE749FC-C374-4CB9-9D62-1C439C390D45}">
      <dgm:prSet/>
      <dgm:spPr/>
      <dgm:t>
        <a:bodyPr/>
        <a:lstStyle/>
        <a:p>
          <a:r>
            <a:rPr lang="en-GB" dirty="0"/>
            <a:t>With </a:t>
          </a:r>
          <a:r>
            <a:rPr lang="fr-FR" b="0" i="1" dirty="0" err="1"/>
            <a:t>axios</a:t>
          </a:r>
          <a:r>
            <a:rPr lang="fr-FR" b="0" dirty="0" err="1"/>
            <a:t>.</a:t>
          </a:r>
          <a:r>
            <a:rPr lang="fr-FR" b="0" i="1" dirty="0" err="1"/>
            <a:t>get</a:t>
          </a:r>
          <a:r>
            <a:rPr lang="fr-FR" b="0" dirty="0"/>
            <a:t>("http://api.quotable.io/</a:t>
          </a:r>
          <a:r>
            <a:rPr lang="fr-FR" b="0" dirty="0" err="1"/>
            <a:t>random</a:t>
          </a:r>
          <a:r>
            <a:rPr lang="fr-FR" b="0" dirty="0"/>
            <a:t>");</a:t>
          </a:r>
          <a:endParaRPr lang="en-GB" dirty="0"/>
        </a:p>
      </dgm:t>
    </dgm:pt>
    <dgm:pt modelId="{0BFF226D-ACD8-4828-91CF-BAA0B9031ACE}" type="parTrans" cxnId="{FF9DB080-C6B6-4523-8275-6A675D98ED0E}">
      <dgm:prSet/>
      <dgm:spPr/>
      <dgm:t>
        <a:bodyPr/>
        <a:lstStyle/>
        <a:p>
          <a:endParaRPr lang="fr-FR"/>
        </a:p>
      </dgm:t>
    </dgm:pt>
    <dgm:pt modelId="{38590E2C-D13C-4989-BC42-6D37BE6F8101}" type="sibTrans" cxnId="{FF9DB080-C6B6-4523-8275-6A675D98ED0E}">
      <dgm:prSet/>
      <dgm:spPr/>
      <dgm:t>
        <a:bodyPr/>
        <a:lstStyle/>
        <a:p>
          <a:endParaRPr lang="fr-FR"/>
        </a:p>
      </dgm:t>
    </dgm:pt>
    <dgm:pt modelId="{2777CA27-B700-4A97-B41F-04C5D11AD5A5}">
      <dgm:prSet/>
      <dgm:spPr/>
      <dgm:t>
        <a:bodyPr/>
        <a:lstStyle/>
        <a:p>
          <a:r>
            <a:rPr lang="en-GB" dirty="0"/>
            <a:t>Add .then and .catch </a:t>
          </a:r>
          <a:r>
            <a:rPr lang="en-GB" dirty="0" err="1"/>
            <a:t>callbacks</a:t>
          </a:r>
          <a:r>
            <a:rPr lang="en-GB" dirty="0"/>
            <a:t> to get </a:t>
          </a:r>
          <a:r>
            <a:rPr lang="en-GB" dirty="0" err="1"/>
            <a:t>axios</a:t>
          </a:r>
          <a:r>
            <a:rPr lang="en-GB" dirty="0"/>
            <a:t> get method to log response</a:t>
          </a:r>
        </a:p>
      </dgm:t>
    </dgm:pt>
    <dgm:pt modelId="{DD92D56C-124F-4629-80FB-4CC5031D74C0}" type="parTrans" cxnId="{0A1C13E6-B8E2-46D2-9071-A05566EED0C7}">
      <dgm:prSet/>
      <dgm:spPr/>
      <dgm:t>
        <a:bodyPr/>
        <a:lstStyle/>
        <a:p>
          <a:endParaRPr lang="fr-FR"/>
        </a:p>
      </dgm:t>
    </dgm:pt>
    <dgm:pt modelId="{AD4C1668-E1AC-4F16-9536-7A4837DA5ABC}" type="sibTrans" cxnId="{0A1C13E6-B8E2-46D2-9071-A05566EED0C7}">
      <dgm:prSet/>
      <dgm:spPr/>
      <dgm:t>
        <a:bodyPr/>
        <a:lstStyle/>
        <a:p>
          <a:endParaRPr lang="fr-FR"/>
        </a:p>
      </dgm:t>
    </dgm:pt>
    <dgm:pt modelId="{348ADC29-0562-49B9-A905-ABD5D21624D2}">
      <dgm:prSet/>
      <dgm:spPr/>
      <dgm:t>
        <a:bodyPr/>
        <a:lstStyle/>
        <a:p>
          <a:r>
            <a:rPr lang="fr-FR" b="0" dirty="0"/>
            <a:t>.</a:t>
          </a:r>
          <a:r>
            <a:rPr lang="fr-FR" b="0" i="1" dirty="0" err="1"/>
            <a:t>then</a:t>
          </a:r>
          <a:r>
            <a:rPr lang="fr-FR" b="0" dirty="0"/>
            <a:t>((</a:t>
          </a:r>
          <a:r>
            <a:rPr lang="fr-FR" b="0" dirty="0" err="1"/>
            <a:t>response</a:t>
          </a:r>
          <a:r>
            <a:rPr lang="fr-FR" b="0" dirty="0"/>
            <a:t>) </a:t>
          </a:r>
          <a:r>
            <a:rPr lang="fr-FR" b="0" i="1" dirty="0"/>
            <a:t>=&gt;</a:t>
          </a:r>
          <a:r>
            <a:rPr lang="fr-FR" b="0" dirty="0"/>
            <a:t>{…}).</a:t>
          </a:r>
          <a:r>
            <a:rPr lang="fr-FR" b="0" i="1" dirty="0"/>
            <a:t>catch</a:t>
          </a:r>
          <a:r>
            <a:rPr lang="fr-FR" b="0" dirty="0"/>
            <a:t>((</a:t>
          </a:r>
          <a:r>
            <a:rPr lang="fr-FR" b="0" dirty="0" err="1"/>
            <a:t>error</a:t>
          </a:r>
          <a:r>
            <a:rPr lang="fr-FR" b="0" dirty="0"/>
            <a:t>) </a:t>
          </a:r>
          <a:r>
            <a:rPr lang="fr-FR" b="0" i="1" dirty="0"/>
            <a:t>=&gt;</a:t>
          </a:r>
          <a:r>
            <a:rPr lang="fr-FR" b="0" dirty="0"/>
            <a:t> {…});</a:t>
          </a:r>
          <a:endParaRPr lang="en-GB" dirty="0"/>
        </a:p>
      </dgm:t>
    </dgm:pt>
    <dgm:pt modelId="{AC483FFE-DDF9-49EF-9E9B-CEAFC92C27B0}" type="parTrans" cxnId="{7B07A71B-B771-4F7B-99DE-CC73F632C0B8}">
      <dgm:prSet/>
      <dgm:spPr/>
      <dgm:t>
        <a:bodyPr/>
        <a:lstStyle/>
        <a:p>
          <a:endParaRPr lang="fr-FR"/>
        </a:p>
      </dgm:t>
    </dgm:pt>
    <dgm:pt modelId="{01D4AF1A-965E-4EC6-81B2-075DEB06E20B}" type="sibTrans" cxnId="{7B07A71B-B771-4F7B-99DE-CC73F632C0B8}">
      <dgm:prSet/>
      <dgm:spPr/>
      <dgm:t>
        <a:bodyPr/>
        <a:lstStyle/>
        <a:p>
          <a:endParaRPr lang="fr-FR"/>
        </a:p>
      </dgm:t>
    </dgm:pt>
    <dgm:pt modelId="{723BA7EA-CF74-46A0-AE44-FC74F43ADEE8}">
      <dgm:prSet/>
      <dgm:spPr/>
      <dgm:t>
        <a:bodyPr/>
        <a:lstStyle/>
        <a:p>
          <a:r>
            <a:rPr lang="en-GB" dirty="0"/>
            <a:t>In app function, add another function: </a:t>
          </a:r>
          <a:r>
            <a:rPr lang="fr-FR" b="0" i="1" dirty="0" err="1"/>
            <a:t>getQuote</a:t>
          </a:r>
          <a:endParaRPr lang="en-GB" dirty="0"/>
        </a:p>
      </dgm:t>
    </dgm:pt>
    <dgm:pt modelId="{02733AFF-22D5-4B44-8071-CD540BE32BCC}" type="parTrans" cxnId="{9C7258A1-13BE-44F3-BD2A-75445E28CC96}">
      <dgm:prSet/>
      <dgm:spPr/>
      <dgm:t>
        <a:bodyPr/>
        <a:lstStyle/>
        <a:p>
          <a:endParaRPr lang="fr-FR"/>
        </a:p>
      </dgm:t>
    </dgm:pt>
    <dgm:pt modelId="{B5561608-C54B-4293-9CD1-11FE3FCA0FBD}" type="sibTrans" cxnId="{9C7258A1-13BE-44F3-BD2A-75445E28CC96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F73F76C1-F405-420A-B74D-CF59F5223E54}" type="pres">
      <dgm:prSet presAssocID="{BD15E8A4-C518-4558-86B6-9D60F20454D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C86D66-3C54-4504-9C89-32920A2CB549}" type="pres">
      <dgm:prSet presAssocID="{BD15E8A4-C518-4558-86B6-9D60F20454D4}" presName="childText" presStyleLbl="revTx" presStyleIdx="0" presStyleCnt="3">
        <dgm:presLayoutVars>
          <dgm:bulletEnabled val="1"/>
        </dgm:presLayoutVars>
      </dgm:prSet>
      <dgm:spPr/>
    </dgm:pt>
    <dgm:pt modelId="{FD22E0C0-652E-4E97-81E4-F215D932F175}" type="pres">
      <dgm:prSet presAssocID="{C6135601-4B6A-4E1C-95E8-3CE5361A5E7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56BDF83-DF0B-4BC7-AB58-6419227D769F}" type="pres">
      <dgm:prSet presAssocID="{0BDFC3F0-955C-4D6A-841F-DDCD495BD987}" presName="spacer" presStyleCnt="0"/>
      <dgm:spPr/>
    </dgm:pt>
    <dgm:pt modelId="{F35F4DA9-1B8F-4E04-AFD7-FC4848307906}" type="pres">
      <dgm:prSet presAssocID="{723BA7EA-CF74-46A0-AE44-FC74F43ADEE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90FF92A-A326-4175-9B34-98F0540ACD99}" type="pres">
      <dgm:prSet presAssocID="{B5561608-C54B-4293-9CD1-11FE3FCA0FBD}" presName="spacer" presStyleCnt="0"/>
      <dgm:spPr/>
    </dgm:pt>
    <dgm:pt modelId="{E2629E53-3E5C-4E7C-90D1-A6E765E18328}" type="pres">
      <dgm:prSet presAssocID="{35E9C017-BA49-4D14-8B46-7569783637A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46B0BDC-B6B4-4C20-8511-925ED3F271FC}" type="pres">
      <dgm:prSet presAssocID="{35E9C017-BA49-4D14-8B46-7569783637A9}" presName="childText" presStyleLbl="revTx" presStyleIdx="1" presStyleCnt="3">
        <dgm:presLayoutVars>
          <dgm:bulletEnabled val="1"/>
        </dgm:presLayoutVars>
      </dgm:prSet>
      <dgm:spPr/>
    </dgm:pt>
    <dgm:pt modelId="{1BC5AB25-30CA-4652-B837-516CC225FED1}" type="pres">
      <dgm:prSet presAssocID="{2777CA27-B700-4A97-B41F-04C5D11AD5A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7CC442F-157D-49AD-A426-B7232619DB5A}" type="pres">
      <dgm:prSet presAssocID="{2777CA27-B700-4A97-B41F-04C5D11AD5A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4864602-3605-42A6-BE56-EF090F232DAC}" srcId="{BD15E8A4-C518-4558-86B6-9D60F20454D4}" destId="{A12E16A4-2066-48E8-88B3-71D9A9C34B33}" srcOrd="0" destOrd="0" parTransId="{ECDC0117-64FE-42FB-894F-FB493AB2F601}" sibTransId="{63A8F37F-F3DC-43AD-B660-CDDD9F3C3DBF}"/>
    <dgm:cxn modelId="{4A144E0D-B112-4751-AD94-2D543716E1D1}" type="presOf" srcId="{348ADC29-0562-49B9-A905-ABD5D21624D2}" destId="{97CC442F-157D-49AD-A426-B7232619DB5A}" srcOrd="0" destOrd="0" presId="urn:microsoft.com/office/officeart/2005/8/layout/vList2"/>
    <dgm:cxn modelId="{7B07A71B-B771-4F7B-99DE-CC73F632C0B8}" srcId="{2777CA27-B700-4A97-B41F-04C5D11AD5A5}" destId="{348ADC29-0562-49B9-A905-ABD5D21624D2}" srcOrd="0" destOrd="0" parTransId="{AC483FFE-DDF9-49EF-9E9B-CEAFC92C27B0}" sibTransId="{01D4AF1A-965E-4EC6-81B2-075DEB06E20B}"/>
    <dgm:cxn modelId="{0C10D763-575B-474B-BCD9-7A353EC4556C}" srcId="{76C30ABF-8A6D-4F6B-95E0-421246929C1E}" destId="{35E9C017-BA49-4D14-8B46-7569783637A9}" srcOrd="3" destOrd="0" parTransId="{D15D6BBE-BD5A-4068-8A37-4AD6F5445D24}" sibTransId="{38F54FA0-1D7E-4B22-A312-6CBE3562285F}"/>
    <dgm:cxn modelId="{D2D23B47-F1FE-44AE-B821-200FF1DB36EB}" type="presOf" srcId="{35E9C017-BA49-4D14-8B46-7569783637A9}" destId="{E2629E53-3E5C-4E7C-90D1-A6E765E18328}" srcOrd="0" destOrd="0" presId="urn:microsoft.com/office/officeart/2005/8/layout/vList2"/>
    <dgm:cxn modelId="{735B484D-6E02-4CB7-881D-64954A4182B8}" srcId="{76C30ABF-8A6D-4F6B-95E0-421246929C1E}" destId="{BD15E8A4-C518-4558-86B6-9D60F20454D4}" srcOrd="0" destOrd="0" parTransId="{6EC819F3-65EB-4937-956F-74C9A2874168}" sibTransId="{309D98BB-8957-4E08-AC8D-777B472AD81C}"/>
    <dgm:cxn modelId="{F87FFC7B-3FFD-4DCA-8221-495D2E79669D}" type="presOf" srcId="{723BA7EA-CF74-46A0-AE44-FC74F43ADEE8}" destId="{F35F4DA9-1B8F-4E04-AFD7-FC4848307906}" srcOrd="0" destOrd="0" presId="urn:microsoft.com/office/officeart/2005/8/layout/vList2"/>
    <dgm:cxn modelId="{9E1C317F-2B7D-4925-94C6-6FB3E3FE96CA}" type="presOf" srcId="{BD15E8A4-C518-4558-86B6-9D60F20454D4}" destId="{F73F76C1-F405-420A-B74D-CF59F5223E54}" srcOrd="0" destOrd="0" presId="urn:microsoft.com/office/officeart/2005/8/layout/vList2"/>
    <dgm:cxn modelId="{FF9DB080-C6B6-4523-8275-6A675D98ED0E}" srcId="{35E9C017-BA49-4D14-8B46-7569783637A9}" destId="{8CE749FC-C374-4CB9-9D62-1C439C390D45}" srcOrd="0" destOrd="0" parTransId="{0BFF226D-ACD8-4828-91CF-BAA0B9031ACE}" sibTransId="{38590E2C-D13C-4989-BC42-6D37BE6F8101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9C7258A1-13BE-44F3-BD2A-75445E28CC96}" srcId="{76C30ABF-8A6D-4F6B-95E0-421246929C1E}" destId="{723BA7EA-CF74-46A0-AE44-FC74F43ADEE8}" srcOrd="2" destOrd="0" parTransId="{02733AFF-22D5-4B44-8071-CD540BE32BCC}" sibTransId="{B5561608-C54B-4293-9CD1-11FE3FCA0FBD}"/>
    <dgm:cxn modelId="{C7E6F0A5-8CD9-4535-8136-9B47B410E337}" type="presOf" srcId="{8CE749FC-C374-4CB9-9D62-1C439C390D45}" destId="{346B0BDC-B6B4-4C20-8511-925ED3F271FC}" srcOrd="0" destOrd="0" presId="urn:microsoft.com/office/officeart/2005/8/layout/vList2"/>
    <dgm:cxn modelId="{A786EDBE-7873-466F-B842-AD87A38EE2CF}" type="presOf" srcId="{2777CA27-B700-4A97-B41F-04C5D11AD5A5}" destId="{1BC5AB25-30CA-4652-B837-516CC225FED1}" srcOrd="0" destOrd="0" presId="urn:microsoft.com/office/officeart/2005/8/layout/vList2"/>
    <dgm:cxn modelId="{C74C40D6-7064-498A-AF3D-9C9D6B49FC1F}" type="presOf" srcId="{A12E16A4-2066-48E8-88B3-71D9A9C34B33}" destId="{D9C86D66-3C54-4504-9C89-32920A2CB549}" srcOrd="0" destOrd="0" presId="urn:microsoft.com/office/officeart/2005/8/layout/vList2"/>
    <dgm:cxn modelId="{8ED9DADB-4D4A-4ED0-BEB3-49283855C09D}" type="presOf" srcId="{C6135601-4B6A-4E1C-95E8-3CE5361A5E7D}" destId="{FD22E0C0-652E-4E97-81E4-F215D932F175}" srcOrd="0" destOrd="0" presId="urn:microsoft.com/office/officeart/2005/8/layout/vList2"/>
    <dgm:cxn modelId="{0A1C13E6-B8E2-46D2-9071-A05566EED0C7}" srcId="{76C30ABF-8A6D-4F6B-95E0-421246929C1E}" destId="{2777CA27-B700-4A97-B41F-04C5D11AD5A5}" srcOrd="4" destOrd="0" parTransId="{DD92D56C-124F-4629-80FB-4CC5031D74C0}" sibTransId="{AD4C1668-E1AC-4F16-9536-7A4837DA5ABC}"/>
    <dgm:cxn modelId="{B4D2BAEB-046A-480A-B793-C73EBF37FAF7}" srcId="{76C30ABF-8A6D-4F6B-95E0-421246929C1E}" destId="{C6135601-4B6A-4E1C-95E8-3CE5361A5E7D}" srcOrd="1" destOrd="0" parTransId="{866E5386-93DA-4F17-AF3B-1699CA80AD3E}" sibTransId="{0BDFC3F0-955C-4D6A-841F-DDCD495BD987}"/>
    <dgm:cxn modelId="{56ED291F-7CED-4948-B7B8-C017903626F8}" type="presParOf" srcId="{3C7D40A0-C208-4B0E-8A58-982B43EA604D}" destId="{F73F76C1-F405-420A-B74D-CF59F5223E54}" srcOrd="0" destOrd="0" presId="urn:microsoft.com/office/officeart/2005/8/layout/vList2"/>
    <dgm:cxn modelId="{B9E2FF72-BE73-483A-8935-622B1F343936}" type="presParOf" srcId="{3C7D40A0-C208-4B0E-8A58-982B43EA604D}" destId="{D9C86D66-3C54-4504-9C89-32920A2CB549}" srcOrd="1" destOrd="0" presId="urn:microsoft.com/office/officeart/2005/8/layout/vList2"/>
    <dgm:cxn modelId="{ED8DF288-7BCE-4729-97B2-3B8085B58FD5}" type="presParOf" srcId="{3C7D40A0-C208-4B0E-8A58-982B43EA604D}" destId="{FD22E0C0-652E-4E97-81E4-F215D932F175}" srcOrd="2" destOrd="0" presId="urn:microsoft.com/office/officeart/2005/8/layout/vList2"/>
    <dgm:cxn modelId="{AB8055CD-6977-4AA8-A91A-E8992102CA1C}" type="presParOf" srcId="{3C7D40A0-C208-4B0E-8A58-982B43EA604D}" destId="{E56BDF83-DF0B-4BC7-AB58-6419227D769F}" srcOrd="3" destOrd="0" presId="urn:microsoft.com/office/officeart/2005/8/layout/vList2"/>
    <dgm:cxn modelId="{A7932825-EF8F-434F-B36D-F0D9E0F5336E}" type="presParOf" srcId="{3C7D40A0-C208-4B0E-8A58-982B43EA604D}" destId="{F35F4DA9-1B8F-4E04-AFD7-FC4848307906}" srcOrd="4" destOrd="0" presId="urn:microsoft.com/office/officeart/2005/8/layout/vList2"/>
    <dgm:cxn modelId="{0414EFA3-3660-4F3D-920C-632B5FA8E206}" type="presParOf" srcId="{3C7D40A0-C208-4B0E-8A58-982B43EA604D}" destId="{D90FF92A-A326-4175-9B34-98F0540ACD99}" srcOrd="5" destOrd="0" presId="urn:microsoft.com/office/officeart/2005/8/layout/vList2"/>
    <dgm:cxn modelId="{73D4C8E7-D685-41AC-987D-68A563498EC0}" type="presParOf" srcId="{3C7D40A0-C208-4B0E-8A58-982B43EA604D}" destId="{E2629E53-3E5C-4E7C-90D1-A6E765E18328}" srcOrd="6" destOrd="0" presId="urn:microsoft.com/office/officeart/2005/8/layout/vList2"/>
    <dgm:cxn modelId="{70C58E66-6463-478F-9FA4-01EF15F8E79C}" type="presParOf" srcId="{3C7D40A0-C208-4B0E-8A58-982B43EA604D}" destId="{346B0BDC-B6B4-4C20-8511-925ED3F271FC}" srcOrd="7" destOrd="0" presId="urn:microsoft.com/office/officeart/2005/8/layout/vList2"/>
    <dgm:cxn modelId="{5B9E1E7F-BB0E-488A-8279-804D662EFD97}" type="presParOf" srcId="{3C7D40A0-C208-4B0E-8A58-982B43EA604D}" destId="{1BC5AB25-30CA-4652-B837-516CC225FED1}" srcOrd="8" destOrd="0" presId="urn:microsoft.com/office/officeart/2005/8/layout/vList2"/>
    <dgm:cxn modelId="{DD9ED6A0-A0F3-4957-B187-5B365A2A4DEA}" type="presParOf" srcId="{3C7D40A0-C208-4B0E-8A58-982B43EA604D}" destId="{97CC442F-157D-49AD-A426-B7232619DB5A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A3FBD57-47BA-44B7-AAAA-1100A2F2D3F4}">
      <dgm:prSet/>
      <dgm:spPr/>
      <dgm:t>
        <a:bodyPr/>
        <a:lstStyle/>
        <a:p>
          <a:r>
            <a:rPr lang="en-GB" dirty="0"/>
            <a:t>Store the API response in previously created state variable</a:t>
          </a:r>
        </a:p>
      </dgm:t>
    </dgm:pt>
    <dgm:pt modelId="{F519E935-FAA2-44DF-A00A-3178C0E1711A}" type="parTrans" cxnId="{E5A5822B-5EDE-4EC1-82C4-DA61D5DF081F}">
      <dgm:prSet/>
      <dgm:spPr/>
      <dgm:t>
        <a:bodyPr/>
        <a:lstStyle/>
        <a:p>
          <a:endParaRPr lang="fr-FR"/>
        </a:p>
      </dgm:t>
    </dgm:pt>
    <dgm:pt modelId="{0A2BEA56-4D8B-437C-A4D7-05E45F6D7CCD}" type="sibTrans" cxnId="{E5A5822B-5EDE-4EC1-82C4-DA61D5DF081F}">
      <dgm:prSet/>
      <dgm:spPr/>
      <dgm:t>
        <a:bodyPr/>
        <a:lstStyle/>
        <a:p>
          <a:endParaRPr lang="fr-FR"/>
        </a:p>
      </dgm:t>
    </dgm:pt>
    <dgm:pt modelId="{EB273898-9706-466E-AF7C-5EEF085F0D3F}">
      <dgm:prSet/>
      <dgm:spPr/>
      <dgm:t>
        <a:bodyPr/>
        <a:lstStyle/>
        <a:p>
          <a:r>
            <a:rPr lang="fr-FR" b="0" i="1" dirty="0" err="1"/>
            <a:t>setQuote</a:t>
          </a:r>
          <a:r>
            <a:rPr lang="fr-FR" b="0" dirty="0"/>
            <a:t>(</a:t>
          </a:r>
          <a:r>
            <a:rPr lang="fr-FR" b="0" i="1" dirty="0" err="1"/>
            <a:t>response</a:t>
          </a:r>
          <a:r>
            <a:rPr lang="fr-FR" b="0" dirty="0" err="1"/>
            <a:t>.</a:t>
          </a:r>
          <a:r>
            <a:rPr lang="fr-FR" b="0" i="1" dirty="0" err="1"/>
            <a:t>data</a:t>
          </a:r>
          <a:r>
            <a:rPr lang="fr-FR" b="0" dirty="0" err="1"/>
            <a:t>.</a:t>
          </a:r>
          <a:r>
            <a:rPr lang="fr-FR" b="0" i="1" dirty="0" err="1"/>
            <a:t>content</a:t>
          </a:r>
          <a:r>
            <a:rPr lang="fr-FR" b="0" dirty="0"/>
            <a:t>);</a:t>
          </a:r>
          <a:endParaRPr lang="en-GB" dirty="0"/>
        </a:p>
      </dgm:t>
    </dgm:pt>
    <dgm:pt modelId="{D9991DEE-2731-4437-A278-9900D83E9720}" type="parTrans" cxnId="{B50E8D14-97E6-4A6B-89D1-B7DD4CCF64F7}">
      <dgm:prSet/>
      <dgm:spPr/>
      <dgm:t>
        <a:bodyPr/>
        <a:lstStyle/>
        <a:p>
          <a:endParaRPr lang="fr-FR"/>
        </a:p>
      </dgm:t>
    </dgm:pt>
    <dgm:pt modelId="{6B381BE6-1CD9-4154-B9B0-E68D1A06E5A7}" type="sibTrans" cxnId="{B50E8D14-97E6-4A6B-89D1-B7DD4CCF64F7}">
      <dgm:prSet/>
      <dgm:spPr/>
      <dgm:t>
        <a:bodyPr/>
        <a:lstStyle/>
        <a:p>
          <a:endParaRPr lang="fr-FR"/>
        </a:p>
      </dgm:t>
    </dgm:pt>
    <dgm:pt modelId="{5BCB5365-60F1-4DBE-8773-BC11037DFB23}">
      <dgm:prSet/>
      <dgm:spPr/>
      <dgm:t>
        <a:bodyPr/>
        <a:lstStyle/>
        <a:p>
          <a:r>
            <a:rPr lang="en-GB" dirty="0"/>
            <a:t>In .then </a:t>
          </a:r>
          <a:r>
            <a:rPr lang="en-GB" dirty="0" err="1"/>
            <a:t>callback</a:t>
          </a:r>
          <a:r>
            <a:rPr lang="en-GB" dirty="0"/>
            <a:t> add:</a:t>
          </a:r>
        </a:p>
      </dgm:t>
    </dgm:pt>
    <dgm:pt modelId="{A27198D9-1A2A-4F7D-A544-3BF9304574A0}" type="parTrans" cxnId="{57D89FB2-A519-4C9E-BFA9-22C29687747E}">
      <dgm:prSet/>
      <dgm:spPr/>
      <dgm:t>
        <a:bodyPr/>
        <a:lstStyle/>
        <a:p>
          <a:endParaRPr lang="fr-FR"/>
        </a:p>
      </dgm:t>
    </dgm:pt>
    <dgm:pt modelId="{F39116F3-7FE1-4B92-9C21-320EAB141DBF}" type="sibTrans" cxnId="{57D89FB2-A519-4C9E-BFA9-22C29687747E}">
      <dgm:prSet/>
      <dgm:spPr/>
      <dgm:t>
        <a:bodyPr/>
        <a:lstStyle/>
        <a:p>
          <a:endParaRPr lang="fr-FR"/>
        </a:p>
      </dgm:t>
    </dgm:pt>
    <dgm:pt modelId="{B8A142FF-044B-4BB8-9A47-C45C5CF01106}">
      <dgm:prSet/>
      <dgm:spPr/>
      <dgm:t>
        <a:bodyPr/>
        <a:lstStyle/>
        <a:p>
          <a:r>
            <a:rPr lang="en-GB" dirty="0"/>
            <a:t>Use the quote variable in html to display quote:</a:t>
          </a:r>
        </a:p>
      </dgm:t>
    </dgm:pt>
    <dgm:pt modelId="{4502CCE9-3A42-409B-9718-853AACB5B91E}" type="parTrans" cxnId="{45FFD1FC-A21E-4E16-AD5F-C6B30EC57B29}">
      <dgm:prSet/>
      <dgm:spPr/>
      <dgm:t>
        <a:bodyPr/>
        <a:lstStyle/>
        <a:p>
          <a:endParaRPr lang="fr-FR"/>
        </a:p>
      </dgm:t>
    </dgm:pt>
    <dgm:pt modelId="{79E224BC-92D0-4727-BFC1-EB872062B3CF}" type="sibTrans" cxnId="{45FFD1FC-A21E-4E16-AD5F-C6B30EC57B29}">
      <dgm:prSet/>
      <dgm:spPr/>
      <dgm:t>
        <a:bodyPr/>
        <a:lstStyle/>
        <a:p>
          <a:endParaRPr lang="fr-FR"/>
        </a:p>
      </dgm:t>
    </dgm:pt>
    <dgm:pt modelId="{0BB6C857-6F2C-484F-B8AD-C3EEC4DE3899}">
      <dgm:prSet/>
      <dgm:spPr/>
      <dgm:t>
        <a:bodyPr/>
        <a:lstStyle/>
        <a:p>
          <a:r>
            <a:rPr lang="fr-FR" b="0" i="1" dirty="0"/>
            <a:t>return</a:t>
          </a:r>
          <a:r>
            <a:rPr lang="fr-FR" b="0" dirty="0"/>
            <a:t> &lt;&gt;{</a:t>
          </a:r>
          <a:r>
            <a:rPr lang="fr-FR" b="0" dirty="0" err="1"/>
            <a:t>quote</a:t>
          </a:r>
          <a:r>
            <a:rPr lang="fr-FR" b="0" dirty="0"/>
            <a:t>}&lt;/&gt;;</a:t>
          </a:r>
          <a:endParaRPr lang="en-GB" dirty="0"/>
        </a:p>
      </dgm:t>
    </dgm:pt>
    <dgm:pt modelId="{69016403-E872-4085-A016-3B226F8C35F5}" type="parTrans" cxnId="{C3D3BF5F-13EA-42F3-9C91-1DA21E2A2C87}">
      <dgm:prSet/>
      <dgm:spPr/>
      <dgm:t>
        <a:bodyPr/>
        <a:lstStyle/>
        <a:p>
          <a:endParaRPr lang="fr-FR"/>
        </a:p>
      </dgm:t>
    </dgm:pt>
    <dgm:pt modelId="{2CD904BA-B7F0-4A13-BBDF-7C8C356393B7}" type="sibTrans" cxnId="{C3D3BF5F-13EA-42F3-9C91-1DA21E2A2C87}">
      <dgm:prSet/>
      <dgm:spPr/>
      <dgm:t>
        <a:bodyPr/>
        <a:lstStyle/>
        <a:p>
          <a:endParaRPr lang="fr-FR"/>
        </a:p>
      </dgm:t>
    </dgm:pt>
    <dgm:pt modelId="{478AC7A1-B7A0-478C-863D-D4BDD346BC80}">
      <dgm:prSet/>
      <dgm:spPr/>
      <dgm:t>
        <a:bodyPr/>
        <a:lstStyle/>
        <a:p>
          <a:r>
            <a:rPr lang="en-GB" dirty="0"/>
            <a:t>Add button to get new quote</a:t>
          </a:r>
        </a:p>
      </dgm:t>
    </dgm:pt>
    <dgm:pt modelId="{F6C64FD8-B829-4609-A7D4-94ABCC32E36D}" type="parTrans" cxnId="{A96D9D93-F657-42BD-987E-66CFF45C0E5F}">
      <dgm:prSet/>
      <dgm:spPr/>
      <dgm:t>
        <a:bodyPr/>
        <a:lstStyle/>
        <a:p>
          <a:endParaRPr lang="fr-FR"/>
        </a:p>
      </dgm:t>
    </dgm:pt>
    <dgm:pt modelId="{917C484B-165C-4422-94C6-BCA96AEEE800}" type="sibTrans" cxnId="{A96D9D93-F657-42BD-987E-66CFF45C0E5F}">
      <dgm:prSet/>
      <dgm:spPr/>
      <dgm:t>
        <a:bodyPr/>
        <a:lstStyle/>
        <a:p>
          <a:endParaRPr lang="fr-FR"/>
        </a:p>
      </dgm:t>
    </dgm:pt>
    <dgm:pt modelId="{3C7FBDFF-425B-4083-AA57-75877684743E}">
      <dgm:prSet/>
      <dgm:spPr/>
      <dgm:t>
        <a:bodyPr/>
        <a:lstStyle/>
        <a:p>
          <a:r>
            <a:rPr lang="en-US" b="0" dirty="0"/>
            <a:t>&lt;button </a:t>
          </a:r>
          <a:r>
            <a:rPr lang="en-US" b="0" i="1" dirty="0" err="1"/>
            <a:t>onClick</a:t>
          </a:r>
          <a:r>
            <a:rPr lang="en-US" b="0" i="1" dirty="0"/>
            <a:t>=</a:t>
          </a:r>
          <a:r>
            <a:rPr lang="en-US" b="0" dirty="0"/>
            <a:t>{</a:t>
          </a:r>
          <a:r>
            <a:rPr lang="en-US" b="0" dirty="0" err="1"/>
            <a:t>getQuote</a:t>
          </a:r>
          <a:r>
            <a:rPr lang="en-US" b="0" dirty="0"/>
            <a:t>}&gt;Get Quote&lt;/button&gt;</a:t>
          </a:r>
          <a:endParaRPr lang="en-GB" dirty="0"/>
        </a:p>
      </dgm:t>
    </dgm:pt>
    <dgm:pt modelId="{195E6226-9941-434A-BEDE-42CD2555D33A}" type="parTrans" cxnId="{D3E4BF27-EDC7-47AA-B4BB-D344350A6D71}">
      <dgm:prSet/>
      <dgm:spPr/>
      <dgm:t>
        <a:bodyPr/>
        <a:lstStyle/>
        <a:p>
          <a:endParaRPr lang="fr-FR"/>
        </a:p>
      </dgm:t>
    </dgm:pt>
    <dgm:pt modelId="{3C4E0D3A-9EDD-4814-B583-FE795735EBD8}" type="sibTrans" cxnId="{D3E4BF27-EDC7-47AA-B4BB-D344350A6D71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992A1D5F-EA3B-413B-9F45-C3A2771D8D76}" type="pres">
      <dgm:prSet presAssocID="{FA3FBD57-47BA-44B7-AAAA-1100A2F2D3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A76921-0A11-451E-B30A-DF7FEE153EE9}" type="pres">
      <dgm:prSet presAssocID="{FA3FBD57-47BA-44B7-AAAA-1100A2F2D3F4}" presName="childText" presStyleLbl="revTx" presStyleIdx="0" presStyleCnt="3">
        <dgm:presLayoutVars>
          <dgm:bulletEnabled val="1"/>
        </dgm:presLayoutVars>
      </dgm:prSet>
      <dgm:spPr/>
    </dgm:pt>
    <dgm:pt modelId="{56AA8998-4F33-4612-9090-27AFCD523D74}" type="pres">
      <dgm:prSet presAssocID="{B8A142FF-044B-4BB8-9A47-C45C5CF011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6D3883-5964-4F82-ABE8-139762643B98}" type="pres">
      <dgm:prSet presAssocID="{B8A142FF-044B-4BB8-9A47-C45C5CF01106}" presName="childText" presStyleLbl="revTx" presStyleIdx="1" presStyleCnt="3">
        <dgm:presLayoutVars>
          <dgm:bulletEnabled val="1"/>
        </dgm:presLayoutVars>
      </dgm:prSet>
      <dgm:spPr/>
    </dgm:pt>
    <dgm:pt modelId="{D7866526-FB9D-48A7-9B90-3099870FD809}" type="pres">
      <dgm:prSet presAssocID="{478AC7A1-B7A0-478C-863D-D4BDD346BC8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1D98BB1-F550-495A-B1DA-400A8AF85712}" type="pres">
      <dgm:prSet presAssocID="{478AC7A1-B7A0-478C-863D-D4BDD346BC8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50E8D14-97E6-4A6B-89D1-B7DD4CCF64F7}" srcId="{5BCB5365-60F1-4DBE-8773-BC11037DFB23}" destId="{EB273898-9706-466E-AF7C-5EEF085F0D3F}" srcOrd="0" destOrd="0" parTransId="{D9991DEE-2731-4437-A278-9900D83E9720}" sibTransId="{6B381BE6-1CD9-4154-B9B0-E68D1A06E5A7}"/>
    <dgm:cxn modelId="{FC5C541D-E6B7-4034-A5B3-EC0D44324038}" type="presOf" srcId="{3C7FBDFF-425B-4083-AA57-75877684743E}" destId="{81D98BB1-F550-495A-B1DA-400A8AF85712}" srcOrd="0" destOrd="0" presId="urn:microsoft.com/office/officeart/2005/8/layout/vList2"/>
    <dgm:cxn modelId="{D3E4BF27-EDC7-47AA-B4BB-D344350A6D71}" srcId="{478AC7A1-B7A0-478C-863D-D4BDD346BC80}" destId="{3C7FBDFF-425B-4083-AA57-75877684743E}" srcOrd="0" destOrd="0" parTransId="{195E6226-9941-434A-BEDE-42CD2555D33A}" sibTransId="{3C4E0D3A-9EDD-4814-B583-FE795735EBD8}"/>
    <dgm:cxn modelId="{E5A5822B-5EDE-4EC1-82C4-DA61D5DF081F}" srcId="{76C30ABF-8A6D-4F6B-95E0-421246929C1E}" destId="{FA3FBD57-47BA-44B7-AAAA-1100A2F2D3F4}" srcOrd="0" destOrd="0" parTransId="{F519E935-FAA2-44DF-A00A-3178C0E1711A}" sibTransId="{0A2BEA56-4D8B-437C-A4D7-05E45F6D7CCD}"/>
    <dgm:cxn modelId="{C3D3BF5F-13EA-42F3-9C91-1DA21E2A2C87}" srcId="{B8A142FF-044B-4BB8-9A47-C45C5CF01106}" destId="{0BB6C857-6F2C-484F-B8AD-C3EEC4DE3899}" srcOrd="0" destOrd="0" parTransId="{69016403-E872-4085-A016-3B226F8C35F5}" sibTransId="{2CD904BA-B7F0-4A13-BBDF-7C8C356393B7}"/>
    <dgm:cxn modelId="{4FDDDD6A-89E2-498D-9C58-8A237B4691A5}" type="presOf" srcId="{B8A142FF-044B-4BB8-9A47-C45C5CF01106}" destId="{56AA8998-4F33-4612-9090-27AFCD523D74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A96D9D93-F657-42BD-987E-66CFF45C0E5F}" srcId="{76C30ABF-8A6D-4F6B-95E0-421246929C1E}" destId="{478AC7A1-B7A0-478C-863D-D4BDD346BC80}" srcOrd="2" destOrd="0" parTransId="{F6C64FD8-B829-4609-A7D4-94ABCC32E36D}" sibTransId="{917C484B-165C-4422-94C6-BCA96AEEE800}"/>
    <dgm:cxn modelId="{0A7206A6-607E-45AD-8196-59DF203EC201}" type="presOf" srcId="{EB273898-9706-466E-AF7C-5EEF085F0D3F}" destId="{F3A76921-0A11-451E-B30A-DF7FEE153EE9}" srcOrd="0" destOrd="1" presId="urn:microsoft.com/office/officeart/2005/8/layout/vList2"/>
    <dgm:cxn modelId="{71CFBAAB-3535-4909-B0E7-743BCCF06055}" type="presOf" srcId="{FA3FBD57-47BA-44B7-AAAA-1100A2F2D3F4}" destId="{992A1D5F-EA3B-413B-9F45-C3A2771D8D76}" srcOrd="0" destOrd="0" presId="urn:microsoft.com/office/officeart/2005/8/layout/vList2"/>
    <dgm:cxn modelId="{57D89FB2-A519-4C9E-BFA9-22C29687747E}" srcId="{FA3FBD57-47BA-44B7-AAAA-1100A2F2D3F4}" destId="{5BCB5365-60F1-4DBE-8773-BC11037DFB23}" srcOrd="0" destOrd="0" parTransId="{A27198D9-1A2A-4F7D-A544-3BF9304574A0}" sibTransId="{F39116F3-7FE1-4B92-9C21-320EAB141DBF}"/>
    <dgm:cxn modelId="{2F8B53B7-40B5-41B5-83B2-2EE2BB4E6CCB}" type="presOf" srcId="{5BCB5365-60F1-4DBE-8773-BC11037DFB23}" destId="{F3A76921-0A11-451E-B30A-DF7FEE153EE9}" srcOrd="0" destOrd="0" presId="urn:microsoft.com/office/officeart/2005/8/layout/vList2"/>
    <dgm:cxn modelId="{1371AEC7-3BDE-4517-87C9-16F09927EA97}" type="presOf" srcId="{478AC7A1-B7A0-478C-863D-D4BDD346BC80}" destId="{D7866526-FB9D-48A7-9B90-3099870FD809}" srcOrd="0" destOrd="0" presId="urn:microsoft.com/office/officeart/2005/8/layout/vList2"/>
    <dgm:cxn modelId="{63F3D5E2-8BBA-4934-8753-6812ABCC83C6}" type="presOf" srcId="{0BB6C857-6F2C-484F-B8AD-C3EEC4DE3899}" destId="{036D3883-5964-4F82-ABE8-139762643B98}" srcOrd="0" destOrd="0" presId="urn:microsoft.com/office/officeart/2005/8/layout/vList2"/>
    <dgm:cxn modelId="{45FFD1FC-A21E-4E16-AD5F-C6B30EC57B29}" srcId="{76C30ABF-8A6D-4F6B-95E0-421246929C1E}" destId="{B8A142FF-044B-4BB8-9A47-C45C5CF01106}" srcOrd="1" destOrd="0" parTransId="{4502CCE9-3A42-409B-9718-853AACB5B91E}" sibTransId="{79E224BC-92D0-4727-BFC1-EB872062B3CF}"/>
    <dgm:cxn modelId="{9491A1A5-6C30-411A-B528-B54BB275EDCE}" type="presParOf" srcId="{3C7D40A0-C208-4B0E-8A58-982B43EA604D}" destId="{992A1D5F-EA3B-413B-9F45-C3A2771D8D76}" srcOrd="0" destOrd="0" presId="urn:microsoft.com/office/officeart/2005/8/layout/vList2"/>
    <dgm:cxn modelId="{6DA16114-300F-423C-8818-4FC6DD703488}" type="presParOf" srcId="{3C7D40A0-C208-4B0E-8A58-982B43EA604D}" destId="{F3A76921-0A11-451E-B30A-DF7FEE153EE9}" srcOrd="1" destOrd="0" presId="urn:microsoft.com/office/officeart/2005/8/layout/vList2"/>
    <dgm:cxn modelId="{479ECE28-118A-46B1-BE7A-04DB6D5012DC}" type="presParOf" srcId="{3C7D40A0-C208-4B0E-8A58-982B43EA604D}" destId="{56AA8998-4F33-4612-9090-27AFCD523D74}" srcOrd="2" destOrd="0" presId="urn:microsoft.com/office/officeart/2005/8/layout/vList2"/>
    <dgm:cxn modelId="{396C9B7F-4D85-4CD3-AAF0-4CA760E11FA2}" type="presParOf" srcId="{3C7D40A0-C208-4B0E-8A58-982B43EA604D}" destId="{036D3883-5964-4F82-ABE8-139762643B98}" srcOrd="3" destOrd="0" presId="urn:microsoft.com/office/officeart/2005/8/layout/vList2"/>
    <dgm:cxn modelId="{4F70FDDA-A96F-446A-AB69-04D4E6A9E435}" type="presParOf" srcId="{3C7D40A0-C208-4B0E-8A58-982B43EA604D}" destId="{D7866526-FB9D-48A7-9B90-3099870FD809}" srcOrd="4" destOrd="0" presId="urn:microsoft.com/office/officeart/2005/8/layout/vList2"/>
    <dgm:cxn modelId="{292F7669-5FFD-484C-B4CF-481E452E5038}" type="presParOf" srcId="{3C7D40A0-C208-4B0E-8A58-982B43EA604D}" destId="{81D98BB1-F550-495A-B1DA-400A8AF8571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09980-602E-457D-9131-7CDD0C559B9A}">
      <dsp:nvSpPr>
        <dsp:cNvPr id="0" name=""/>
        <dsp:cNvSpPr/>
      </dsp:nvSpPr>
      <dsp:spPr>
        <a:xfrm>
          <a:off x="0" y="1231849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Developing the quote app</a:t>
          </a:r>
          <a:endParaRPr lang="fr-FR" sz="6500" kern="1200" dirty="0"/>
        </a:p>
      </dsp:txBody>
      <dsp:txXfrm>
        <a:off x="76105" y="1307954"/>
        <a:ext cx="9906189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F76C1-F405-420A-B74D-CF59F5223E54}">
      <dsp:nvSpPr>
        <dsp:cNvPr id="0" name=""/>
        <dsp:cNvSpPr/>
      </dsp:nvSpPr>
      <dsp:spPr>
        <a:xfrm>
          <a:off x="0" y="718512"/>
          <a:ext cx="10058399" cy="258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 err="1"/>
            <a:t>Npx</a:t>
          </a:r>
          <a:r>
            <a:rPr lang="en-GB" sz="6500" kern="1200" dirty="0"/>
            <a:t> create-react-app </a:t>
          </a:r>
          <a:r>
            <a:rPr lang="en-GB" sz="6500" kern="1200" dirty="0" err="1"/>
            <a:t>quoteapp</a:t>
          </a:r>
          <a:endParaRPr lang="fr-FR" sz="6500" kern="1200" dirty="0"/>
        </a:p>
      </dsp:txBody>
      <dsp:txXfrm>
        <a:off x="126223" y="844735"/>
        <a:ext cx="9805953" cy="2333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F76C1-F405-420A-B74D-CF59F5223E54}">
      <dsp:nvSpPr>
        <dsp:cNvPr id="0" name=""/>
        <dsp:cNvSpPr/>
      </dsp:nvSpPr>
      <dsp:spPr>
        <a:xfrm>
          <a:off x="0" y="32487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Basic syntax: const [state, </a:t>
          </a:r>
          <a:r>
            <a:rPr lang="en-US" sz="2500" b="0" i="0" kern="1200" dirty="0" err="1"/>
            <a:t>setState</a:t>
          </a:r>
          <a:r>
            <a:rPr lang="en-US" sz="2500" b="0" i="0" kern="1200" dirty="0"/>
            <a:t>] = </a:t>
          </a:r>
          <a:r>
            <a:rPr lang="en-US" sz="2500" b="0" i="0" kern="1200" dirty="0" err="1"/>
            <a:t>useState</a:t>
          </a:r>
          <a:r>
            <a:rPr lang="en-US" sz="2500" b="0" i="0" kern="1200" dirty="0"/>
            <a:t>(</a:t>
          </a:r>
          <a:r>
            <a:rPr lang="en-US" sz="2500" b="0" i="0" kern="1200" dirty="0" err="1"/>
            <a:t>initialValue</a:t>
          </a:r>
          <a:r>
            <a:rPr lang="en-US" sz="2500" b="0" i="0" kern="1200" dirty="0"/>
            <a:t>);</a:t>
          </a:r>
          <a:endParaRPr lang="fr-FR" sz="2500" kern="1200" dirty="0"/>
        </a:p>
      </dsp:txBody>
      <dsp:txXfrm>
        <a:off x="29271" y="61758"/>
        <a:ext cx="9999857" cy="541083"/>
      </dsp:txXfrm>
    </dsp:sp>
    <dsp:sp modelId="{68E7D5DB-33C2-4319-AFD0-CCE68C9DE602}">
      <dsp:nvSpPr>
        <dsp:cNvPr id="0" name=""/>
        <dsp:cNvSpPr/>
      </dsp:nvSpPr>
      <dsp:spPr>
        <a:xfrm>
          <a:off x="0" y="704112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state is the current state value, and </a:t>
          </a:r>
          <a:r>
            <a:rPr lang="en-US" sz="2500" b="0" i="0" kern="1200" dirty="0" err="1"/>
            <a:t>setState</a:t>
          </a:r>
          <a:r>
            <a:rPr lang="en-US" sz="2500" b="0" i="0" kern="1200" dirty="0"/>
            <a:t> is a function to update it.</a:t>
          </a:r>
        </a:p>
      </dsp:txBody>
      <dsp:txXfrm>
        <a:off x="29271" y="733383"/>
        <a:ext cx="9999857" cy="541083"/>
      </dsp:txXfrm>
    </dsp:sp>
    <dsp:sp modelId="{AEC734A5-A646-4EAA-BDBD-928FFDD4ED1F}">
      <dsp:nvSpPr>
        <dsp:cNvPr id="0" name=""/>
        <dsp:cNvSpPr/>
      </dsp:nvSpPr>
      <dsp:spPr>
        <a:xfrm>
          <a:off x="0" y="1375737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1" i="0" kern="1200"/>
            <a:t>Initializing State</a:t>
          </a:r>
          <a:r>
            <a:rPr lang="en-US" sz="2500" b="0" i="0" kern="1200"/>
            <a:t>State can be initialized with an initial value.</a:t>
          </a:r>
          <a:endParaRPr lang="en-US" sz="2500" b="0" i="0" kern="1200" dirty="0"/>
        </a:p>
      </dsp:txBody>
      <dsp:txXfrm>
        <a:off x="29271" y="1405008"/>
        <a:ext cx="9999857" cy="541083"/>
      </dsp:txXfrm>
    </dsp:sp>
    <dsp:sp modelId="{E8F14717-F73F-4C00-BB52-8255B2B0090C}">
      <dsp:nvSpPr>
        <dsp:cNvPr id="0" name=""/>
        <dsp:cNvSpPr/>
      </dsp:nvSpPr>
      <dsp:spPr>
        <a:xfrm>
          <a:off x="0" y="2047362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Common data types include numbers, strings, objects, and arrays.</a:t>
          </a:r>
        </a:p>
      </dsp:txBody>
      <dsp:txXfrm>
        <a:off x="29271" y="2076633"/>
        <a:ext cx="9999857" cy="541083"/>
      </dsp:txXfrm>
    </dsp:sp>
    <dsp:sp modelId="{AD0CC2EE-BF0E-40A1-B1D7-DB76F9CE451D}">
      <dsp:nvSpPr>
        <dsp:cNvPr id="0" name=""/>
        <dsp:cNvSpPr/>
      </dsp:nvSpPr>
      <dsp:spPr>
        <a:xfrm>
          <a:off x="0" y="2718987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1" i="0" kern="1200"/>
            <a:t>Updating State</a:t>
          </a:r>
          <a:r>
            <a:rPr lang="en-US" sz="2500" b="0" i="0" kern="1200"/>
            <a:t>Use the setState function to update state.</a:t>
          </a:r>
          <a:endParaRPr lang="en-US" sz="2500" b="0" i="0" kern="1200" dirty="0"/>
        </a:p>
      </dsp:txBody>
      <dsp:txXfrm>
        <a:off x="29271" y="2748258"/>
        <a:ext cx="9999857" cy="541083"/>
      </dsp:txXfrm>
    </dsp:sp>
    <dsp:sp modelId="{E51FFB1A-54FA-490B-B233-AE4C2577F588}">
      <dsp:nvSpPr>
        <dsp:cNvPr id="0" name=""/>
        <dsp:cNvSpPr/>
      </dsp:nvSpPr>
      <dsp:spPr>
        <a:xfrm>
          <a:off x="0" y="3390612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/>
            <a:t>State updates are asynchronous and batched for performance.</a:t>
          </a:r>
        </a:p>
      </dsp:txBody>
      <dsp:txXfrm>
        <a:off x="29271" y="3419883"/>
        <a:ext cx="9999857" cy="5410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F76C1-F405-420A-B74D-CF59F5223E54}">
      <dsp:nvSpPr>
        <dsp:cNvPr id="0" name=""/>
        <dsp:cNvSpPr/>
      </dsp:nvSpPr>
      <dsp:spPr>
        <a:xfrm>
          <a:off x="0" y="32262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i="0" kern="1200" dirty="0"/>
            <a:t>import </a:t>
          </a:r>
          <a:r>
            <a:rPr lang="fr-FR" sz="3000" b="0" i="0" kern="1200" dirty="0" err="1"/>
            <a:t>React</a:t>
          </a:r>
          <a:r>
            <a:rPr lang="fr-FR" sz="3000" b="0" i="0" kern="1200" dirty="0"/>
            <a:t>, { </a:t>
          </a:r>
          <a:r>
            <a:rPr lang="fr-FR" sz="3000" b="0" i="0" kern="1200" dirty="0" err="1"/>
            <a:t>useState</a:t>
          </a:r>
          <a:r>
            <a:rPr lang="fr-FR" sz="3000" b="0" i="0" kern="1200" dirty="0"/>
            <a:t> } </a:t>
          </a:r>
          <a:r>
            <a:rPr lang="fr-FR" sz="3000" b="0" i="0" kern="1200" dirty="0" err="1"/>
            <a:t>from</a:t>
          </a:r>
          <a:r>
            <a:rPr lang="fr-FR" sz="3000" b="0" i="0" kern="1200" dirty="0"/>
            <a:t> '</a:t>
          </a:r>
          <a:r>
            <a:rPr lang="fr-FR" sz="3000" b="0" i="0" kern="1200" dirty="0" err="1"/>
            <a:t>react</a:t>
          </a:r>
          <a:r>
            <a:rPr lang="fr-FR" sz="3000" b="0" i="0" kern="1200" dirty="0"/>
            <a:t>';</a:t>
          </a:r>
          <a:endParaRPr lang="fr-FR" sz="3000" kern="1200" dirty="0"/>
        </a:p>
      </dsp:txBody>
      <dsp:txXfrm>
        <a:off x="35125" y="67387"/>
        <a:ext cx="9988149" cy="649299"/>
      </dsp:txXfrm>
    </dsp:sp>
    <dsp:sp modelId="{692D382F-DA33-48EB-97C7-5584F1D85DFE}">
      <dsp:nvSpPr>
        <dsp:cNvPr id="0" name=""/>
        <dsp:cNvSpPr/>
      </dsp:nvSpPr>
      <dsp:spPr>
        <a:xfrm>
          <a:off x="0" y="838212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i="0" kern="1200" dirty="0" err="1"/>
            <a:t>function</a:t>
          </a:r>
          <a:r>
            <a:rPr lang="fr-FR" sz="3000" b="0" i="0" kern="1200" dirty="0"/>
            <a:t> Counter() { </a:t>
          </a:r>
          <a:endParaRPr lang="fr-FR" sz="3000" kern="1200" dirty="0"/>
        </a:p>
      </dsp:txBody>
      <dsp:txXfrm>
        <a:off x="35125" y="873337"/>
        <a:ext cx="9988149" cy="649299"/>
      </dsp:txXfrm>
    </dsp:sp>
    <dsp:sp modelId="{A7461D6A-194B-44E8-8AD2-C4CAB3AEEA4A}">
      <dsp:nvSpPr>
        <dsp:cNvPr id="0" name=""/>
        <dsp:cNvSpPr/>
      </dsp:nvSpPr>
      <dsp:spPr>
        <a:xfrm>
          <a:off x="0" y="1557762"/>
          <a:ext cx="1005839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b="0" i="0" kern="1200"/>
            <a:t>const </a:t>
          </a:r>
          <a:r>
            <a:rPr lang="fr-FR" sz="2300" b="0" i="0" kern="1200" dirty="0"/>
            <a:t>[count, </a:t>
          </a:r>
          <a:r>
            <a:rPr lang="fr-FR" sz="2300" b="0" i="0" kern="1200" dirty="0" err="1"/>
            <a:t>setCount</a:t>
          </a:r>
          <a:r>
            <a:rPr lang="fr-FR" sz="2300" b="0" i="0" kern="1200" dirty="0"/>
            <a:t>] = </a:t>
          </a:r>
          <a:r>
            <a:rPr lang="fr-FR" sz="2300" b="0" i="0" kern="1200" dirty="0" err="1"/>
            <a:t>useState</a:t>
          </a:r>
          <a:r>
            <a:rPr lang="fr-FR" sz="2300" b="0" i="0" kern="1200" dirty="0"/>
            <a:t>(0);</a:t>
          </a:r>
          <a:endParaRPr lang="fr-FR" sz="2300" kern="1200" dirty="0"/>
        </a:p>
      </dsp:txBody>
      <dsp:txXfrm>
        <a:off x="0" y="1557762"/>
        <a:ext cx="10058399" cy="496800"/>
      </dsp:txXfrm>
    </dsp:sp>
    <dsp:sp modelId="{AB2574DE-79CB-4F73-BE4B-BC623A4B09B0}">
      <dsp:nvSpPr>
        <dsp:cNvPr id="0" name=""/>
        <dsp:cNvSpPr/>
      </dsp:nvSpPr>
      <dsp:spPr>
        <a:xfrm>
          <a:off x="0" y="2054562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i="0" kern="1200" dirty="0"/>
            <a:t>return ( &lt;div&gt; &lt;p&gt;Count: {count}&lt;/p&gt; &lt;</a:t>
          </a:r>
          <a:r>
            <a:rPr lang="fr-FR" sz="3000" b="0" i="0" kern="1200" dirty="0" err="1"/>
            <a:t>button</a:t>
          </a:r>
          <a:r>
            <a:rPr lang="fr-FR" sz="3000" b="0" i="0" kern="1200" dirty="0"/>
            <a:t> </a:t>
          </a:r>
          <a:r>
            <a:rPr lang="fr-FR" sz="3000" b="0" i="0" kern="1200" dirty="0" err="1"/>
            <a:t>onClick</a:t>
          </a:r>
          <a:r>
            <a:rPr lang="fr-FR" sz="3000" b="0" i="0" kern="1200" dirty="0"/>
            <a:t>={() =&gt;</a:t>
          </a:r>
          <a:endParaRPr lang="fr-FR" sz="3000" kern="1200" dirty="0"/>
        </a:p>
      </dsp:txBody>
      <dsp:txXfrm>
        <a:off x="35125" y="2089687"/>
        <a:ext cx="9988149" cy="649299"/>
      </dsp:txXfrm>
    </dsp:sp>
    <dsp:sp modelId="{32C88022-306E-46E8-BE73-D9C130295812}">
      <dsp:nvSpPr>
        <dsp:cNvPr id="0" name=""/>
        <dsp:cNvSpPr/>
      </dsp:nvSpPr>
      <dsp:spPr>
        <a:xfrm>
          <a:off x="0" y="2774112"/>
          <a:ext cx="1005839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b="0" i="0" kern="1200" dirty="0" err="1"/>
            <a:t>setCount</a:t>
          </a:r>
          <a:r>
            <a:rPr lang="fr-FR" sz="2300" b="0" i="0" kern="1200" dirty="0"/>
            <a:t>(count + 1)</a:t>
          </a:r>
          <a:endParaRPr lang="fr-FR" sz="2300" kern="1200" dirty="0"/>
        </a:p>
      </dsp:txBody>
      <dsp:txXfrm>
        <a:off x="0" y="2774112"/>
        <a:ext cx="10058399" cy="496800"/>
      </dsp:txXfrm>
    </dsp:sp>
    <dsp:sp modelId="{72B1C07B-CBEA-47ED-BBE6-5D33FB0D0583}">
      <dsp:nvSpPr>
        <dsp:cNvPr id="0" name=""/>
        <dsp:cNvSpPr/>
      </dsp:nvSpPr>
      <dsp:spPr>
        <a:xfrm>
          <a:off x="0" y="3270912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i="0" kern="1200"/>
            <a:t>}&gt;</a:t>
          </a:r>
          <a:r>
            <a:rPr lang="fr-FR" sz="3000" b="0" i="0" kern="1200" dirty="0" err="1"/>
            <a:t>Increment</a:t>
          </a:r>
          <a:r>
            <a:rPr lang="fr-FR" sz="3000" b="0" i="0" kern="1200" dirty="0"/>
            <a:t>&lt;/</a:t>
          </a:r>
          <a:r>
            <a:rPr lang="fr-FR" sz="3000" b="0" i="0" kern="1200" dirty="0" err="1"/>
            <a:t>button</a:t>
          </a:r>
          <a:r>
            <a:rPr lang="fr-FR" sz="3000" b="0" i="0" kern="1200" dirty="0"/>
            <a:t>&gt; &lt;/div&gt; ); }</a:t>
          </a:r>
          <a:endParaRPr lang="fr-FR" sz="3000" kern="1200" dirty="0"/>
        </a:p>
      </dsp:txBody>
      <dsp:txXfrm>
        <a:off x="35125" y="3306037"/>
        <a:ext cx="9988149" cy="6492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C8E07-51E6-439A-8A68-E583CD147848}">
      <dsp:nvSpPr>
        <dsp:cNvPr id="0" name=""/>
        <dsp:cNvSpPr/>
      </dsp:nvSpPr>
      <dsp:spPr>
        <a:xfrm>
          <a:off x="0" y="19291"/>
          <a:ext cx="10058399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 dirty="0"/>
            <a:t>Import </a:t>
          </a:r>
          <a:r>
            <a:rPr lang="en-GB" sz="5300" kern="1200" dirty="0" err="1"/>
            <a:t>useState</a:t>
          </a:r>
          <a:r>
            <a:rPr lang="en-GB" sz="5300" kern="1200" dirty="0"/>
            <a:t> from react</a:t>
          </a:r>
        </a:p>
      </dsp:txBody>
      <dsp:txXfrm>
        <a:off x="62055" y="81346"/>
        <a:ext cx="9934289" cy="1147095"/>
      </dsp:txXfrm>
    </dsp:sp>
    <dsp:sp modelId="{F73F76C1-F405-420A-B74D-CF59F5223E54}">
      <dsp:nvSpPr>
        <dsp:cNvPr id="0" name=""/>
        <dsp:cNvSpPr/>
      </dsp:nvSpPr>
      <dsp:spPr>
        <a:xfrm>
          <a:off x="0" y="1443136"/>
          <a:ext cx="10058399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 dirty="0"/>
            <a:t>To store quotes, in app.js add:</a:t>
          </a:r>
        </a:p>
      </dsp:txBody>
      <dsp:txXfrm>
        <a:off x="62055" y="1505191"/>
        <a:ext cx="9934289" cy="1147095"/>
      </dsp:txXfrm>
    </dsp:sp>
    <dsp:sp modelId="{D9C86D66-3C54-4504-9C89-32920A2CB549}">
      <dsp:nvSpPr>
        <dsp:cNvPr id="0" name=""/>
        <dsp:cNvSpPr/>
      </dsp:nvSpPr>
      <dsp:spPr>
        <a:xfrm>
          <a:off x="0" y="2714341"/>
          <a:ext cx="10058399" cy="128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b="0" i="1" kern="1200" dirty="0"/>
            <a:t>const [quote, </a:t>
          </a:r>
          <a:r>
            <a:rPr lang="en-US" sz="4100" b="0" i="1" kern="1200" dirty="0" err="1"/>
            <a:t>setQuote</a:t>
          </a:r>
          <a:r>
            <a:rPr lang="en-US" sz="4100" b="0" i="1" kern="1200" dirty="0"/>
            <a:t>] = </a:t>
          </a:r>
          <a:r>
            <a:rPr lang="en-US" sz="4100" b="0" i="1" kern="1200" dirty="0" err="1"/>
            <a:t>useState</a:t>
          </a:r>
          <a:r>
            <a:rPr lang="en-US" sz="4100" b="0" i="1" kern="1200" dirty="0"/>
            <a:t>(</a:t>
          </a:r>
          <a:r>
            <a:rPr lang="en-US" sz="4100" b="0" kern="1200" dirty="0"/>
            <a:t>“Initial value"</a:t>
          </a:r>
          <a:r>
            <a:rPr lang="en-US" sz="4100" b="0" i="1" kern="1200" dirty="0"/>
            <a:t>)</a:t>
          </a:r>
          <a:r>
            <a:rPr lang="en-US" sz="4100" b="0" kern="1200" dirty="0"/>
            <a:t>;</a:t>
          </a:r>
          <a:endParaRPr lang="en-GB" sz="4100" kern="1200" dirty="0"/>
        </a:p>
      </dsp:txBody>
      <dsp:txXfrm>
        <a:off x="0" y="2714341"/>
        <a:ext cx="10058399" cy="12890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B7176-46DC-4473-9DEE-3345BAF4237F}">
      <dsp:nvSpPr>
        <dsp:cNvPr id="0" name=""/>
        <dsp:cNvSpPr/>
      </dsp:nvSpPr>
      <dsp:spPr>
        <a:xfrm>
          <a:off x="0" y="33556"/>
          <a:ext cx="10058399" cy="1589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Import </a:t>
          </a:r>
          <a:r>
            <a:rPr lang="en-GB" sz="4000" kern="1200" dirty="0" err="1"/>
            <a:t>useEffect</a:t>
          </a:r>
          <a:r>
            <a:rPr lang="en-GB" sz="4000" kern="1200" dirty="0"/>
            <a:t> from react</a:t>
          </a:r>
        </a:p>
      </dsp:txBody>
      <dsp:txXfrm>
        <a:off x="77569" y="111125"/>
        <a:ext cx="9903261" cy="1433868"/>
      </dsp:txXfrm>
    </dsp:sp>
    <dsp:sp modelId="{F73F76C1-F405-420A-B74D-CF59F5223E54}">
      <dsp:nvSpPr>
        <dsp:cNvPr id="0" name=""/>
        <dsp:cNvSpPr/>
      </dsp:nvSpPr>
      <dsp:spPr>
        <a:xfrm>
          <a:off x="0" y="1737762"/>
          <a:ext cx="10058399" cy="1589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To execute code as soon as our component renders/loaded, add:</a:t>
          </a:r>
        </a:p>
      </dsp:txBody>
      <dsp:txXfrm>
        <a:off x="77569" y="1815331"/>
        <a:ext cx="9903261" cy="1433868"/>
      </dsp:txXfrm>
    </dsp:sp>
    <dsp:sp modelId="{D9C86D66-3C54-4504-9C89-32920A2CB549}">
      <dsp:nvSpPr>
        <dsp:cNvPr id="0" name=""/>
        <dsp:cNvSpPr/>
      </dsp:nvSpPr>
      <dsp:spPr>
        <a:xfrm>
          <a:off x="0" y="3326768"/>
          <a:ext cx="10058399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100" kern="1200" dirty="0" err="1"/>
            <a:t>useEffect</a:t>
          </a:r>
          <a:r>
            <a:rPr lang="fr-FR" sz="3100" kern="1200" dirty="0"/>
            <a:t>() =&gt;// </a:t>
          </a:r>
          <a:r>
            <a:rPr lang="fr-FR" sz="3100" kern="1200" dirty="0" err="1"/>
            <a:t>Your</a:t>
          </a:r>
          <a:r>
            <a:rPr lang="fr-FR" sz="3100" kern="1200" dirty="0"/>
            <a:t> code},[])</a:t>
          </a:r>
          <a:endParaRPr lang="en-GB" sz="3100" kern="1200" dirty="0"/>
        </a:p>
      </dsp:txBody>
      <dsp:txXfrm>
        <a:off x="0" y="3326768"/>
        <a:ext cx="10058399" cy="662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B7176-46DC-4473-9DEE-3345BAF4237F}">
      <dsp:nvSpPr>
        <dsp:cNvPr id="0" name=""/>
        <dsp:cNvSpPr/>
      </dsp:nvSpPr>
      <dsp:spPr>
        <a:xfrm>
          <a:off x="0" y="262775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 dirty="0"/>
            <a:t>For Fetching data from APIs</a:t>
          </a:r>
          <a:endParaRPr lang="en-GB" sz="4500" kern="1200" dirty="0"/>
        </a:p>
      </dsp:txBody>
      <dsp:txXfrm>
        <a:off x="52688" y="315463"/>
        <a:ext cx="9953023" cy="973949"/>
      </dsp:txXfrm>
    </dsp:sp>
    <dsp:sp modelId="{B05B1137-E493-4E18-AA06-187F23AFDE4B}">
      <dsp:nvSpPr>
        <dsp:cNvPr id="0" name=""/>
        <dsp:cNvSpPr/>
      </dsp:nvSpPr>
      <dsp:spPr>
        <a:xfrm>
          <a:off x="0" y="1471699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4500" b="0" i="0" kern="1200"/>
            <a:t>Updating the DOM</a:t>
          </a:r>
        </a:p>
      </dsp:txBody>
      <dsp:txXfrm>
        <a:off x="52688" y="1524387"/>
        <a:ext cx="9953023" cy="973949"/>
      </dsp:txXfrm>
    </dsp:sp>
    <dsp:sp modelId="{288EE32B-BC1F-44A7-A0C7-D80FD6FBC698}">
      <dsp:nvSpPr>
        <dsp:cNvPr id="0" name=""/>
        <dsp:cNvSpPr/>
      </dsp:nvSpPr>
      <dsp:spPr>
        <a:xfrm>
          <a:off x="0" y="2680624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500" b="0" i="0" kern="1200"/>
            <a:t>Any code that should run after rendering</a:t>
          </a:r>
        </a:p>
      </dsp:txBody>
      <dsp:txXfrm>
        <a:off x="52688" y="2733312"/>
        <a:ext cx="9953023" cy="9739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F76C1-F405-420A-B74D-CF59F5223E54}">
      <dsp:nvSpPr>
        <dsp:cNvPr id="0" name=""/>
        <dsp:cNvSpPr/>
      </dsp:nvSpPr>
      <dsp:spPr>
        <a:xfrm>
          <a:off x="0" y="82347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Import </a:t>
          </a:r>
          <a:r>
            <a:rPr lang="en-GB" sz="2200" kern="1200" dirty="0" err="1"/>
            <a:t>axios</a:t>
          </a:r>
          <a:r>
            <a:rPr lang="en-GB" sz="2200" kern="1200" dirty="0"/>
            <a:t> to make GET/POST requests to APIs</a:t>
          </a:r>
        </a:p>
      </dsp:txBody>
      <dsp:txXfrm>
        <a:off x="25759" y="108106"/>
        <a:ext cx="10006881" cy="476152"/>
      </dsp:txXfrm>
    </dsp:sp>
    <dsp:sp modelId="{D9C86D66-3C54-4504-9C89-32920A2CB549}">
      <dsp:nvSpPr>
        <dsp:cNvPr id="0" name=""/>
        <dsp:cNvSpPr/>
      </dsp:nvSpPr>
      <dsp:spPr>
        <a:xfrm>
          <a:off x="0" y="610017"/>
          <a:ext cx="1005839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 dirty="0" err="1"/>
            <a:t>Npm</a:t>
          </a:r>
          <a:r>
            <a:rPr lang="en-GB" sz="1700" kern="1200" dirty="0"/>
            <a:t> install --save </a:t>
          </a:r>
          <a:r>
            <a:rPr lang="en-GB" sz="1700" kern="1200" dirty="0" err="1"/>
            <a:t>axios</a:t>
          </a:r>
          <a:endParaRPr lang="en-GB" sz="1700" kern="1200" dirty="0"/>
        </a:p>
      </dsp:txBody>
      <dsp:txXfrm>
        <a:off x="0" y="610017"/>
        <a:ext cx="10058399" cy="364320"/>
      </dsp:txXfrm>
    </dsp:sp>
    <dsp:sp modelId="{FD22E0C0-652E-4E97-81E4-F215D932F175}">
      <dsp:nvSpPr>
        <dsp:cNvPr id="0" name=""/>
        <dsp:cNvSpPr/>
      </dsp:nvSpPr>
      <dsp:spPr>
        <a:xfrm>
          <a:off x="0" y="974337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Import </a:t>
          </a:r>
          <a:r>
            <a:rPr lang="en-GB" sz="2200" kern="1200" dirty="0" err="1"/>
            <a:t>axios</a:t>
          </a:r>
          <a:endParaRPr lang="en-GB" sz="2200" kern="1200" dirty="0"/>
        </a:p>
      </dsp:txBody>
      <dsp:txXfrm>
        <a:off x="25759" y="1000096"/>
        <a:ext cx="10006881" cy="476152"/>
      </dsp:txXfrm>
    </dsp:sp>
    <dsp:sp modelId="{F35F4DA9-1B8F-4E04-AFD7-FC4848307906}">
      <dsp:nvSpPr>
        <dsp:cNvPr id="0" name=""/>
        <dsp:cNvSpPr/>
      </dsp:nvSpPr>
      <dsp:spPr>
        <a:xfrm>
          <a:off x="0" y="1565367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In app function, add another function: </a:t>
          </a:r>
          <a:r>
            <a:rPr lang="fr-FR" sz="2200" b="0" i="1" kern="1200" dirty="0" err="1"/>
            <a:t>getQuote</a:t>
          </a:r>
          <a:endParaRPr lang="en-GB" sz="2200" kern="1200" dirty="0"/>
        </a:p>
      </dsp:txBody>
      <dsp:txXfrm>
        <a:off x="25759" y="1591126"/>
        <a:ext cx="10006881" cy="476152"/>
      </dsp:txXfrm>
    </dsp:sp>
    <dsp:sp modelId="{E2629E53-3E5C-4E7C-90D1-A6E765E18328}">
      <dsp:nvSpPr>
        <dsp:cNvPr id="0" name=""/>
        <dsp:cNvSpPr/>
      </dsp:nvSpPr>
      <dsp:spPr>
        <a:xfrm>
          <a:off x="0" y="2156397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Inside </a:t>
          </a:r>
          <a:r>
            <a:rPr lang="fr-FR" sz="2200" b="0" i="1" kern="1200" dirty="0" err="1"/>
            <a:t>getQuote</a:t>
          </a:r>
          <a:r>
            <a:rPr lang="fr-FR" sz="2200" b="0" i="1" kern="1200" dirty="0"/>
            <a:t>, m</a:t>
          </a:r>
          <a:r>
            <a:rPr lang="en-GB" sz="2200" kern="1200" dirty="0" err="1"/>
            <a:t>ake</a:t>
          </a:r>
          <a:r>
            <a:rPr lang="en-GB" sz="2200" kern="1200" dirty="0"/>
            <a:t> get request to retrieve a quote</a:t>
          </a:r>
        </a:p>
      </dsp:txBody>
      <dsp:txXfrm>
        <a:off x="25759" y="2182156"/>
        <a:ext cx="10006881" cy="476152"/>
      </dsp:txXfrm>
    </dsp:sp>
    <dsp:sp modelId="{346B0BDC-B6B4-4C20-8511-925ED3F271FC}">
      <dsp:nvSpPr>
        <dsp:cNvPr id="0" name=""/>
        <dsp:cNvSpPr/>
      </dsp:nvSpPr>
      <dsp:spPr>
        <a:xfrm>
          <a:off x="0" y="2684067"/>
          <a:ext cx="1005839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 dirty="0"/>
            <a:t>With </a:t>
          </a:r>
          <a:r>
            <a:rPr lang="fr-FR" sz="1700" b="0" i="1" kern="1200" dirty="0" err="1"/>
            <a:t>axios</a:t>
          </a:r>
          <a:r>
            <a:rPr lang="fr-FR" sz="1700" b="0" kern="1200" dirty="0" err="1"/>
            <a:t>.</a:t>
          </a:r>
          <a:r>
            <a:rPr lang="fr-FR" sz="1700" b="0" i="1" kern="1200" dirty="0" err="1"/>
            <a:t>get</a:t>
          </a:r>
          <a:r>
            <a:rPr lang="fr-FR" sz="1700" b="0" kern="1200" dirty="0"/>
            <a:t>("http://api.quotable.io/</a:t>
          </a:r>
          <a:r>
            <a:rPr lang="fr-FR" sz="1700" b="0" kern="1200" dirty="0" err="1"/>
            <a:t>random</a:t>
          </a:r>
          <a:r>
            <a:rPr lang="fr-FR" sz="1700" b="0" kern="1200" dirty="0"/>
            <a:t>");</a:t>
          </a:r>
          <a:endParaRPr lang="en-GB" sz="1700" kern="1200" dirty="0"/>
        </a:p>
      </dsp:txBody>
      <dsp:txXfrm>
        <a:off x="0" y="2684067"/>
        <a:ext cx="10058399" cy="364320"/>
      </dsp:txXfrm>
    </dsp:sp>
    <dsp:sp modelId="{1BC5AB25-30CA-4652-B837-516CC225FED1}">
      <dsp:nvSpPr>
        <dsp:cNvPr id="0" name=""/>
        <dsp:cNvSpPr/>
      </dsp:nvSpPr>
      <dsp:spPr>
        <a:xfrm>
          <a:off x="0" y="3048387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Add .then and .catch </a:t>
          </a:r>
          <a:r>
            <a:rPr lang="en-GB" sz="2200" kern="1200" dirty="0" err="1"/>
            <a:t>callbacks</a:t>
          </a:r>
          <a:r>
            <a:rPr lang="en-GB" sz="2200" kern="1200" dirty="0"/>
            <a:t> to get </a:t>
          </a:r>
          <a:r>
            <a:rPr lang="en-GB" sz="2200" kern="1200" dirty="0" err="1"/>
            <a:t>axios</a:t>
          </a:r>
          <a:r>
            <a:rPr lang="en-GB" sz="2200" kern="1200" dirty="0"/>
            <a:t> get method to log response</a:t>
          </a:r>
        </a:p>
      </dsp:txBody>
      <dsp:txXfrm>
        <a:off x="25759" y="3074146"/>
        <a:ext cx="10006881" cy="476152"/>
      </dsp:txXfrm>
    </dsp:sp>
    <dsp:sp modelId="{97CC442F-157D-49AD-A426-B7232619DB5A}">
      <dsp:nvSpPr>
        <dsp:cNvPr id="0" name=""/>
        <dsp:cNvSpPr/>
      </dsp:nvSpPr>
      <dsp:spPr>
        <a:xfrm>
          <a:off x="0" y="3576057"/>
          <a:ext cx="1005839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b="0" kern="1200" dirty="0"/>
            <a:t>.</a:t>
          </a:r>
          <a:r>
            <a:rPr lang="fr-FR" sz="1700" b="0" i="1" kern="1200" dirty="0" err="1"/>
            <a:t>then</a:t>
          </a:r>
          <a:r>
            <a:rPr lang="fr-FR" sz="1700" b="0" kern="1200" dirty="0"/>
            <a:t>((</a:t>
          </a:r>
          <a:r>
            <a:rPr lang="fr-FR" sz="1700" b="0" kern="1200" dirty="0" err="1"/>
            <a:t>response</a:t>
          </a:r>
          <a:r>
            <a:rPr lang="fr-FR" sz="1700" b="0" kern="1200" dirty="0"/>
            <a:t>) </a:t>
          </a:r>
          <a:r>
            <a:rPr lang="fr-FR" sz="1700" b="0" i="1" kern="1200" dirty="0"/>
            <a:t>=&gt;</a:t>
          </a:r>
          <a:r>
            <a:rPr lang="fr-FR" sz="1700" b="0" kern="1200" dirty="0"/>
            <a:t>{…}).</a:t>
          </a:r>
          <a:r>
            <a:rPr lang="fr-FR" sz="1700" b="0" i="1" kern="1200" dirty="0"/>
            <a:t>catch</a:t>
          </a:r>
          <a:r>
            <a:rPr lang="fr-FR" sz="1700" b="0" kern="1200" dirty="0"/>
            <a:t>((</a:t>
          </a:r>
          <a:r>
            <a:rPr lang="fr-FR" sz="1700" b="0" kern="1200" dirty="0" err="1"/>
            <a:t>error</a:t>
          </a:r>
          <a:r>
            <a:rPr lang="fr-FR" sz="1700" b="0" kern="1200" dirty="0"/>
            <a:t>) </a:t>
          </a:r>
          <a:r>
            <a:rPr lang="fr-FR" sz="1700" b="0" i="1" kern="1200" dirty="0"/>
            <a:t>=&gt;</a:t>
          </a:r>
          <a:r>
            <a:rPr lang="fr-FR" sz="1700" b="0" kern="1200" dirty="0"/>
            <a:t> {…});</a:t>
          </a:r>
          <a:endParaRPr lang="en-GB" sz="1700" kern="1200" dirty="0"/>
        </a:p>
      </dsp:txBody>
      <dsp:txXfrm>
        <a:off x="0" y="3576057"/>
        <a:ext cx="10058399" cy="3643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A1D5F-EA3B-413B-9F45-C3A2771D8D76}">
      <dsp:nvSpPr>
        <dsp:cNvPr id="0" name=""/>
        <dsp:cNvSpPr/>
      </dsp:nvSpPr>
      <dsp:spPr>
        <a:xfrm>
          <a:off x="0" y="39350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Store the API response in previously created state variable</a:t>
          </a:r>
        </a:p>
      </dsp:txBody>
      <dsp:txXfrm>
        <a:off x="35125" y="74475"/>
        <a:ext cx="9988149" cy="649299"/>
      </dsp:txXfrm>
    </dsp:sp>
    <dsp:sp modelId="{F3A76921-0A11-451E-B30A-DF7FEE153EE9}">
      <dsp:nvSpPr>
        <dsp:cNvPr id="0" name=""/>
        <dsp:cNvSpPr/>
      </dsp:nvSpPr>
      <dsp:spPr>
        <a:xfrm>
          <a:off x="0" y="758900"/>
          <a:ext cx="10058399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In .then </a:t>
          </a:r>
          <a:r>
            <a:rPr lang="en-GB" sz="2300" kern="1200" dirty="0" err="1"/>
            <a:t>callback</a:t>
          </a:r>
          <a:r>
            <a:rPr lang="en-GB" sz="2300" kern="1200" dirty="0"/>
            <a:t> add: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b="0" i="1" kern="1200" dirty="0" err="1"/>
            <a:t>setQuote</a:t>
          </a:r>
          <a:r>
            <a:rPr lang="fr-FR" sz="2300" b="0" kern="1200" dirty="0"/>
            <a:t>(</a:t>
          </a:r>
          <a:r>
            <a:rPr lang="fr-FR" sz="2300" b="0" i="1" kern="1200" dirty="0" err="1"/>
            <a:t>response</a:t>
          </a:r>
          <a:r>
            <a:rPr lang="fr-FR" sz="2300" b="0" kern="1200" dirty="0" err="1"/>
            <a:t>.</a:t>
          </a:r>
          <a:r>
            <a:rPr lang="fr-FR" sz="2300" b="0" i="1" kern="1200" dirty="0" err="1"/>
            <a:t>data</a:t>
          </a:r>
          <a:r>
            <a:rPr lang="fr-FR" sz="2300" b="0" kern="1200" dirty="0" err="1"/>
            <a:t>.</a:t>
          </a:r>
          <a:r>
            <a:rPr lang="fr-FR" sz="2300" b="0" i="1" kern="1200" dirty="0" err="1"/>
            <a:t>content</a:t>
          </a:r>
          <a:r>
            <a:rPr lang="fr-FR" sz="2300" b="0" kern="1200" dirty="0"/>
            <a:t>);</a:t>
          </a:r>
          <a:endParaRPr lang="en-GB" sz="2300" kern="1200" dirty="0"/>
        </a:p>
      </dsp:txBody>
      <dsp:txXfrm>
        <a:off x="0" y="758900"/>
        <a:ext cx="10058399" cy="791774"/>
      </dsp:txXfrm>
    </dsp:sp>
    <dsp:sp modelId="{56AA8998-4F33-4612-9090-27AFCD523D74}">
      <dsp:nvSpPr>
        <dsp:cNvPr id="0" name=""/>
        <dsp:cNvSpPr/>
      </dsp:nvSpPr>
      <dsp:spPr>
        <a:xfrm>
          <a:off x="0" y="155067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Use the quote variable in html to display quote:</a:t>
          </a:r>
        </a:p>
      </dsp:txBody>
      <dsp:txXfrm>
        <a:off x="35125" y="1585800"/>
        <a:ext cx="9988149" cy="649299"/>
      </dsp:txXfrm>
    </dsp:sp>
    <dsp:sp modelId="{036D3883-5964-4F82-ABE8-139762643B98}">
      <dsp:nvSpPr>
        <dsp:cNvPr id="0" name=""/>
        <dsp:cNvSpPr/>
      </dsp:nvSpPr>
      <dsp:spPr>
        <a:xfrm>
          <a:off x="0" y="2270225"/>
          <a:ext cx="1005839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b="0" i="1" kern="1200" dirty="0"/>
            <a:t>return</a:t>
          </a:r>
          <a:r>
            <a:rPr lang="fr-FR" sz="2300" b="0" kern="1200" dirty="0"/>
            <a:t> &lt;&gt;{</a:t>
          </a:r>
          <a:r>
            <a:rPr lang="fr-FR" sz="2300" b="0" kern="1200" dirty="0" err="1"/>
            <a:t>quote</a:t>
          </a:r>
          <a:r>
            <a:rPr lang="fr-FR" sz="2300" b="0" kern="1200" dirty="0"/>
            <a:t>}&lt;/&gt;;</a:t>
          </a:r>
          <a:endParaRPr lang="en-GB" sz="2300" kern="1200" dirty="0"/>
        </a:p>
      </dsp:txBody>
      <dsp:txXfrm>
        <a:off x="0" y="2270225"/>
        <a:ext cx="10058399" cy="496800"/>
      </dsp:txXfrm>
    </dsp:sp>
    <dsp:sp modelId="{D7866526-FB9D-48A7-9B90-3099870FD809}">
      <dsp:nvSpPr>
        <dsp:cNvPr id="0" name=""/>
        <dsp:cNvSpPr/>
      </dsp:nvSpPr>
      <dsp:spPr>
        <a:xfrm>
          <a:off x="0" y="2767024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Add button to get new quote</a:t>
          </a:r>
        </a:p>
      </dsp:txBody>
      <dsp:txXfrm>
        <a:off x="35125" y="2802149"/>
        <a:ext cx="9988149" cy="649299"/>
      </dsp:txXfrm>
    </dsp:sp>
    <dsp:sp modelId="{81D98BB1-F550-495A-B1DA-400A8AF85712}">
      <dsp:nvSpPr>
        <dsp:cNvPr id="0" name=""/>
        <dsp:cNvSpPr/>
      </dsp:nvSpPr>
      <dsp:spPr>
        <a:xfrm>
          <a:off x="0" y="3486575"/>
          <a:ext cx="1005839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kern="1200" dirty="0"/>
            <a:t>&lt;button </a:t>
          </a:r>
          <a:r>
            <a:rPr lang="en-US" sz="2300" b="0" i="1" kern="1200" dirty="0" err="1"/>
            <a:t>onClick</a:t>
          </a:r>
          <a:r>
            <a:rPr lang="en-US" sz="2300" b="0" i="1" kern="1200" dirty="0"/>
            <a:t>=</a:t>
          </a:r>
          <a:r>
            <a:rPr lang="en-US" sz="2300" b="0" kern="1200" dirty="0"/>
            <a:t>{</a:t>
          </a:r>
          <a:r>
            <a:rPr lang="en-US" sz="2300" b="0" kern="1200" dirty="0" err="1"/>
            <a:t>getQuote</a:t>
          </a:r>
          <a:r>
            <a:rPr lang="en-US" sz="2300" b="0" kern="1200" dirty="0"/>
            <a:t>}&gt;Get Quote&lt;/button&gt;</a:t>
          </a:r>
          <a:endParaRPr lang="en-GB" sz="2300" kern="1200" dirty="0"/>
        </a:p>
      </dsp:txBody>
      <dsp:txXfrm>
        <a:off x="0" y="3486575"/>
        <a:ext cx="10058399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React Session 3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4/10/2023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quote</a:t>
            </a:r>
            <a:r>
              <a:rPr lang="fr-FR" dirty="0"/>
              <a:t>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58833-285D-43E4-A91D-FBF49BBCFBCB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quote app – continued - </a:t>
            </a:r>
            <a:r>
              <a:rPr lang="en-GB" dirty="0" err="1"/>
              <a:t>useState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0728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00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37789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quote app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77752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56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React</a:t>
            </a:r>
            <a:r>
              <a:rPr lang="fr-FR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State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97561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549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React</a:t>
            </a:r>
            <a:r>
              <a:rPr lang="fr-FR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State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example</a:t>
            </a:r>
            <a:endParaRPr lang="fr-FR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0487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607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quote app - continued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75004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77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quote app - continued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73379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78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 use cases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83650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615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quote app – continued -</a:t>
            </a:r>
            <a:r>
              <a:rPr lang="en-GB" dirty="0" err="1"/>
              <a:t>axios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6852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9567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1519</TotalTime>
  <Words>495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Retrospect</vt:lpstr>
      <vt:lpstr>React Session 3</vt:lpstr>
      <vt:lpstr>Agenda</vt:lpstr>
      <vt:lpstr>Creating a quote app</vt:lpstr>
      <vt:lpstr>React State</vt:lpstr>
      <vt:lpstr>React State example</vt:lpstr>
      <vt:lpstr>Creating a quote app - continued</vt:lpstr>
      <vt:lpstr>Creating a quote app - continued</vt:lpstr>
      <vt:lpstr>useEffect use cases</vt:lpstr>
      <vt:lpstr>Creating a quote app – continued -axios</vt:lpstr>
      <vt:lpstr>Creating a quote app – continued - useState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216</cp:revision>
  <dcterms:created xsi:type="dcterms:W3CDTF">2023-09-24T07:00:32Z</dcterms:created>
  <dcterms:modified xsi:type="dcterms:W3CDTF">2023-10-02T11:28:30Z</dcterms:modified>
</cp:coreProperties>
</file>