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7" r:id="rId5"/>
    <p:sldId id="263" r:id="rId6"/>
    <p:sldId id="268" r:id="rId7"/>
    <p:sldId id="264" r:id="rId8"/>
    <p:sldId id="266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15E8A4-C518-4558-86B6-9D60F20454D4}">
      <dgm:prSet/>
      <dgm:spPr/>
      <dgm:t>
        <a:bodyPr/>
        <a:lstStyle/>
        <a:p>
          <a:r>
            <a:rPr lang="en-GB" dirty="0"/>
            <a:t>Folder structure</a:t>
          </a:r>
          <a:endParaRPr lang="fr-FR" dirty="0"/>
        </a:p>
      </dgm:t>
    </dgm:pt>
    <dgm:pt modelId="{6EC819F3-65EB-4937-956F-74C9A2874168}" type="parTrans" cxnId="{735B484D-6E02-4CB7-881D-64954A4182B8}">
      <dgm:prSet/>
      <dgm:spPr/>
      <dgm:t>
        <a:bodyPr/>
        <a:lstStyle/>
        <a:p>
          <a:endParaRPr lang="fr-FR"/>
        </a:p>
      </dgm:t>
    </dgm:pt>
    <dgm:pt modelId="{309D98BB-8957-4E08-AC8D-777B472AD81C}" type="sibTrans" cxnId="{735B484D-6E02-4CB7-881D-64954A4182B8}">
      <dgm:prSet/>
      <dgm:spPr/>
      <dgm:t>
        <a:bodyPr/>
        <a:lstStyle/>
        <a:p>
          <a:endParaRPr lang="fr-FR"/>
        </a:p>
      </dgm:t>
    </dgm:pt>
    <dgm:pt modelId="{585A9E5F-0168-4A16-9755-F4F2E7262E0E}">
      <dgm:prSet/>
      <dgm:spPr/>
      <dgm:t>
        <a:bodyPr/>
        <a:lstStyle/>
        <a:p>
          <a:r>
            <a:rPr lang="en-GB" dirty="0"/>
            <a:t>Setup</a:t>
          </a:r>
          <a:endParaRPr lang="fr-FR" dirty="0"/>
        </a:p>
      </dgm:t>
    </dgm:pt>
    <dgm:pt modelId="{B68E32B7-4936-45FC-93F2-9F685FA036F5}" type="parTrans" cxnId="{45953B74-332A-4DEB-8DDA-CAB536A475AF}">
      <dgm:prSet/>
      <dgm:spPr/>
      <dgm:t>
        <a:bodyPr/>
        <a:lstStyle/>
        <a:p>
          <a:endParaRPr lang="fr-FR"/>
        </a:p>
      </dgm:t>
    </dgm:pt>
    <dgm:pt modelId="{65C10125-32C7-4DB3-94D9-090101C2D782}" type="sibTrans" cxnId="{45953B74-332A-4DEB-8DDA-CAB536A475AF}">
      <dgm:prSet/>
      <dgm:spPr/>
      <dgm:t>
        <a:bodyPr/>
        <a:lstStyle/>
        <a:p>
          <a:endParaRPr lang="fr-FR"/>
        </a:p>
      </dgm:t>
    </dgm:pt>
    <dgm:pt modelId="{EADBABD0-E07E-4910-AFEC-E116BBF38F2A}">
      <dgm:prSet/>
      <dgm:spPr/>
      <dgm:t>
        <a:bodyPr/>
        <a:lstStyle/>
        <a:p>
          <a:r>
            <a:rPr lang="en-GB" dirty="0"/>
            <a:t>Basics</a:t>
          </a:r>
          <a:endParaRPr lang="fr-FR" dirty="0"/>
        </a:p>
      </dgm:t>
    </dgm:pt>
    <dgm:pt modelId="{F0526473-58E6-4969-BD0E-1005BD71A924}" type="parTrans" cxnId="{ECFF8311-5EBB-434C-A0A6-4F9DEF02BB9F}">
      <dgm:prSet/>
      <dgm:spPr/>
      <dgm:t>
        <a:bodyPr/>
        <a:lstStyle/>
        <a:p>
          <a:endParaRPr lang="fr-FR"/>
        </a:p>
      </dgm:t>
    </dgm:pt>
    <dgm:pt modelId="{9C526E9E-AA5E-466A-A67C-76E1D929A107}" type="sibTrans" cxnId="{ECFF8311-5EBB-434C-A0A6-4F9DEF02BB9F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F73F76C1-F405-420A-B74D-CF59F5223E54}" type="pres">
      <dgm:prSet presAssocID="{BD15E8A4-C518-4558-86B6-9D60F20454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15C6BA-1E80-4441-8FED-BCEE0F731EF0}" type="pres">
      <dgm:prSet presAssocID="{309D98BB-8957-4E08-AC8D-777B472AD81C}" presName="spacer" presStyleCnt="0"/>
      <dgm:spPr/>
    </dgm:pt>
    <dgm:pt modelId="{67BBF540-AE61-4FA0-B312-B844FF0106F9}" type="pres">
      <dgm:prSet presAssocID="{585A9E5F-0168-4A16-9755-F4F2E7262E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C5BDEA-152A-4F31-885E-F254468D5FB2}" type="pres">
      <dgm:prSet presAssocID="{65C10125-32C7-4DB3-94D9-090101C2D782}" presName="spacer" presStyleCnt="0"/>
      <dgm:spPr/>
    </dgm:pt>
    <dgm:pt modelId="{AF709980-602E-457D-9131-7CDD0C559B9A}" type="pres">
      <dgm:prSet presAssocID="{EADBABD0-E07E-4910-AFEC-E116BBF38F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FF8311-5EBB-434C-A0A6-4F9DEF02BB9F}" srcId="{76C30ABF-8A6D-4F6B-95E0-421246929C1E}" destId="{EADBABD0-E07E-4910-AFEC-E116BBF38F2A}" srcOrd="2" destOrd="0" parTransId="{F0526473-58E6-4969-BD0E-1005BD71A924}" sibTransId="{9C526E9E-AA5E-466A-A67C-76E1D929A107}"/>
    <dgm:cxn modelId="{9D7F9E24-0F6E-4F63-9CCE-74B89481B8E9}" type="presOf" srcId="{585A9E5F-0168-4A16-9755-F4F2E7262E0E}" destId="{67BBF540-AE61-4FA0-B312-B844FF0106F9}" srcOrd="0" destOrd="0" presId="urn:microsoft.com/office/officeart/2005/8/layout/vList2"/>
    <dgm:cxn modelId="{735B484D-6E02-4CB7-881D-64954A4182B8}" srcId="{76C30ABF-8A6D-4F6B-95E0-421246929C1E}" destId="{BD15E8A4-C518-4558-86B6-9D60F20454D4}" srcOrd="0" destOrd="0" parTransId="{6EC819F3-65EB-4937-956F-74C9A2874168}" sibTransId="{309D98BB-8957-4E08-AC8D-777B472AD81C}"/>
    <dgm:cxn modelId="{45953B74-332A-4DEB-8DDA-CAB536A475AF}" srcId="{76C30ABF-8A6D-4F6B-95E0-421246929C1E}" destId="{585A9E5F-0168-4A16-9755-F4F2E7262E0E}" srcOrd="1" destOrd="0" parTransId="{B68E32B7-4936-45FC-93F2-9F685FA036F5}" sibTransId="{65C10125-32C7-4DB3-94D9-090101C2D782}"/>
    <dgm:cxn modelId="{9E1C317F-2B7D-4925-94C6-6FB3E3FE96CA}" type="presOf" srcId="{BD15E8A4-C518-4558-86B6-9D60F20454D4}" destId="{F73F76C1-F405-420A-B74D-CF59F5223E54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EA11C290-4F00-4E55-BA50-7ABE02CDB38A}" type="presOf" srcId="{EADBABD0-E07E-4910-AFEC-E116BBF38F2A}" destId="{AF709980-602E-457D-9131-7CDD0C559B9A}" srcOrd="0" destOrd="0" presId="urn:microsoft.com/office/officeart/2005/8/layout/vList2"/>
    <dgm:cxn modelId="{56ED291F-7CED-4948-B7B8-C017903626F8}" type="presParOf" srcId="{3C7D40A0-C208-4B0E-8A58-982B43EA604D}" destId="{F73F76C1-F405-420A-B74D-CF59F5223E54}" srcOrd="0" destOrd="0" presId="urn:microsoft.com/office/officeart/2005/8/layout/vList2"/>
    <dgm:cxn modelId="{B06C588F-34FD-458B-8363-C72E289C0D88}" type="presParOf" srcId="{3C7D40A0-C208-4B0E-8A58-982B43EA604D}" destId="{8415C6BA-1E80-4441-8FED-BCEE0F731EF0}" srcOrd="1" destOrd="0" presId="urn:microsoft.com/office/officeart/2005/8/layout/vList2"/>
    <dgm:cxn modelId="{FE3DEB36-1F81-428C-B50D-26FEE4A49FC0}" type="presParOf" srcId="{3C7D40A0-C208-4B0E-8A58-982B43EA604D}" destId="{67BBF540-AE61-4FA0-B312-B844FF0106F9}" srcOrd="2" destOrd="0" presId="urn:microsoft.com/office/officeart/2005/8/layout/vList2"/>
    <dgm:cxn modelId="{867A3C89-467B-4ECA-BF06-A8367BFAB69C}" type="presParOf" srcId="{3C7D40A0-C208-4B0E-8A58-982B43EA604D}" destId="{07C5BDEA-152A-4F31-885E-F254468D5FB2}" srcOrd="3" destOrd="0" presId="urn:microsoft.com/office/officeart/2005/8/layout/vList2"/>
    <dgm:cxn modelId="{14CE31E4-A2BA-48D6-A0C4-856E1B637E6A}" type="presParOf" srcId="{3C7D40A0-C208-4B0E-8A58-982B43EA604D}" destId="{AF709980-602E-457D-9131-7CDD0C559B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b="0" dirty="0" err="1"/>
            <a:t>onClick</a:t>
          </a:r>
          <a:r>
            <a:rPr lang="en-GB" b="0" dirty="0"/>
            <a:t>{()=&gt; alert(“clicked”)}</a:t>
          </a:r>
          <a:endParaRPr lang="fr-FR" b="0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46FFFE57-E766-4105-91B3-B11D0023F6E2}">
      <dgm:prSet/>
      <dgm:spPr/>
      <dgm:t>
        <a:bodyPr/>
        <a:lstStyle/>
        <a:p>
          <a:r>
            <a:rPr lang="en-GB" b="0" dirty="0"/>
            <a:t>Arrow function passed in event</a:t>
          </a:r>
          <a:endParaRPr lang="fr-FR" b="0" dirty="0"/>
        </a:p>
      </dgm:t>
    </dgm:pt>
    <dgm:pt modelId="{0E960DC5-8D2B-4881-8B9D-511A4BD3DFBC}" type="parTrans" cxnId="{27AB6246-A679-4F65-A977-C84A5927E7BA}">
      <dgm:prSet/>
      <dgm:spPr/>
      <dgm:t>
        <a:bodyPr/>
        <a:lstStyle/>
        <a:p>
          <a:endParaRPr lang="fr-FR"/>
        </a:p>
      </dgm:t>
    </dgm:pt>
    <dgm:pt modelId="{E80978D3-AB89-40B3-AF64-B4B09D40CE4A}" type="sibTrans" cxnId="{27AB6246-A679-4F65-A977-C84A5927E7BA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036735-8B78-4A24-BA1B-67921361491E}" type="pres">
      <dgm:prSet presAssocID="{0FDA098E-6A04-4318-ADEB-EE65C51D2D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A4EE1446-A19A-463C-A11A-AF6B3F82FF12}" type="presOf" srcId="{46FFFE57-E766-4105-91B3-B11D0023F6E2}" destId="{6E036735-8B78-4A24-BA1B-67921361491E}" srcOrd="0" destOrd="0" presId="urn:microsoft.com/office/officeart/2005/8/layout/vList2"/>
    <dgm:cxn modelId="{27AB6246-A679-4F65-A977-C84A5927E7BA}" srcId="{0FDA098E-6A04-4318-ADEB-EE65C51D2D65}" destId="{46FFFE57-E766-4105-91B3-B11D0023F6E2}" srcOrd="0" destOrd="0" parTransId="{0E960DC5-8D2B-4881-8B9D-511A4BD3DFBC}" sibTransId="{E80978D3-AB89-40B3-AF64-B4B09D40CE4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B03468CE-7045-47FD-AB29-8A9CE06E6710}" type="presParOf" srcId="{3C7D40A0-C208-4B0E-8A58-982B43EA604D}" destId="{6E036735-8B78-4A24-BA1B-6792136149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b="0" dirty="0"/>
            <a:t>Import {</a:t>
          </a:r>
          <a:r>
            <a:rPr lang="en-GB" b="0" dirty="0" err="1"/>
            <a:t>useEffect</a:t>
          </a:r>
          <a:r>
            <a:rPr lang="en-GB" b="0" dirty="0"/>
            <a:t>} from ‘react’;</a:t>
          </a:r>
          <a:endParaRPr lang="fr-FR" b="0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6A21BAC6-2B93-47A3-A08C-3B65340CD993}">
      <dgm:prSet/>
      <dgm:spPr/>
      <dgm:t>
        <a:bodyPr/>
        <a:lstStyle/>
        <a:p>
          <a:r>
            <a:rPr lang="en-GB" b="0" dirty="0"/>
            <a:t>Syntax: </a:t>
          </a:r>
          <a:r>
            <a:rPr lang="en-GB" b="0" dirty="0" err="1"/>
            <a:t>useEffect</a:t>
          </a:r>
          <a:r>
            <a:rPr lang="en-GB" b="0" dirty="0"/>
            <a:t>(()=&gt;{console.log(‘page loaded’)})</a:t>
          </a:r>
          <a:endParaRPr lang="fr-FR" b="0" dirty="0"/>
        </a:p>
      </dgm:t>
    </dgm:pt>
    <dgm:pt modelId="{B4CD75DE-74D0-4B9D-B3CA-F046F9277821}" type="parTrans" cxnId="{9A965EA9-1DAF-4AF5-B74F-E197DE51BD12}">
      <dgm:prSet/>
      <dgm:spPr/>
      <dgm:t>
        <a:bodyPr/>
        <a:lstStyle/>
        <a:p>
          <a:endParaRPr lang="fr-FR"/>
        </a:p>
      </dgm:t>
    </dgm:pt>
    <dgm:pt modelId="{688526D3-3150-49C3-A45E-99D4B9D4D24C}" type="sibTrans" cxnId="{9A965EA9-1DAF-4AF5-B74F-E197DE51BD12}">
      <dgm:prSet/>
      <dgm:spPr/>
      <dgm:t>
        <a:bodyPr/>
        <a:lstStyle/>
        <a:p>
          <a:endParaRPr lang="fr-FR"/>
        </a:p>
      </dgm:t>
    </dgm:pt>
    <dgm:pt modelId="{ADCE3CCE-C92C-4B06-9BF7-CE2A25D33B19}">
      <dgm:prSet/>
      <dgm:spPr/>
      <dgm:t>
        <a:bodyPr/>
        <a:lstStyle/>
        <a:p>
          <a:r>
            <a:rPr lang="en-GB" b="0" dirty="0"/>
            <a:t>Allows us to do something when an event happens</a:t>
          </a:r>
          <a:endParaRPr lang="fr-FR" b="0" dirty="0"/>
        </a:p>
      </dgm:t>
    </dgm:pt>
    <dgm:pt modelId="{9B0263AF-2D4A-46CF-B90E-05896666B2D0}" type="parTrans" cxnId="{1FEDEF87-253B-4462-94B5-EB630EA52E60}">
      <dgm:prSet/>
      <dgm:spPr/>
      <dgm:t>
        <a:bodyPr/>
        <a:lstStyle/>
        <a:p>
          <a:endParaRPr lang="fr-FR"/>
        </a:p>
      </dgm:t>
    </dgm:pt>
    <dgm:pt modelId="{E76DAB94-7800-468E-A596-F864491D73B9}" type="sibTrans" cxnId="{1FEDEF87-253B-4462-94B5-EB630EA52E60}">
      <dgm:prSet/>
      <dgm:spPr/>
      <dgm:t>
        <a:bodyPr/>
        <a:lstStyle/>
        <a:p>
          <a:endParaRPr lang="fr-FR"/>
        </a:p>
      </dgm:t>
    </dgm:pt>
    <dgm:pt modelId="{867F0ACF-38D4-4A64-B026-D32DB1474962}">
      <dgm:prSet/>
      <dgm:spPr/>
      <dgm:t>
        <a:bodyPr/>
        <a:lstStyle/>
        <a:p>
          <a:r>
            <a:rPr lang="en-GB" b="0" dirty="0" err="1"/>
            <a:t>useEffect</a:t>
          </a:r>
          <a:r>
            <a:rPr lang="en-GB" b="0" dirty="0"/>
            <a:t>(()=&gt;{console.log(‘page loaded’)}, []) </a:t>
          </a:r>
          <a:endParaRPr lang="fr-FR" b="0" dirty="0"/>
        </a:p>
      </dgm:t>
    </dgm:pt>
    <dgm:pt modelId="{7F5B4B3A-5217-47FD-A309-5214543F113E}" type="parTrans" cxnId="{10FB5B4A-4C55-4D23-8911-DC9DAB3049C8}">
      <dgm:prSet/>
      <dgm:spPr/>
      <dgm:t>
        <a:bodyPr/>
        <a:lstStyle/>
        <a:p>
          <a:endParaRPr lang="fr-FR"/>
        </a:p>
      </dgm:t>
    </dgm:pt>
    <dgm:pt modelId="{1C90C195-A79A-47ED-A31A-A7EE99C7231C}" type="sibTrans" cxnId="{10FB5B4A-4C55-4D23-8911-DC9DAB3049C8}">
      <dgm:prSet/>
      <dgm:spPr/>
      <dgm:t>
        <a:bodyPr/>
        <a:lstStyle/>
        <a:p>
          <a:endParaRPr lang="fr-FR"/>
        </a:p>
      </dgm:t>
    </dgm:pt>
    <dgm:pt modelId="{860F513E-7CB2-4724-823E-4127736AEFB3}">
      <dgm:prSet/>
      <dgm:spPr/>
      <dgm:t>
        <a:bodyPr/>
        <a:lstStyle/>
        <a:p>
          <a:r>
            <a:rPr lang="en-GB" b="0" dirty="0"/>
            <a:t>Dependency array, if left as empty array, </a:t>
          </a:r>
          <a:r>
            <a:rPr lang="en-GB" b="0" dirty="0" err="1"/>
            <a:t>useEffect</a:t>
          </a:r>
          <a:r>
            <a:rPr lang="en-GB" b="0" dirty="0"/>
            <a:t> is only called </a:t>
          </a:r>
          <a:r>
            <a:rPr lang="en-GB" b="0"/>
            <a:t>at the start</a:t>
          </a:r>
          <a:endParaRPr lang="fr-FR" b="0" dirty="0"/>
        </a:p>
      </dgm:t>
    </dgm:pt>
    <dgm:pt modelId="{A374CCC9-6B99-4C39-9B4F-14E167467E69}" type="parTrans" cxnId="{08047822-BE6B-4673-9206-E69FDB6E75FD}">
      <dgm:prSet/>
      <dgm:spPr/>
      <dgm:t>
        <a:bodyPr/>
        <a:lstStyle/>
        <a:p>
          <a:endParaRPr lang="fr-FR"/>
        </a:p>
      </dgm:t>
    </dgm:pt>
    <dgm:pt modelId="{EB6525AA-9038-4A86-AEFA-19FD614747F1}" type="sibTrans" cxnId="{08047822-BE6B-4673-9206-E69FDB6E75FD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0DE2A49D-2E91-4E2E-B1CC-10BE404C13E8}" type="pres">
      <dgm:prSet presAssocID="{ADCE3CCE-C92C-4B06-9BF7-CE2A25D33B1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C18159-39F6-4BAC-9B7C-8B7A45A92C43}" type="pres">
      <dgm:prSet presAssocID="{E76DAB94-7800-468E-A596-F864491D73B9}" presName="spacer" presStyleCnt="0"/>
      <dgm:spPr/>
    </dgm:pt>
    <dgm:pt modelId="{BF00494C-7DE8-4B85-852A-7DFDC9DE1D67}" type="pres">
      <dgm:prSet presAssocID="{0FDA098E-6A04-4318-ADEB-EE65C51D2D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70E3CC-B560-42E8-8084-75EE961C2BE5}" type="pres">
      <dgm:prSet presAssocID="{CF5BB242-B880-4731-B0A5-FC36E471CE1D}" presName="spacer" presStyleCnt="0"/>
      <dgm:spPr/>
    </dgm:pt>
    <dgm:pt modelId="{2A74DB47-7465-4985-8977-DD6AA5A3423F}" type="pres">
      <dgm:prSet presAssocID="{6A21BAC6-2B93-47A3-A08C-3B65340CD9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230E65-BC07-484E-AD1E-6990A0ACF56C}" type="pres">
      <dgm:prSet presAssocID="{688526D3-3150-49C3-A45E-99D4B9D4D24C}" presName="spacer" presStyleCnt="0"/>
      <dgm:spPr/>
    </dgm:pt>
    <dgm:pt modelId="{4E39B73D-095C-4C9D-AED2-9922AAD4FECF}" type="pres">
      <dgm:prSet presAssocID="{860F513E-7CB2-4724-823E-4127736AEFB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11B570-A1CC-4A0A-B4D8-7FF7B71C42EB}" type="pres">
      <dgm:prSet presAssocID="{860F513E-7CB2-4724-823E-4127736AEF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C219001-9B54-4FE2-8DB3-05D4146A85FA}" type="presOf" srcId="{ADCE3CCE-C92C-4B06-9BF7-CE2A25D33B19}" destId="{0DE2A49D-2E91-4E2E-B1CC-10BE404C13E8}" srcOrd="0" destOrd="0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08047822-BE6B-4673-9206-E69FDB6E75FD}" srcId="{76C30ABF-8A6D-4F6B-95E0-421246929C1E}" destId="{860F513E-7CB2-4724-823E-4127736AEFB3}" srcOrd="3" destOrd="0" parTransId="{A374CCC9-6B99-4C39-9B4F-14E167467E69}" sibTransId="{EB6525AA-9038-4A86-AEFA-19FD614747F1}"/>
    <dgm:cxn modelId="{22DDE423-855D-40E2-B08B-DEFDC1743490}" type="presOf" srcId="{860F513E-7CB2-4724-823E-4127736AEFB3}" destId="{4E39B73D-095C-4C9D-AED2-9922AAD4FECF}" srcOrd="0" destOrd="0" presId="urn:microsoft.com/office/officeart/2005/8/layout/vList2"/>
    <dgm:cxn modelId="{10FB5B4A-4C55-4D23-8911-DC9DAB3049C8}" srcId="{860F513E-7CB2-4724-823E-4127736AEFB3}" destId="{867F0ACF-38D4-4A64-B026-D32DB1474962}" srcOrd="0" destOrd="0" parTransId="{7F5B4B3A-5217-47FD-A309-5214543F113E}" sibTransId="{1C90C195-A79A-47ED-A31A-A7EE99C7231C}"/>
    <dgm:cxn modelId="{4ED5B476-A85E-4CF3-8D38-6C61D36E6204}" type="presOf" srcId="{867F0ACF-38D4-4A64-B026-D32DB1474962}" destId="{8711B570-A1CC-4A0A-B4D8-7FF7B71C42EB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1FEDEF87-253B-4462-94B5-EB630EA52E60}" srcId="{76C30ABF-8A6D-4F6B-95E0-421246929C1E}" destId="{ADCE3CCE-C92C-4B06-9BF7-CE2A25D33B19}" srcOrd="0" destOrd="0" parTransId="{9B0263AF-2D4A-46CF-B90E-05896666B2D0}" sibTransId="{E76DAB94-7800-468E-A596-F864491D73B9}"/>
    <dgm:cxn modelId="{9A965EA9-1DAF-4AF5-B74F-E197DE51BD12}" srcId="{76C30ABF-8A6D-4F6B-95E0-421246929C1E}" destId="{6A21BAC6-2B93-47A3-A08C-3B65340CD993}" srcOrd="2" destOrd="0" parTransId="{B4CD75DE-74D0-4B9D-B3CA-F046F9277821}" sibTransId="{688526D3-3150-49C3-A45E-99D4B9D4D24C}"/>
    <dgm:cxn modelId="{FC7E3BAC-0D4F-41F8-AA7F-104A2EB35CA4}" type="presOf" srcId="{6A21BAC6-2B93-47A3-A08C-3B65340CD993}" destId="{2A74DB47-7465-4985-8977-DD6AA5A3423F}" srcOrd="0" destOrd="0" presId="urn:microsoft.com/office/officeart/2005/8/layout/vList2"/>
    <dgm:cxn modelId="{77E207E3-6192-4833-991B-F75AB23CDB93}" srcId="{76C30ABF-8A6D-4F6B-95E0-421246929C1E}" destId="{0FDA098E-6A04-4318-ADEB-EE65C51D2D65}" srcOrd="1" destOrd="0" parTransId="{76B59040-A84F-41C4-85F9-D20540276BDA}" sibTransId="{CF5BB242-B880-4731-B0A5-FC36E471CE1D}"/>
    <dgm:cxn modelId="{12405E8D-75F8-4348-943C-B0E377AA7BD6}" type="presParOf" srcId="{3C7D40A0-C208-4B0E-8A58-982B43EA604D}" destId="{0DE2A49D-2E91-4E2E-B1CC-10BE404C13E8}" srcOrd="0" destOrd="0" presId="urn:microsoft.com/office/officeart/2005/8/layout/vList2"/>
    <dgm:cxn modelId="{60ECF63D-1B7B-4214-956A-5901E4488A27}" type="presParOf" srcId="{3C7D40A0-C208-4B0E-8A58-982B43EA604D}" destId="{5BC18159-39F6-4BAC-9B7C-8B7A45A92C43}" srcOrd="1" destOrd="0" presId="urn:microsoft.com/office/officeart/2005/8/layout/vList2"/>
    <dgm:cxn modelId="{374EBCCF-6FA3-45AE-B83A-43B150871B92}" type="presParOf" srcId="{3C7D40A0-C208-4B0E-8A58-982B43EA604D}" destId="{BF00494C-7DE8-4B85-852A-7DFDC9DE1D67}" srcOrd="2" destOrd="0" presId="urn:microsoft.com/office/officeart/2005/8/layout/vList2"/>
    <dgm:cxn modelId="{A90C157B-2F82-450D-8E92-BE7E33F7E008}" type="presParOf" srcId="{3C7D40A0-C208-4B0E-8A58-982B43EA604D}" destId="{A870E3CC-B560-42E8-8084-75EE961C2BE5}" srcOrd="3" destOrd="0" presId="urn:microsoft.com/office/officeart/2005/8/layout/vList2"/>
    <dgm:cxn modelId="{CD402753-9224-443E-BDD1-BE6ADA75BF72}" type="presParOf" srcId="{3C7D40A0-C208-4B0E-8A58-982B43EA604D}" destId="{2A74DB47-7465-4985-8977-DD6AA5A3423F}" srcOrd="4" destOrd="0" presId="urn:microsoft.com/office/officeart/2005/8/layout/vList2"/>
    <dgm:cxn modelId="{2EEAB959-F3CC-4C0F-A2FE-80AC10E27B6A}" type="presParOf" srcId="{3C7D40A0-C208-4B0E-8A58-982B43EA604D}" destId="{39230E65-BC07-484E-AD1E-6990A0ACF56C}" srcOrd="5" destOrd="0" presId="urn:microsoft.com/office/officeart/2005/8/layout/vList2"/>
    <dgm:cxn modelId="{B0366ED0-2311-44F0-AC75-94C113C14091}" type="presParOf" srcId="{3C7D40A0-C208-4B0E-8A58-982B43EA604D}" destId="{4E39B73D-095C-4C9D-AED2-9922AAD4FECF}" srcOrd="6" destOrd="0" presId="urn:microsoft.com/office/officeart/2005/8/layout/vList2"/>
    <dgm:cxn modelId="{24A86D5A-9E3E-4A74-B69D-C482ABD6F668}" type="presParOf" srcId="{3C7D40A0-C208-4B0E-8A58-982B43EA604D}" destId="{8711B570-A1CC-4A0A-B4D8-7FF7B71C42E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 err="1"/>
            <a:t>npx</a:t>
          </a:r>
          <a:r>
            <a:rPr lang="en-GB" dirty="0"/>
            <a:t> create-react-app </a:t>
          </a:r>
          <a:r>
            <a:rPr lang="en-GB" dirty="0" err="1"/>
            <a:t>appName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86EF5C2-67D0-4066-AEDE-3A7D6C634919}">
      <dgm:prSet/>
      <dgm:spPr/>
      <dgm:t>
        <a:bodyPr/>
        <a:lstStyle/>
        <a:p>
          <a:endParaRPr lang="fr-FR" dirty="0"/>
        </a:p>
      </dgm:t>
    </dgm:pt>
    <dgm:pt modelId="{4A0122E8-3997-42BD-8DE5-8586DF6C3023}" type="parTrans" cxnId="{B09F0873-7834-4751-AD1E-F6DC173BB572}">
      <dgm:prSet/>
      <dgm:spPr/>
      <dgm:t>
        <a:bodyPr/>
        <a:lstStyle/>
        <a:p>
          <a:endParaRPr lang="fr-FR"/>
        </a:p>
      </dgm:t>
    </dgm:pt>
    <dgm:pt modelId="{EC2106CD-E277-4365-BAB9-67AF4F9E796A}" type="sibTrans" cxnId="{B09F0873-7834-4751-AD1E-F6DC173BB572}">
      <dgm:prSet/>
      <dgm:spPr/>
      <dgm:t>
        <a:bodyPr/>
        <a:lstStyle/>
        <a:p>
          <a:endParaRPr lang="fr-FR"/>
        </a:p>
      </dgm:t>
    </dgm:pt>
    <dgm:pt modelId="{E3965D8C-71A8-4600-99EA-4C74829376EB}">
      <dgm:prSet/>
      <dgm:spPr/>
      <dgm:t>
        <a:bodyPr/>
        <a:lstStyle/>
        <a:p>
          <a:r>
            <a:rPr lang="en-GB" dirty="0"/>
            <a:t>Start React project</a:t>
          </a:r>
          <a:endParaRPr lang="fr-FR" dirty="0"/>
        </a:p>
      </dgm:t>
    </dgm:pt>
    <dgm:pt modelId="{13DCB1F0-F7A0-42AF-B23C-250C35E0B67F}" type="parTrans" cxnId="{6A94809D-A842-4CFD-B229-A08641C1DB98}">
      <dgm:prSet/>
      <dgm:spPr/>
      <dgm:t>
        <a:bodyPr/>
        <a:lstStyle/>
        <a:p>
          <a:endParaRPr lang="fr-FR"/>
        </a:p>
      </dgm:t>
    </dgm:pt>
    <dgm:pt modelId="{86190A0C-BF60-4BF6-B99E-693F5DD6F50A}" type="sibTrans" cxnId="{6A94809D-A842-4CFD-B229-A08641C1DB98}">
      <dgm:prSet/>
      <dgm:spPr/>
      <dgm:t>
        <a:bodyPr/>
        <a:lstStyle/>
        <a:p>
          <a:endParaRPr lang="fr-FR"/>
        </a:p>
      </dgm:t>
    </dgm:pt>
    <dgm:pt modelId="{4A14087D-0379-45F6-AD25-A7587B0BC604}">
      <dgm:prSet/>
      <dgm:spPr/>
      <dgm:t>
        <a:bodyPr/>
        <a:lstStyle/>
        <a:p>
          <a:r>
            <a:rPr lang="en-GB" dirty="0" err="1"/>
            <a:t>npm</a:t>
          </a:r>
          <a:r>
            <a:rPr lang="en-GB" dirty="0"/>
            <a:t> start</a:t>
          </a:r>
          <a:endParaRPr lang="fr-FR" dirty="0"/>
        </a:p>
      </dgm:t>
    </dgm:pt>
    <dgm:pt modelId="{DDAE4149-B83A-43A2-88B5-CE7C5A03E220}" type="parTrans" cxnId="{CE7FFF99-DC66-49E3-AA3D-602B20C60A04}">
      <dgm:prSet/>
      <dgm:spPr/>
      <dgm:t>
        <a:bodyPr/>
        <a:lstStyle/>
        <a:p>
          <a:endParaRPr lang="fr-FR"/>
        </a:p>
      </dgm:t>
    </dgm:pt>
    <dgm:pt modelId="{FEE9F8C1-9258-46F9-AFC3-0FEB4FD2C8F8}" type="sibTrans" cxnId="{CE7FFF99-DC66-49E3-AA3D-602B20C60A0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57E2B5-4EEA-4FA3-A3FC-67AB94EB524E}" type="pres">
      <dgm:prSet presAssocID="{0FDA098E-6A04-4318-ADEB-EE65C51D2D65}" presName="childText" presStyleLbl="revTx" presStyleIdx="0" presStyleCnt="2">
        <dgm:presLayoutVars>
          <dgm:bulletEnabled val="1"/>
        </dgm:presLayoutVars>
      </dgm:prSet>
      <dgm:spPr/>
    </dgm:pt>
    <dgm:pt modelId="{4A70DAE9-633F-4CCA-91B9-9378036B942E}" type="pres">
      <dgm:prSet presAssocID="{E3965D8C-71A8-4600-99EA-4C74829376E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A2B8E3-52FC-446B-A994-09FDCBCE6335}" type="pres">
      <dgm:prSet presAssocID="{E3965D8C-71A8-4600-99EA-4C74829376E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5184F13A-43C1-4777-AC16-B18E1B571427}" type="presOf" srcId="{E3965D8C-71A8-4600-99EA-4C74829376EB}" destId="{4A70DAE9-633F-4CCA-91B9-9378036B942E}" srcOrd="0" destOrd="0" presId="urn:microsoft.com/office/officeart/2005/8/layout/vList2"/>
    <dgm:cxn modelId="{D4FFD145-F2C4-4F5A-8A97-6CD68042797E}" type="presOf" srcId="{4A14087D-0379-45F6-AD25-A7587B0BC604}" destId="{EBA2B8E3-52FC-446B-A994-09FDCBCE6335}" srcOrd="0" destOrd="0" presId="urn:microsoft.com/office/officeart/2005/8/layout/vList2"/>
    <dgm:cxn modelId="{B09F0873-7834-4751-AD1E-F6DC173BB572}" srcId="{0FDA098E-6A04-4318-ADEB-EE65C51D2D65}" destId="{886EF5C2-67D0-4066-AEDE-3A7D6C634919}" srcOrd="0" destOrd="0" parTransId="{4A0122E8-3997-42BD-8DE5-8586DF6C3023}" sibTransId="{EC2106CD-E277-4365-BAB9-67AF4F9E796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CE7FFF99-DC66-49E3-AA3D-602B20C60A04}" srcId="{E3965D8C-71A8-4600-99EA-4C74829376EB}" destId="{4A14087D-0379-45F6-AD25-A7587B0BC604}" srcOrd="0" destOrd="0" parTransId="{DDAE4149-B83A-43A2-88B5-CE7C5A03E220}" sibTransId="{FEE9F8C1-9258-46F9-AFC3-0FEB4FD2C8F8}"/>
    <dgm:cxn modelId="{6A94809D-A842-4CFD-B229-A08641C1DB98}" srcId="{76C30ABF-8A6D-4F6B-95E0-421246929C1E}" destId="{E3965D8C-71A8-4600-99EA-4C74829376EB}" srcOrd="1" destOrd="0" parTransId="{13DCB1F0-F7A0-42AF-B23C-250C35E0B67F}" sibTransId="{86190A0C-BF60-4BF6-B99E-693F5DD6F50A}"/>
    <dgm:cxn modelId="{6D95AAB7-8224-471F-ABA9-FAE2C6C7E9FD}" type="presOf" srcId="{886EF5C2-67D0-4066-AEDE-3A7D6C634919}" destId="{4757E2B5-4EEA-4FA3-A3FC-67AB94EB524E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D6BEF6D1-E5A6-4389-B63F-0E5BB0C91901}" type="presParOf" srcId="{3C7D40A0-C208-4B0E-8A58-982B43EA604D}" destId="{4757E2B5-4EEA-4FA3-A3FC-67AB94EB524E}" srcOrd="1" destOrd="0" presId="urn:microsoft.com/office/officeart/2005/8/layout/vList2"/>
    <dgm:cxn modelId="{F396A7FB-51C6-42D8-A861-B6739E254055}" type="presParOf" srcId="{3C7D40A0-C208-4B0E-8A58-982B43EA604D}" destId="{4A70DAE9-633F-4CCA-91B9-9378036B942E}" srcOrd="2" destOrd="0" presId="urn:microsoft.com/office/officeart/2005/8/layout/vList2"/>
    <dgm:cxn modelId="{CFD504B7-7A99-4442-AD56-6A73A442BEF0}" type="presParOf" srcId="{3C7D40A0-C208-4B0E-8A58-982B43EA604D}" destId="{EBA2B8E3-52FC-446B-A994-09FDCBCE63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D9BE282-0D4C-4515-92B9-931C086E07EB}">
      <dgm:prSet/>
      <dgm:spPr/>
      <dgm:t>
        <a:bodyPr/>
        <a:lstStyle/>
        <a:p>
          <a:r>
            <a:rPr lang="en-GB" dirty="0" err="1"/>
            <a:t>src</a:t>
          </a:r>
          <a:r>
            <a:rPr lang="en-GB" dirty="0"/>
            <a:t> contains all logic for our code</a:t>
          </a:r>
          <a:endParaRPr lang="fr-FR" dirty="0"/>
        </a:p>
      </dgm:t>
    </dgm:pt>
    <dgm:pt modelId="{05D187BB-02D7-47A6-BAD9-754AE85783FA}" type="parTrans" cxnId="{48417356-F549-4B4F-85B2-C7ADD985D7F8}">
      <dgm:prSet/>
      <dgm:spPr/>
      <dgm:t>
        <a:bodyPr/>
        <a:lstStyle/>
        <a:p>
          <a:endParaRPr lang="fr-FR"/>
        </a:p>
      </dgm:t>
    </dgm:pt>
    <dgm:pt modelId="{7823892D-0324-41F4-96F7-88EFB51AD3CE}" type="sibTrans" cxnId="{48417356-F549-4B4F-85B2-C7ADD985D7F8}">
      <dgm:prSet/>
      <dgm:spPr/>
      <dgm:t>
        <a:bodyPr/>
        <a:lstStyle/>
        <a:p>
          <a:endParaRPr lang="fr-FR"/>
        </a:p>
      </dgm:t>
    </dgm:pt>
    <dgm:pt modelId="{21864475-BB02-435A-B6DB-EF3D4D6573B6}">
      <dgm:prSet/>
      <dgm:spPr/>
      <dgm:t>
        <a:bodyPr/>
        <a:lstStyle/>
        <a:p>
          <a:r>
            <a:rPr lang="en-GB" dirty="0"/>
            <a:t>Public folder contains one html file with one div </a:t>
          </a:r>
          <a:r>
            <a:rPr lang="fr-FR" b="0" dirty="0"/>
            <a:t>&lt;div </a:t>
          </a:r>
          <a:r>
            <a:rPr lang="fr-FR" b="0" i="1" dirty="0"/>
            <a:t>id</a:t>
          </a:r>
          <a:r>
            <a:rPr lang="fr-FR" b="0" dirty="0"/>
            <a:t>="root"&gt;&lt;/div&gt; </a:t>
          </a:r>
          <a:r>
            <a:rPr lang="fr-FR" b="0" dirty="0" err="1"/>
            <a:t>where</a:t>
          </a:r>
          <a:r>
            <a:rPr lang="fr-FR" b="0" dirty="0"/>
            <a:t> </a:t>
          </a:r>
          <a:r>
            <a:rPr lang="fr-FR" b="0" dirty="0" err="1"/>
            <a:t>react</a:t>
          </a:r>
          <a:r>
            <a:rPr lang="fr-FR" b="0" dirty="0"/>
            <a:t> content </a:t>
          </a:r>
          <a:r>
            <a:rPr lang="fr-FR" b="0" dirty="0" err="1"/>
            <a:t>is</a:t>
          </a:r>
          <a:r>
            <a:rPr lang="fr-FR" b="0" dirty="0"/>
            <a:t> </a:t>
          </a:r>
          <a:r>
            <a:rPr lang="fr-FR" b="0" dirty="0" err="1"/>
            <a:t>injected</a:t>
          </a:r>
          <a:endParaRPr lang="fr-FR" dirty="0"/>
        </a:p>
      </dgm:t>
    </dgm:pt>
    <dgm:pt modelId="{E9E627A5-356E-48C8-AE39-CB26F6F8FFD3}" type="parTrans" cxnId="{8300440C-E851-4CAB-80C9-CD23468F96A5}">
      <dgm:prSet/>
      <dgm:spPr/>
      <dgm:t>
        <a:bodyPr/>
        <a:lstStyle/>
        <a:p>
          <a:endParaRPr lang="fr-FR"/>
        </a:p>
      </dgm:t>
    </dgm:pt>
    <dgm:pt modelId="{7E780971-D304-47D2-B899-62062A50987B}" type="sibTrans" cxnId="{8300440C-E851-4CAB-80C9-CD23468F96A5}">
      <dgm:prSet/>
      <dgm:spPr/>
      <dgm:t>
        <a:bodyPr/>
        <a:lstStyle/>
        <a:p>
          <a:endParaRPr lang="fr-FR"/>
        </a:p>
      </dgm:t>
    </dgm:pt>
    <dgm:pt modelId="{733CE906-2465-4E38-89E7-0B927E659F48}">
      <dgm:prSet/>
      <dgm:spPr/>
      <dgm:t>
        <a:bodyPr/>
        <a:lstStyle/>
        <a:p>
          <a:r>
            <a:rPr lang="en-GB" dirty="0"/>
            <a:t>In index.js, we have 1 </a:t>
          </a:r>
          <a:r>
            <a:rPr lang="en-GB" dirty="0" err="1"/>
            <a:t>react.dom</a:t>
          </a:r>
          <a:r>
            <a:rPr lang="en-GB" dirty="0"/>
            <a:t>.</a:t>
          </a:r>
          <a:r>
            <a:rPr lang="fr-FR" b="0" i="1" dirty="0"/>
            <a:t> </a:t>
          </a:r>
          <a:r>
            <a:rPr lang="fr-FR" b="0" i="1" dirty="0" err="1"/>
            <a:t>createRoot</a:t>
          </a:r>
          <a:r>
            <a:rPr lang="en-GB" dirty="0"/>
            <a:t> call</a:t>
          </a:r>
          <a:endParaRPr lang="fr-FR" dirty="0"/>
        </a:p>
      </dgm:t>
    </dgm:pt>
    <dgm:pt modelId="{C95144D4-600E-4D5E-AAF8-FFA4E2E9A029}" type="parTrans" cxnId="{ED1024AB-396A-4207-AEEF-F2931044EB58}">
      <dgm:prSet/>
      <dgm:spPr/>
      <dgm:t>
        <a:bodyPr/>
        <a:lstStyle/>
        <a:p>
          <a:endParaRPr lang="fr-FR"/>
        </a:p>
      </dgm:t>
    </dgm:pt>
    <dgm:pt modelId="{7DDA6381-DC3C-4092-B863-0E6C5895E651}" type="sibTrans" cxnId="{ED1024AB-396A-4207-AEEF-F2931044EB58}">
      <dgm:prSet/>
      <dgm:spPr/>
      <dgm:t>
        <a:bodyPr/>
        <a:lstStyle/>
        <a:p>
          <a:endParaRPr lang="fr-FR"/>
        </a:p>
      </dgm:t>
    </dgm:pt>
    <dgm:pt modelId="{9AE04747-AEDA-4BF4-9A6C-C322330F1A9A}">
      <dgm:prSet/>
      <dgm:spPr/>
      <dgm:t>
        <a:bodyPr/>
        <a:lstStyle/>
        <a:p>
          <a:r>
            <a:rPr lang="en-GB" dirty="0"/>
            <a:t>In App.js, we have a functional component with </a:t>
          </a:r>
          <a:r>
            <a:rPr lang="en-GB" dirty="0" err="1"/>
            <a:t>jsx</a:t>
          </a:r>
          <a:r>
            <a:rPr lang="en-GB" dirty="0"/>
            <a:t> code</a:t>
          </a:r>
          <a:endParaRPr lang="fr-FR" dirty="0"/>
        </a:p>
      </dgm:t>
    </dgm:pt>
    <dgm:pt modelId="{A7C45242-B3D0-4AC6-B4F6-62DA8E022D5A}" type="parTrans" cxnId="{6763BC56-2090-4F9D-94A8-70AE17617FE4}">
      <dgm:prSet/>
      <dgm:spPr/>
      <dgm:t>
        <a:bodyPr/>
        <a:lstStyle/>
        <a:p>
          <a:endParaRPr lang="fr-FR"/>
        </a:p>
      </dgm:t>
    </dgm:pt>
    <dgm:pt modelId="{971DC91B-639B-4BC8-81D7-8FE6CFBD0349}" type="sibTrans" cxnId="{6763BC56-2090-4F9D-94A8-70AE17617FE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840E1A6F-B867-448C-94D6-17C88306D8FF}" type="pres">
      <dgm:prSet presAssocID="{AD9BE282-0D4C-4515-92B9-931C086E07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2EAC84-0FBF-4A15-80A3-595427760A6E}" type="pres">
      <dgm:prSet presAssocID="{7823892D-0324-41F4-96F7-88EFB51AD3CE}" presName="spacer" presStyleCnt="0"/>
      <dgm:spPr/>
    </dgm:pt>
    <dgm:pt modelId="{34E942DB-1FE1-4618-AF8B-08F437D19FF6}" type="pres">
      <dgm:prSet presAssocID="{21864475-BB02-435A-B6DB-EF3D4D6573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898E79-E3CE-402B-999E-465CC67A9415}" type="pres">
      <dgm:prSet presAssocID="{7E780971-D304-47D2-B899-62062A50987B}" presName="spacer" presStyleCnt="0"/>
      <dgm:spPr/>
    </dgm:pt>
    <dgm:pt modelId="{76EFDA5C-BCC4-45CA-9435-9380EAF21946}" type="pres">
      <dgm:prSet presAssocID="{733CE906-2465-4E38-89E7-0B927E659F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763981-5E28-45E6-A6BF-ECBECB6BBB43}" type="pres">
      <dgm:prSet presAssocID="{7DDA6381-DC3C-4092-B863-0E6C5895E651}" presName="spacer" presStyleCnt="0"/>
      <dgm:spPr/>
    </dgm:pt>
    <dgm:pt modelId="{4C18C0D4-7259-4C93-8CFB-07FC9184A490}" type="pres">
      <dgm:prSet presAssocID="{9AE04747-AEDA-4BF4-9A6C-C322330F1A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475104-0B52-404C-9BF4-A87B4A9C34F7}" type="presOf" srcId="{AD9BE282-0D4C-4515-92B9-931C086E07EB}" destId="{840E1A6F-B867-448C-94D6-17C88306D8FF}" srcOrd="0" destOrd="0" presId="urn:microsoft.com/office/officeart/2005/8/layout/vList2"/>
    <dgm:cxn modelId="{8300440C-E851-4CAB-80C9-CD23468F96A5}" srcId="{76C30ABF-8A6D-4F6B-95E0-421246929C1E}" destId="{21864475-BB02-435A-B6DB-EF3D4D6573B6}" srcOrd="1" destOrd="0" parTransId="{E9E627A5-356E-48C8-AE39-CB26F6F8FFD3}" sibTransId="{7E780971-D304-47D2-B899-62062A50987B}"/>
    <dgm:cxn modelId="{77DE0B54-7DC1-4654-9BFA-BFC20EDCCA8B}" type="presOf" srcId="{21864475-BB02-435A-B6DB-EF3D4D6573B6}" destId="{34E942DB-1FE1-4618-AF8B-08F437D19FF6}" srcOrd="0" destOrd="0" presId="urn:microsoft.com/office/officeart/2005/8/layout/vList2"/>
    <dgm:cxn modelId="{48417356-F549-4B4F-85B2-C7ADD985D7F8}" srcId="{76C30ABF-8A6D-4F6B-95E0-421246929C1E}" destId="{AD9BE282-0D4C-4515-92B9-931C086E07EB}" srcOrd="0" destOrd="0" parTransId="{05D187BB-02D7-47A6-BAD9-754AE85783FA}" sibTransId="{7823892D-0324-41F4-96F7-88EFB51AD3CE}"/>
    <dgm:cxn modelId="{6763BC56-2090-4F9D-94A8-70AE17617FE4}" srcId="{76C30ABF-8A6D-4F6B-95E0-421246929C1E}" destId="{9AE04747-AEDA-4BF4-9A6C-C322330F1A9A}" srcOrd="3" destOrd="0" parTransId="{A7C45242-B3D0-4AC6-B4F6-62DA8E022D5A}" sibTransId="{971DC91B-639B-4BC8-81D7-8FE6CFBD0349}"/>
    <dgm:cxn modelId="{85658484-50AE-4F78-94EF-C2E829B9E1E4}" type="presOf" srcId="{733CE906-2465-4E38-89E7-0B927E659F48}" destId="{76EFDA5C-BCC4-45CA-9435-9380EAF21946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ED1024AB-396A-4207-AEEF-F2931044EB58}" srcId="{76C30ABF-8A6D-4F6B-95E0-421246929C1E}" destId="{733CE906-2465-4E38-89E7-0B927E659F48}" srcOrd="2" destOrd="0" parTransId="{C95144D4-600E-4D5E-AAF8-FFA4E2E9A029}" sibTransId="{7DDA6381-DC3C-4092-B863-0E6C5895E651}"/>
    <dgm:cxn modelId="{244B5AEF-1694-4C5B-BED6-14EA858B1937}" type="presOf" srcId="{9AE04747-AEDA-4BF4-9A6C-C322330F1A9A}" destId="{4C18C0D4-7259-4C93-8CFB-07FC9184A490}" srcOrd="0" destOrd="0" presId="urn:microsoft.com/office/officeart/2005/8/layout/vList2"/>
    <dgm:cxn modelId="{E8A28853-A9F5-46CD-AF46-5744527E1C0B}" type="presParOf" srcId="{3C7D40A0-C208-4B0E-8A58-982B43EA604D}" destId="{840E1A6F-B867-448C-94D6-17C88306D8FF}" srcOrd="0" destOrd="0" presId="urn:microsoft.com/office/officeart/2005/8/layout/vList2"/>
    <dgm:cxn modelId="{E485BF08-A2EC-423F-A660-503E187E2E8A}" type="presParOf" srcId="{3C7D40A0-C208-4B0E-8A58-982B43EA604D}" destId="{4E2EAC84-0FBF-4A15-80A3-595427760A6E}" srcOrd="1" destOrd="0" presId="urn:microsoft.com/office/officeart/2005/8/layout/vList2"/>
    <dgm:cxn modelId="{05D80A4B-9D3A-44D6-AB5E-FBF396B8EBD7}" type="presParOf" srcId="{3C7D40A0-C208-4B0E-8A58-982B43EA604D}" destId="{34E942DB-1FE1-4618-AF8B-08F437D19FF6}" srcOrd="2" destOrd="0" presId="urn:microsoft.com/office/officeart/2005/8/layout/vList2"/>
    <dgm:cxn modelId="{279729B2-9F81-4E6C-91D4-85CBA296F02C}" type="presParOf" srcId="{3C7D40A0-C208-4B0E-8A58-982B43EA604D}" destId="{5C898E79-E3CE-402B-999E-465CC67A9415}" srcOrd="3" destOrd="0" presId="urn:microsoft.com/office/officeart/2005/8/layout/vList2"/>
    <dgm:cxn modelId="{3C424B41-1558-4C2D-B9C8-C31B8C928861}" type="presParOf" srcId="{3C7D40A0-C208-4B0E-8A58-982B43EA604D}" destId="{76EFDA5C-BCC4-45CA-9435-9380EAF21946}" srcOrd="4" destOrd="0" presId="urn:microsoft.com/office/officeart/2005/8/layout/vList2"/>
    <dgm:cxn modelId="{873F19FD-EC30-4B1E-AF84-19CAF732071A}" type="presParOf" srcId="{3C7D40A0-C208-4B0E-8A58-982B43EA604D}" destId="{29763981-5E28-45E6-A6BF-ECBECB6BBB43}" srcOrd="5" destOrd="0" presId="urn:microsoft.com/office/officeart/2005/8/layout/vList2"/>
    <dgm:cxn modelId="{EE2A9806-21AB-4BE7-A74C-6DB2FC0CB1EB}" type="presParOf" srcId="{3C7D40A0-C208-4B0E-8A58-982B43EA604D}" destId="{4C18C0D4-7259-4C93-8CFB-07FC9184A4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It’s a Module bundler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86EF5C2-67D0-4066-AEDE-3A7D6C634919}">
      <dgm:prSet/>
      <dgm:spPr/>
      <dgm:t>
        <a:bodyPr/>
        <a:lstStyle/>
        <a:p>
          <a:r>
            <a:rPr lang="en-GB" dirty="0"/>
            <a:t>Combines all your JS files into a single file that can be used by the browser.</a:t>
          </a:r>
          <a:endParaRPr lang="fr-FR" dirty="0"/>
        </a:p>
      </dgm:t>
    </dgm:pt>
    <dgm:pt modelId="{4A0122E8-3997-42BD-8DE5-8586DF6C3023}" type="parTrans" cxnId="{B09F0873-7834-4751-AD1E-F6DC173BB572}">
      <dgm:prSet/>
      <dgm:spPr/>
      <dgm:t>
        <a:bodyPr/>
        <a:lstStyle/>
        <a:p>
          <a:endParaRPr lang="fr-FR"/>
        </a:p>
      </dgm:t>
    </dgm:pt>
    <dgm:pt modelId="{EC2106CD-E277-4365-BAB9-67AF4F9E796A}" type="sibTrans" cxnId="{B09F0873-7834-4751-AD1E-F6DC173BB572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57E2B5-4EEA-4FA3-A3FC-67AB94EB524E}" type="pres">
      <dgm:prSet presAssocID="{0FDA098E-6A04-4318-ADEB-EE65C51D2D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B09F0873-7834-4751-AD1E-F6DC173BB572}" srcId="{0FDA098E-6A04-4318-ADEB-EE65C51D2D65}" destId="{886EF5C2-67D0-4066-AEDE-3A7D6C634919}" srcOrd="0" destOrd="0" parTransId="{4A0122E8-3997-42BD-8DE5-8586DF6C3023}" sibTransId="{EC2106CD-E277-4365-BAB9-67AF4F9E796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6D95AAB7-8224-471F-ABA9-FAE2C6C7E9FD}" type="presOf" srcId="{886EF5C2-67D0-4066-AEDE-3A7D6C634919}" destId="{4757E2B5-4EEA-4FA3-A3FC-67AB94EB524E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D6BEF6D1-E5A6-4389-B63F-0E5BB0C91901}" type="presParOf" srcId="{3C7D40A0-C208-4B0E-8A58-982B43EA604D}" destId="{4757E2B5-4EEA-4FA3-A3FC-67AB94EB52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 err="1"/>
            <a:t>ClassName</a:t>
          </a:r>
          <a:r>
            <a:rPr lang="en-GB" dirty="0"/>
            <a:t> instead of Class for setting </a:t>
          </a:r>
          <a:r>
            <a:rPr lang="en-GB" dirty="0" err="1"/>
            <a:t>css</a:t>
          </a:r>
          <a:r>
            <a:rPr lang="en-GB" dirty="0"/>
            <a:t> class to elements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870CFE4-446D-4CAC-80F8-E02E0F5FEB6C}">
      <dgm:prSet/>
      <dgm:spPr/>
      <dgm:t>
        <a:bodyPr/>
        <a:lstStyle/>
        <a:p>
          <a:r>
            <a:rPr lang="en-GB" dirty="0"/>
            <a:t>JavaScript expression goes in: &lt;p&gt;{1+1}&lt;/p&gt;</a:t>
          </a:r>
          <a:endParaRPr lang="fr-FR" dirty="0"/>
        </a:p>
      </dgm:t>
    </dgm:pt>
    <dgm:pt modelId="{202534EE-B32D-4A28-B762-AD566DAA97C0}" type="parTrans" cxnId="{D443E6DB-53BB-4144-A129-840150D3913F}">
      <dgm:prSet/>
      <dgm:spPr/>
      <dgm:t>
        <a:bodyPr/>
        <a:lstStyle/>
        <a:p>
          <a:endParaRPr lang="fr-FR"/>
        </a:p>
      </dgm:t>
    </dgm:pt>
    <dgm:pt modelId="{8AB16C64-CA69-4C69-AFC9-5DB7AFE28FBB}" type="sibTrans" cxnId="{D443E6DB-53BB-4144-A129-840150D3913F}">
      <dgm:prSet/>
      <dgm:spPr/>
      <dgm:t>
        <a:bodyPr/>
        <a:lstStyle/>
        <a:p>
          <a:endParaRPr lang="fr-FR"/>
        </a:p>
      </dgm:t>
    </dgm:pt>
    <dgm:pt modelId="{0F5A5979-9BF5-450E-866B-7D4287D90953}">
      <dgm:prSet/>
      <dgm:spPr/>
      <dgm:t>
        <a:bodyPr/>
        <a:lstStyle/>
        <a:p>
          <a:r>
            <a:rPr lang="en-GB" dirty="0"/>
            <a:t>&lt;div </a:t>
          </a:r>
          <a:r>
            <a:rPr lang="en-GB" dirty="0" err="1"/>
            <a:t>className</a:t>
          </a:r>
          <a:r>
            <a:rPr lang="en-GB" dirty="0"/>
            <a:t>=“</a:t>
          </a:r>
          <a:r>
            <a:rPr lang="en-GB"/>
            <a:t>class”&gt;&lt;&gt;</a:t>
          </a:r>
          <a:endParaRPr lang="fr-FR" dirty="0"/>
        </a:p>
      </dgm:t>
    </dgm:pt>
    <dgm:pt modelId="{AD322EE9-513C-45A0-9C42-A216E82DCB70}" type="parTrans" cxnId="{F84B9063-D919-41E9-AF44-B1ABFB9C9106}">
      <dgm:prSet/>
      <dgm:spPr/>
      <dgm:t>
        <a:bodyPr/>
        <a:lstStyle/>
        <a:p>
          <a:endParaRPr lang="fr-FR"/>
        </a:p>
      </dgm:t>
    </dgm:pt>
    <dgm:pt modelId="{A40638F4-D634-4F2B-B287-838388E35B44}" type="sibTrans" cxnId="{F84B9063-D919-41E9-AF44-B1ABFB9C9106}">
      <dgm:prSet/>
      <dgm:spPr/>
      <dgm:t>
        <a:bodyPr/>
        <a:lstStyle/>
        <a:p>
          <a:endParaRPr lang="fr-FR"/>
        </a:p>
      </dgm:t>
    </dgm:pt>
    <dgm:pt modelId="{602B237D-AAD9-4C8A-AF50-EB66FF0144D6}">
      <dgm:prSet/>
      <dgm:spPr/>
      <dgm:t>
        <a:bodyPr/>
        <a:lstStyle/>
        <a:p>
          <a:r>
            <a:rPr lang="en-GB" dirty="0"/>
            <a:t>Variables in JSX</a:t>
          </a:r>
          <a:endParaRPr lang="fr-FR" dirty="0"/>
        </a:p>
      </dgm:t>
    </dgm:pt>
    <dgm:pt modelId="{703692BB-671C-44ED-B1A8-E88F9AE68BCE}" type="parTrans" cxnId="{E64A5E78-BE24-4410-A19C-0EC0180E470A}">
      <dgm:prSet/>
      <dgm:spPr/>
      <dgm:t>
        <a:bodyPr/>
        <a:lstStyle/>
        <a:p>
          <a:endParaRPr lang="fr-FR"/>
        </a:p>
      </dgm:t>
    </dgm:pt>
    <dgm:pt modelId="{479AAF61-A155-44C0-BDEA-1BC84822BB8A}" type="sibTrans" cxnId="{E64A5E78-BE24-4410-A19C-0EC0180E470A}">
      <dgm:prSet/>
      <dgm:spPr/>
      <dgm:t>
        <a:bodyPr/>
        <a:lstStyle/>
        <a:p>
          <a:endParaRPr lang="fr-FR"/>
        </a:p>
      </dgm:t>
    </dgm:pt>
    <dgm:pt modelId="{89957912-289A-4F8C-8FE7-C91794413F20}">
      <dgm:prSet/>
      <dgm:spPr/>
      <dgm:t>
        <a:bodyPr/>
        <a:lstStyle/>
        <a:p>
          <a:r>
            <a:rPr lang="en-GB" dirty="0"/>
            <a:t>Let a=1; Return( &lt;p&gt;{a}&lt;/p&gt;)</a:t>
          </a:r>
          <a:endParaRPr lang="fr-FR" dirty="0"/>
        </a:p>
      </dgm:t>
    </dgm:pt>
    <dgm:pt modelId="{3697DFF2-4D7D-4B3A-9423-17AD1E63DFAD}" type="parTrans" cxnId="{3175387E-DF9A-4065-BFD0-C07362A4718A}">
      <dgm:prSet/>
      <dgm:spPr/>
      <dgm:t>
        <a:bodyPr/>
        <a:lstStyle/>
        <a:p>
          <a:endParaRPr lang="fr-FR"/>
        </a:p>
      </dgm:t>
    </dgm:pt>
    <dgm:pt modelId="{324541A1-BA03-4E64-B2AA-DA9ADE9C0BAD}" type="sibTrans" cxnId="{3175387E-DF9A-4065-BFD0-C07362A4718A}">
      <dgm:prSet/>
      <dgm:spPr/>
      <dgm:t>
        <a:bodyPr/>
        <a:lstStyle/>
        <a:p>
          <a:endParaRPr lang="fr-FR"/>
        </a:p>
      </dgm:t>
    </dgm:pt>
    <dgm:pt modelId="{23F85B52-C7CD-4186-9851-F2AF753988AC}">
      <dgm:prSet/>
      <dgm:spPr/>
      <dgm:t>
        <a:bodyPr/>
        <a:lstStyle/>
        <a:p>
          <a:r>
            <a:rPr lang="en-GB" dirty="0"/>
            <a:t>Ternary expressions</a:t>
          </a:r>
          <a:endParaRPr lang="fr-FR" dirty="0"/>
        </a:p>
      </dgm:t>
    </dgm:pt>
    <dgm:pt modelId="{4394ED2D-2A0A-4688-BEB7-B023C76201F0}" type="parTrans" cxnId="{D17F8F95-D373-4B95-91A9-A53B5EAF590A}">
      <dgm:prSet/>
      <dgm:spPr/>
      <dgm:t>
        <a:bodyPr/>
        <a:lstStyle/>
        <a:p>
          <a:endParaRPr lang="fr-FR"/>
        </a:p>
      </dgm:t>
    </dgm:pt>
    <dgm:pt modelId="{19FC04E4-0A43-4CC0-8180-0D24391745A3}" type="sibTrans" cxnId="{D17F8F95-D373-4B95-91A9-A53B5EAF590A}">
      <dgm:prSet/>
      <dgm:spPr/>
      <dgm:t>
        <a:bodyPr/>
        <a:lstStyle/>
        <a:p>
          <a:endParaRPr lang="fr-FR"/>
        </a:p>
      </dgm:t>
    </dgm:pt>
    <dgm:pt modelId="{4A2CECF0-D6DD-4784-A759-E53946B5034A}">
      <dgm:prSet/>
      <dgm:spPr/>
      <dgm:t>
        <a:bodyPr/>
        <a:lstStyle/>
        <a:p>
          <a:r>
            <a:rPr lang="en-GB" dirty="0"/>
            <a:t>&lt;p&gt;{1+1===2 ? ‘Correct’ : ‘Incorrect’}&lt;/p&gt;</a:t>
          </a:r>
          <a:endParaRPr lang="fr-FR" dirty="0"/>
        </a:p>
      </dgm:t>
    </dgm:pt>
    <dgm:pt modelId="{A6FDA920-AA3D-49C5-8D68-6C92605BD836}" type="parTrans" cxnId="{11313E95-5497-48F9-87B7-68F7553B671A}">
      <dgm:prSet/>
      <dgm:spPr/>
      <dgm:t>
        <a:bodyPr/>
        <a:lstStyle/>
        <a:p>
          <a:endParaRPr lang="fr-FR"/>
        </a:p>
      </dgm:t>
    </dgm:pt>
    <dgm:pt modelId="{413724B3-F462-46EA-ACA1-1EAC7F96D382}" type="sibTrans" cxnId="{11313E95-5497-48F9-87B7-68F7553B671A}">
      <dgm:prSet/>
      <dgm:spPr/>
      <dgm:t>
        <a:bodyPr/>
        <a:lstStyle/>
        <a:p>
          <a:endParaRPr lang="fr-FR"/>
        </a:p>
      </dgm:t>
    </dgm:pt>
    <dgm:pt modelId="{481345AB-DCA6-4114-87CE-D3EC2FED0471}">
      <dgm:prSet/>
      <dgm:spPr/>
      <dgm:t>
        <a:bodyPr/>
        <a:lstStyle/>
        <a:p>
          <a:r>
            <a:rPr lang="en-GB" dirty="0"/>
            <a:t>React fragment &lt;&gt;&lt;/&gt; wrap required for displaying multiple elements</a:t>
          </a:r>
          <a:endParaRPr lang="fr-FR" dirty="0"/>
        </a:p>
      </dgm:t>
    </dgm:pt>
    <dgm:pt modelId="{88034E9E-394B-4075-A598-BF7CC38963E2}" type="parTrans" cxnId="{1F3B9B3D-4E01-4C56-8493-1C86190E29DE}">
      <dgm:prSet/>
      <dgm:spPr/>
      <dgm:t>
        <a:bodyPr/>
        <a:lstStyle/>
        <a:p>
          <a:endParaRPr lang="fr-FR"/>
        </a:p>
      </dgm:t>
    </dgm:pt>
    <dgm:pt modelId="{235E71CC-702D-4D8C-A19E-C8DFD123D062}" type="sibTrans" cxnId="{1F3B9B3D-4E01-4C56-8493-1C86190E29DE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54CEC4-9F74-41A4-8A83-DA96D3BFF66F}" type="pres">
      <dgm:prSet presAssocID="{0FDA098E-6A04-4318-ADEB-EE65C51D2D65}" presName="childText" presStyleLbl="revTx" presStyleIdx="0" presStyleCnt="3">
        <dgm:presLayoutVars>
          <dgm:bulletEnabled val="1"/>
        </dgm:presLayoutVars>
      </dgm:prSet>
      <dgm:spPr/>
    </dgm:pt>
    <dgm:pt modelId="{AD609403-8380-4E6D-9E3D-AE4CF6663860}" type="pres">
      <dgm:prSet presAssocID="{8870CFE4-446D-4CAC-80F8-E02E0F5FEB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D0ADFE-F9E7-4D38-9BDB-9A7BC579B54C}" type="pres">
      <dgm:prSet presAssocID="{8AB16C64-CA69-4C69-AFC9-5DB7AFE28FBB}" presName="spacer" presStyleCnt="0"/>
      <dgm:spPr/>
    </dgm:pt>
    <dgm:pt modelId="{021C7ECC-8760-4AE0-A6CB-49429D0BA8FA}" type="pres">
      <dgm:prSet presAssocID="{602B237D-AAD9-4C8A-AF50-EB66FF0144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5FEFAF-BDF3-4C50-9600-B71CD051E310}" type="pres">
      <dgm:prSet presAssocID="{602B237D-AAD9-4C8A-AF50-EB66FF0144D6}" presName="childText" presStyleLbl="revTx" presStyleIdx="1" presStyleCnt="3">
        <dgm:presLayoutVars>
          <dgm:bulletEnabled val="1"/>
        </dgm:presLayoutVars>
      </dgm:prSet>
      <dgm:spPr/>
    </dgm:pt>
    <dgm:pt modelId="{73C130C1-C8B3-4F99-807E-86EC11692859}" type="pres">
      <dgm:prSet presAssocID="{23F85B52-C7CD-4186-9851-F2AF753988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ABCDF9-D7E4-40EA-83A7-C03FB9174722}" type="pres">
      <dgm:prSet presAssocID="{23F85B52-C7CD-4186-9851-F2AF753988AC}" presName="childText" presStyleLbl="revTx" presStyleIdx="2" presStyleCnt="3">
        <dgm:presLayoutVars>
          <dgm:bulletEnabled val="1"/>
        </dgm:presLayoutVars>
      </dgm:prSet>
      <dgm:spPr/>
    </dgm:pt>
    <dgm:pt modelId="{562388AF-81D7-4337-BBA3-9E30FA306941}" type="pres">
      <dgm:prSet presAssocID="{481345AB-DCA6-4114-87CE-D3EC2FED04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4B1A00-A26E-4C49-B048-D2835E54EF38}" type="presOf" srcId="{0F5A5979-9BF5-450E-866B-7D4287D90953}" destId="{8654CEC4-9F74-41A4-8A83-DA96D3BFF66F}" srcOrd="0" destOrd="0" presId="urn:microsoft.com/office/officeart/2005/8/layout/vList2"/>
    <dgm:cxn modelId="{0ED46A14-F5EE-418F-A7DA-80C6D5AB22C3}" type="presOf" srcId="{602B237D-AAD9-4C8A-AF50-EB66FF0144D6}" destId="{021C7ECC-8760-4AE0-A6CB-49429D0BA8FA}" srcOrd="0" destOrd="0" presId="urn:microsoft.com/office/officeart/2005/8/layout/vList2"/>
    <dgm:cxn modelId="{281FD817-4CF2-4AAC-9CE4-7F518633361F}" type="presOf" srcId="{89957912-289A-4F8C-8FE7-C91794413F20}" destId="{E25FEFAF-BDF3-4C50-9600-B71CD051E310}" srcOrd="0" destOrd="0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6B813538-ACDB-4822-B67E-BEA352B413C3}" type="presOf" srcId="{23F85B52-C7CD-4186-9851-F2AF753988AC}" destId="{73C130C1-C8B3-4F99-807E-86EC11692859}" srcOrd="0" destOrd="0" presId="urn:microsoft.com/office/officeart/2005/8/layout/vList2"/>
    <dgm:cxn modelId="{1F3B9B3D-4E01-4C56-8493-1C86190E29DE}" srcId="{76C30ABF-8A6D-4F6B-95E0-421246929C1E}" destId="{481345AB-DCA6-4114-87CE-D3EC2FED0471}" srcOrd="4" destOrd="0" parTransId="{88034E9E-394B-4075-A598-BF7CC38963E2}" sibTransId="{235E71CC-702D-4D8C-A19E-C8DFD123D062}"/>
    <dgm:cxn modelId="{F84B9063-D919-41E9-AF44-B1ABFB9C9106}" srcId="{0FDA098E-6A04-4318-ADEB-EE65C51D2D65}" destId="{0F5A5979-9BF5-450E-866B-7D4287D90953}" srcOrd="0" destOrd="0" parTransId="{AD322EE9-513C-45A0-9C42-A216E82DCB70}" sibTransId="{A40638F4-D634-4F2B-B287-838388E35B44}"/>
    <dgm:cxn modelId="{E64A5E78-BE24-4410-A19C-0EC0180E470A}" srcId="{76C30ABF-8A6D-4F6B-95E0-421246929C1E}" destId="{602B237D-AAD9-4C8A-AF50-EB66FF0144D6}" srcOrd="2" destOrd="0" parTransId="{703692BB-671C-44ED-B1A8-E88F9AE68BCE}" sibTransId="{479AAF61-A155-44C0-BDEA-1BC84822BB8A}"/>
    <dgm:cxn modelId="{3175387E-DF9A-4065-BFD0-C07362A4718A}" srcId="{602B237D-AAD9-4C8A-AF50-EB66FF0144D6}" destId="{89957912-289A-4F8C-8FE7-C91794413F20}" srcOrd="0" destOrd="0" parTransId="{3697DFF2-4D7D-4B3A-9423-17AD1E63DFAD}" sibTransId="{324541A1-BA03-4E64-B2AA-DA9ADE9C0BAD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11313E95-5497-48F9-87B7-68F7553B671A}" srcId="{23F85B52-C7CD-4186-9851-F2AF753988AC}" destId="{4A2CECF0-D6DD-4784-A759-E53946B5034A}" srcOrd="0" destOrd="0" parTransId="{A6FDA920-AA3D-49C5-8D68-6C92605BD836}" sibTransId="{413724B3-F462-46EA-ACA1-1EAC7F96D382}"/>
    <dgm:cxn modelId="{D17F8F95-D373-4B95-91A9-A53B5EAF590A}" srcId="{76C30ABF-8A6D-4F6B-95E0-421246929C1E}" destId="{23F85B52-C7CD-4186-9851-F2AF753988AC}" srcOrd="3" destOrd="0" parTransId="{4394ED2D-2A0A-4688-BEB7-B023C76201F0}" sibTransId="{19FC04E4-0A43-4CC0-8180-0D24391745A3}"/>
    <dgm:cxn modelId="{A69120B0-E86B-4189-9007-AA3E7830C4BF}" type="presOf" srcId="{4A2CECF0-D6DD-4784-A759-E53946B5034A}" destId="{13ABCDF9-D7E4-40EA-83A7-C03FB9174722}" srcOrd="0" destOrd="0" presId="urn:microsoft.com/office/officeart/2005/8/layout/vList2"/>
    <dgm:cxn modelId="{5AB1DFD4-6F3B-4E74-8C7F-F5FDDA75A04C}" type="presOf" srcId="{481345AB-DCA6-4114-87CE-D3EC2FED0471}" destId="{562388AF-81D7-4337-BBA3-9E30FA306941}" srcOrd="0" destOrd="0" presId="urn:microsoft.com/office/officeart/2005/8/layout/vList2"/>
    <dgm:cxn modelId="{C108B2DA-8DCE-4628-959B-31E90A4250D6}" type="presOf" srcId="{8870CFE4-446D-4CAC-80F8-E02E0F5FEB6C}" destId="{AD609403-8380-4E6D-9E3D-AE4CF6663860}" srcOrd="0" destOrd="0" presId="urn:microsoft.com/office/officeart/2005/8/layout/vList2"/>
    <dgm:cxn modelId="{D443E6DB-53BB-4144-A129-840150D3913F}" srcId="{76C30ABF-8A6D-4F6B-95E0-421246929C1E}" destId="{8870CFE4-446D-4CAC-80F8-E02E0F5FEB6C}" srcOrd="1" destOrd="0" parTransId="{202534EE-B32D-4A28-B762-AD566DAA97C0}" sibTransId="{8AB16C64-CA69-4C69-AFC9-5DB7AFE28FBB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720D6B8E-0B85-40E6-91DA-5BFFFEC4231A}" type="presParOf" srcId="{3C7D40A0-C208-4B0E-8A58-982B43EA604D}" destId="{8654CEC4-9F74-41A4-8A83-DA96D3BFF66F}" srcOrd="1" destOrd="0" presId="urn:microsoft.com/office/officeart/2005/8/layout/vList2"/>
    <dgm:cxn modelId="{B264C38D-FC97-4177-AA29-D761B3974EF9}" type="presParOf" srcId="{3C7D40A0-C208-4B0E-8A58-982B43EA604D}" destId="{AD609403-8380-4E6D-9E3D-AE4CF6663860}" srcOrd="2" destOrd="0" presId="urn:microsoft.com/office/officeart/2005/8/layout/vList2"/>
    <dgm:cxn modelId="{A7A7B279-4CF0-4DB0-AFDA-9E2795657F90}" type="presParOf" srcId="{3C7D40A0-C208-4B0E-8A58-982B43EA604D}" destId="{7ED0ADFE-F9E7-4D38-9BDB-9A7BC579B54C}" srcOrd="3" destOrd="0" presId="urn:microsoft.com/office/officeart/2005/8/layout/vList2"/>
    <dgm:cxn modelId="{1CF5F1F0-E84D-4FF1-A0C7-D81BBD389EF1}" type="presParOf" srcId="{3C7D40A0-C208-4B0E-8A58-982B43EA604D}" destId="{021C7ECC-8760-4AE0-A6CB-49429D0BA8FA}" srcOrd="4" destOrd="0" presId="urn:microsoft.com/office/officeart/2005/8/layout/vList2"/>
    <dgm:cxn modelId="{69B8AD6D-BB1B-433A-AF00-0A98A423FA62}" type="presParOf" srcId="{3C7D40A0-C208-4B0E-8A58-982B43EA604D}" destId="{E25FEFAF-BDF3-4C50-9600-B71CD051E310}" srcOrd="5" destOrd="0" presId="urn:microsoft.com/office/officeart/2005/8/layout/vList2"/>
    <dgm:cxn modelId="{3B25E082-3850-4936-81AC-2D8965DCE10C}" type="presParOf" srcId="{3C7D40A0-C208-4B0E-8A58-982B43EA604D}" destId="{73C130C1-C8B3-4F99-807E-86EC11692859}" srcOrd="6" destOrd="0" presId="urn:microsoft.com/office/officeart/2005/8/layout/vList2"/>
    <dgm:cxn modelId="{EDAD09FC-9A42-41C8-85C6-200D1FA2914B}" type="presParOf" srcId="{3C7D40A0-C208-4B0E-8A58-982B43EA604D}" destId="{13ABCDF9-D7E4-40EA-83A7-C03FB9174722}" srcOrd="7" destOrd="0" presId="urn:microsoft.com/office/officeart/2005/8/layout/vList2"/>
    <dgm:cxn modelId="{3F034582-0A47-4049-BEB3-F8F658D362E1}" type="presParOf" srcId="{3C7D40A0-C208-4B0E-8A58-982B43EA604D}" destId="{562388AF-81D7-4337-BBA3-9E30FA3069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Define a component in </a:t>
          </a:r>
          <a:r>
            <a:rPr lang="en-GB" dirty="0" err="1"/>
            <a:t>Src</a:t>
          </a:r>
          <a:r>
            <a:rPr lang="en-GB" dirty="0"/>
            <a:t>\App.js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5132DFB5-2C37-4764-8EC8-EFFCF2560A77}">
      <dgm:prSet/>
      <dgm:spPr/>
      <dgm:t>
        <a:bodyPr/>
        <a:lstStyle/>
        <a:p>
          <a:r>
            <a:rPr lang="fr-FR" b="0" i="1" dirty="0" err="1"/>
            <a:t>function</a:t>
          </a:r>
          <a:r>
            <a:rPr lang="fr-FR" b="0" dirty="0"/>
            <a:t> </a:t>
          </a:r>
          <a:r>
            <a:rPr lang="fr-FR" b="0" i="1" dirty="0" err="1"/>
            <a:t>MyComponent</a:t>
          </a:r>
          <a:r>
            <a:rPr lang="fr-FR" b="0" dirty="0"/>
            <a:t>() { </a:t>
          </a:r>
          <a:r>
            <a:rPr lang="en-US" b="0" i="1" dirty="0"/>
            <a:t>return</a:t>
          </a:r>
          <a:r>
            <a:rPr lang="en-US" b="0" dirty="0"/>
            <a:t>&lt;p&gt;HelloWorld&lt;/p&gt;; </a:t>
          </a:r>
          <a:r>
            <a:rPr lang="fr-FR" b="0" dirty="0"/>
            <a:t>}</a:t>
          </a:r>
          <a:endParaRPr lang="fr-FR" dirty="0"/>
        </a:p>
      </dgm:t>
    </dgm:pt>
    <dgm:pt modelId="{E03973DE-905A-44AF-8BFD-165FA750B94D}" type="parTrans" cxnId="{A502A472-BD23-44F9-B2F2-93F5EFCC942F}">
      <dgm:prSet/>
      <dgm:spPr/>
      <dgm:t>
        <a:bodyPr/>
        <a:lstStyle/>
        <a:p>
          <a:endParaRPr lang="fr-FR"/>
        </a:p>
      </dgm:t>
    </dgm:pt>
    <dgm:pt modelId="{0725ADDF-AC85-4FEF-B056-2239D53417DE}" type="sibTrans" cxnId="{A502A472-BD23-44F9-B2F2-93F5EFCC942F}">
      <dgm:prSet/>
      <dgm:spPr/>
      <dgm:t>
        <a:bodyPr/>
        <a:lstStyle/>
        <a:p>
          <a:endParaRPr lang="fr-FR"/>
        </a:p>
      </dgm:t>
    </dgm:pt>
    <dgm:pt modelId="{99EC9D9F-F7F0-43CA-883C-5E662C002235}">
      <dgm:prSet/>
      <dgm:spPr/>
      <dgm:t>
        <a:bodyPr/>
        <a:lstStyle/>
        <a:p>
          <a:r>
            <a:rPr lang="en-GB" b="0" dirty="0"/>
            <a:t>Calling JSX components:</a:t>
          </a:r>
          <a:endParaRPr lang="fr-FR" b="0" dirty="0"/>
        </a:p>
      </dgm:t>
    </dgm:pt>
    <dgm:pt modelId="{4A7A5A74-D36E-4D52-ACAD-751180B01650}" type="parTrans" cxnId="{4EE1ECBE-1832-49BD-86D7-A8D150310D2B}">
      <dgm:prSet/>
      <dgm:spPr/>
      <dgm:t>
        <a:bodyPr/>
        <a:lstStyle/>
        <a:p>
          <a:endParaRPr lang="fr-FR"/>
        </a:p>
      </dgm:t>
    </dgm:pt>
    <dgm:pt modelId="{77F399A8-8E80-409C-8D5D-E2831E6452A8}" type="sibTrans" cxnId="{4EE1ECBE-1832-49BD-86D7-A8D150310D2B}">
      <dgm:prSet/>
      <dgm:spPr/>
      <dgm:t>
        <a:bodyPr/>
        <a:lstStyle/>
        <a:p>
          <a:endParaRPr lang="fr-FR"/>
        </a:p>
      </dgm:t>
    </dgm:pt>
    <dgm:pt modelId="{F7DD77EB-8698-4D3D-9D99-FF773A039CD8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</a:t>
          </a:r>
          <a:r>
            <a:rPr lang="fr-FR" b="0" dirty="0"/>
            <a:t> /&gt;</a:t>
          </a:r>
        </a:p>
      </dgm:t>
    </dgm:pt>
    <dgm:pt modelId="{D54416FC-1582-433C-99EF-BFB7251EEF4C}" type="parTrans" cxnId="{E1E5EC04-03E9-4063-9E7C-04E44125CD7E}">
      <dgm:prSet/>
      <dgm:spPr/>
      <dgm:t>
        <a:bodyPr/>
        <a:lstStyle/>
        <a:p>
          <a:endParaRPr lang="fr-FR"/>
        </a:p>
      </dgm:t>
    </dgm:pt>
    <dgm:pt modelId="{71C9A27D-D266-4002-96DD-515B93C2BCC0}" type="sibTrans" cxnId="{E1E5EC04-03E9-4063-9E7C-04E44125CD7E}">
      <dgm:prSet/>
      <dgm:spPr/>
      <dgm:t>
        <a:bodyPr/>
        <a:lstStyle/>
        <a:p>
          <a:endParaRPr lang="fr-FR"/>
        </a:p>
      </dgm:t>
    </dgm:pt>
    <dgm:pt modelId="{8870CFE4-446D-4CAC-80F8-E02E0F5FEB6C}">
      <dgm:prSet/>
      <dgm:spPr/>
      <dgm:t>
        <a:bodyPr/>
        <a:lstStyle/>
        <a:p>
          <a:r>
            <a:rPr lang="en-GB" dirty="0"/>
            <a:t>Component with Props</a:t>
          </a:r>
          <a:endParaRPr lang="fr-FR" dirty="0"/>
        </a:p>
      </dgm:t>
    </dgm:pt>
    <dgm:pt modelId="{202534EE-B32D-4A28-B762-AD566DAA97C0}" type="parTrans" cxnId="{D443E6DB-53BB-4144-A129-840150D3913F}">
      <dgm:prSet/>
      <dgm:spPr/>
      <dgm:t>
        <a:bodyPr/>
        <a:lstStyle/>
        <a:p>
          <a:endParaRPr lang="fr-FR"/>
        </a:p>
      </dgm:t>
    </dgm:pt>
    <dgm:pt modelId="{8AB16C64-CA69-4C69-AFC9-5DB7AFE28FBB}" type="sibTrans" cxnId="{D443E6DB-53BB-4144-A129-840150D3913F}">
      <dgm:prSet/>
      <dgm:spPr/>
      <dgm:t>
        <a:bodyPr/>
        <a:lstStyle/>
        <a:p>
          <a:endParaRPr lang="fr-FR"/>
        </a:p>
      </dgm:t>
    </dgm:pt>
    <dgm:pt modelId="{0E0EB836-C890-4792-99F7-18214A624B65}">
      <dgm:prSet/>
      <dgm:spPr/>
      <dgm:t>
        <a:bodyPr/>
        <a:lstStyle/>
        <a:p>
          <a:r>
            <a:rPr lang="fr-FR" b="0" i="1" dirty="0" err="1"/>
            <a:t>function</a:t>
          </a:r>
          <a:r>
            <a:rPr lang="fr-FR" b="0" dirty="0"/>
            <a:t> </a:t>
          </a:r>
          <a:r>
            <a:rPr lang="fr-FR" b="0" i="1" dirty="0" err="1"/>
            <a:t>MyComponentWithProp</a:t>
          </a:r>
          <a:r>
            <a:rPr lang="fr-FR" b="0" dirty="0"/>
            <a:t>(</a:t>
          </a:r>
          <a:r>
            <a:rPr lang="fr-FR" b="0" dirty="0" err="1"/>
            <a:t>props</a:t>
          </a:r>
          <a:r>
            <a:rPr lang="fr-FR" b="0" dirty="0"/>
            <a:t>) {</a:t>
          </a:r>
          <a:r>
            <a:rPr lang="fr-FR" b="0" i="1" dirty="0"/>
            <a:t>return</a:t>
          </a:r>
          <a:r>
            <a:rPr lang="fr-FR" b="0" dirty="0"/>
            <a:t> &lt;p&gt;</a:t>
          </a:r>
          <a:r>
            <a:rPr lang="fr-FR" b="0" dirty="0" err="1"/>
            <a:t>props</a:t>
          </a:r>
          <a:r>
            <a:rPr lang="fr-FR" b="0" dirty="0"/>
            <a:t>&lt;/p&gt;;}</a:t>
          </a:r>
          <a:endParaRPr lang="fr-FR" dirty="0"/>
        </a:p>
      </dgm:t>
    </dgm:pt>
    <dgm:pt modelId="{FB71E54A-900E-4785-A8E5-D39A50FC1E8B}" type="parTrans" cxnId="{A63580E7-DCE2-4CA7-BA68-BEF1DE314FD6}">
      <dgm:prSet/>
      <dgm:spPr/>
      <dgm:t>
        <a:bodyPr/>
        <a:lstStyle/>
        <a:p>
          <a:endParaRPr lang="fr-FR"/>
        </a:p>
      </dgm:t>
    </dgm:pt>
    <dgm:pt modelId="{D4E2D677-271B-4D7C-B1E3-29553838F9B3}" type="sibTrans" cxnId="{A63580E7-DCE2-4CA7-BA68-BEF1DE314FD6}">
      <dgm:prSet/>
      <dgm:spPr/>
      <dgm:t>
        <a:bodyPr/>
        <a:lstStyle/>
        <a:p>
          <a:endParaRPr lang="fr-FR"/>
        </a:p>
      </dgm:t>
    </dgm:pt>
    <dgm:pt modelId="{41C4D785-D352-4D59-B53E-9B43C2AEE767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MyComponentWithProp</a:t>
          </a:r>
          <a:r>
            <a:rPr lang="fr-FR" b="0" dirty="0"/>
            <a:t> </a:t>
          </a:r>
          <a:r>
            <a:rPr lang="fr-FR" b="0" i="1" dirty="0" err="1"/>
            <a:t>name</a:t>
          </a:r>
          <a:r>
            <a:rPr lang="fr-FR" b="0" i="1" dirty="0"/>
            <a:t>=</a:t>
          </a:r>
          <a:r>
            <a:rPr lang="fr-FR" b="0" dirty="0"/>
            <a:t>"Hello World!" /&gt;</a:t>
          </a:r>
        </a:p>
      </dgm:t>
    </dgm:pt>
    <dgm:pt modelId="{4A54B0D4-A45B-492D-A044-6FBA9A253AF7}" type="parTrans" cxnId="{8101B5C9-B512-42E0-B8B5-F4BD90B90BCF}">
      <dgm:prSet/>
      <dgm:spPr/>
      <dgm:t>
        <a:bodyPr/>
        <a:lstStyle/>
        <a:p>
          <a:endParaRPr lang="fr-FR"/>
        </a:p>
      </dgm:t>
    </dgm:pt>
    <dgm:pt modelId="{B7EB42B9-BFBD-4F22-89D3-D86F952A563A}" type="sibTrans" cxnId="{8101B5C9-B512-42E0-B8B5-F4BD90B90BCF}">
      <dgm:prSet/>
      <dgm:spPr/>
      <dgm:t>
        <a:bodyPr/>
        <a:lstStyle/>
        <a:p>
          <a:endParaRPr lang="fr-FR"/>
        </a:p>
      </dgm:t>
    </dgm:pt>
    <dgm:pt modelId="{85C97332-3F6C-433E-8483-A01EA851EAC8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MyComponentWithProp</a:t>
          </a:r>
          <a:r>
            <a:rPr lang="fr-FR" b="0" dirty="0"/>
            <a:t> </a:t>
          </a:r>
          <a:r>
            <a:rPr lang="fr-FR" b="0" i="1" dirty="0" err="1"/>
            <a:t>name</a:t>
          </a:r>
          <a:r>
            <a:rPr lang="fr-FR" b="0" i="1" dirty="0"/>
            <a:t>={1+1}</a:t>
          </a:r>
          <a:r>
            <a:rPr lang="fr-FR" b="0" dirty="0"/>
            <a:t>/&gt;</a:t>
          </a:r>
        </a:p>
      </dgm:t>
    </dgm:pt>
    <dgm:pt modelId="{A78020EC-749E-40A9-941E-592C0567FB28}" type="parTrans" cxnId="{10AAACC9-2918-440E-8BF5-78CE16DABB31}">
      <dgm:prSet/>
      <dgm:spPr/>
      <dgm:t>
        <a:bodyPr/>
        <a:lstStyle/>
        <a:p>
          <a:endParaRPr lang="fr-FR"/>
        </a:p>
      </dgm:t>
    </dgm:pt>
    <dgm:pt modelId="{A653C673-A85F-4221-AC8F-916D0E8D5425}" type="sibTrans" cxnId="{10AAACC9-2918-440E-8BF5-78CE16DABB31}">
      <dgm:prSet/>
      <dgm:spPr/>
      <dgm:t>
        <a:bodyPr/>
        <a:lstStyle/>
        <a:p>
          <a:endParaRPr lang="fr-FR"/>
        </a:p>
      </dgm:t>
    </dgm:pt>
    <dgm:pt modelId="{02489E8A-8774-48FC-A29F-42CB1322E410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MyComponentWithProp</a:t>
          </a:r>
          <a:r>
            <a:rPr lang="fr-FR" b="0" dirty="0"/>
            <a:t> </a:t>
          </a:r>
          <a:r>
            <a:rPr lang="fr-FR" b="0" i="1" dirty="0" err="1"/>
            <a:t>name</a:t>
          </a:r>
          <a:r>
            <a:rPr lang="fr-FR" b="0" i="1" dirty="0"/>
            <a:t>=‘</a:t>
          </a:r>
          <a:r>
            <a:rPr lang="fr-FR" b="0" dirty="0"/>
            <a:t>Hello World!’ /&gt;</a:t>
          </a:r>
        </a:p>
      </dgm:t>
    </dgm:pt>
    <dgm:pt modelId="{15A61419-FDC8-493A-9116-79D169E248CC}" type="parTrans" cxnId="{DCF99927-2E1E-4663-A88B-E6686EF55674}">
      <dgm:prSet/>
      <dgm:spPr/>
      <dgm:t>
        <a:bodyPr/>
        <a:lstStyle/>
        <a:p>
          <a:endParaRPr lang="fr-FR"/>
        </a:p>
      </dgm:t>
    </dgm:pt>
    <dgm:pt modelId="{780DD4CB-0CE6-4A13-B860-5E7E5E996D5A}" type="sibTrans" cxnId="{DCF99927-2E1E-4663-A88B-E6686EF55674}">
      <dgm:prSet/>
      <dgm:spPr/>
      <dgm:t>
        <a:bodyPr/>
        <a:lstStyle/>
        <a:p>
          <a:endParaRPr lang="fr-FR"/>
        </a:p>
      </dgm:t>
    </dgm:pt>
    <dgm:pt modelId="{4657EBCA-80E6-4F24-A949-A2498A4FC3AC}">
      <dgm:prSet/>
      <dgm:spPr/>
      <dgm:t>
        <a:bodyPr/>
        <a:lstStyle/>
        <a:p>
          <a:r>
            <a:rPr lang="fr-FR" b="0" dirty="0"/>
            <a:t>&lt;</a:t>
          </a:r>
          <a:r>
            <a:rPr lang="fr-FR" b="0" dirty="0" err="1"/>
            <a:t>MyComponentWithProp</a:t>
          </a:r>
          <a:r>
            <a:rPr lang="fr-FR" b="0" dirty="0"/>
            <a:t> </a:t>
          </a:r>
          <a:r>
            <a:rPr lang="fr-FR" b="0" i="1" dirty="0" err="1"/>
            <a:t>name</a:t>
          </a:r>
          <a:r>
            <a:rPr lang="fr-FR" b="0" i="1" dirty="0"/>
            <a:t>=‘BMW’ </a:t>
          </a:r>
          <a:r>
            <a:rPr lang="fr-FR" b="0" i="1" dirty="0" err="1"/>
            <a:t>year</a:t>
          </a:r>
          <a:r>
            <a:rPr lang="fr-FR" b="0" i="1" dirty="0"/>
            <a:t>={1+2}</a:t>
          </a:r>
          <a:r>
            <a:rPr lang="fr-FR" b="0" dirty="0"/>
            <a:t>/&gt;</a:t>
          </a:r>
        </a:p>
      </dgm:t>
    </dgm:pt>
    <dgm:pt modelId="{84A42BD8-0F5A-4E0B-B372-96CD3517512C}" type="parTrans" cxnId="{514FB277-E1E1-4BE4-810C-C03BA7690B5E}">
      <dgm:prSet/>
      <dgm:spPr/>
      <dgm:t>
        <a:bodyPr/>
        <a:lstStyle/>
        <a:p>
          <a:endParaRPr lang="fr-FR"/>
        </a:p>
      </dgm:t>
    </dgm:pt>
    <dgm:pt modelId="{55864C48-3F87-418D-A08F-8107C4472199}" type="sibTrans" cxnId="{514FB277-E1E1-4BE4-810C-C03BA7690B5E}">
      <dgm:prSet/>
      <dgm:spPr/>
      <dgm:t>
        <a:bodyPr/>
        <a:lstStyle/>
        <a:p>
          <a:endParaRPr lang="fr-FR"/>
        </a:p>
      </dgm:t>
    </dgm:pt>
    <dgm:pt modelId="{420627D7-6FE3-4082-9DA9-09DB9CAFD9BD}">
      <dgm:prSet/>
      <dgm:spPr/>
      <dgm:t>
        <a:bodyPr/>
        <a:lstStyle/>
        <a:p>
          <a:r>
            <a:rPr lang="en-GB" dirty="0"/>
            <a:t>Component name needs to start with a capital letter</a:t>
          </a:r>
          <a:endParaRPr lang="fr-FR" dirty="0"/>
        </a:p>
      </dgm:t>
    </dgm:pt>
    <dgm:pt modelId="{715773BF-C2DA-40F2-96D5-EE7F1CFFC24A}" type="parTrans" cxnId="{5665D0B6-9F0B-4226-BDE8-4B3A8DE78A46}">
      <dgm:prSet/>
      <dgm:spPr/>
      <dgm:t>
        <a:bodyPr/>
        <a:lstStyle/>
        <a:p>
          <a:endParaRPr lang="fr-FR"/>
        </a:p>
      </dgm:t>
    </dgm:pt>
    <dgm:pt modelId="{600B9E9A-42FD-4917-9893-06338DACA8ED}" type="sibTrans" cxnId="{5665D0B6-9F0B-4226-BDE8-4B3A8DE78A46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E07B01-B6ED-46C6-B94F-25A64CBF5829}" type="pres">
      <dgm:prSet presAssocID="{0FDA098E-6A04-4318-ADEB-EE65C51D2D65}" presName="childText" presStyleLbl="revTx" presStyleIdx="0" presStyleCnt="3">
        <dgm:presLayoutVars>
          <dgm:bulletEnabled val="1"/>
        </dgm:presLayoutVars>
      </dgm:prSet>
      <dgm:spPr/>
    </dgm:pt>
    <dgm:pt modelId="{61A382AF-449A-4A5B-8E6B-32DA31AA940F}" type="pres">
      <dgm:prSet presAssocID="{420627D7-6FE3-4082-9DA9-09DB9CAFD9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B2F4C1-7A2D-43E9-B7FF-28550F210141}" type="pres">
      <dgm:prSet presAssocID="{600B9E9A-42FD-4917-9893-06338DACA8ED}" presName="spacer" presStyleCnt="0"/>
      <dgm:spPr/>
    </dgm:pt>
    <dgm:pt modelId="{AD609403-8380-4E6D-9E3D-AE4CF6663860}" type="pres">
      <dgm:prSet presAssocID="{8870CFE4-446D-4CAC-80F8-E02E0F5FEB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D80060-1AAC-4BCF-AEB5-39D5605918CE}" type="pres">
      <dgm:prSet presAssocID="{8870CFE4-446D-4CAC-80F8-E02E0F5FEB6C}" presName="childText" presStyleLbl="revTx" presStyleIdx="1" presStyleCnt="3">
        <dgm:presLayoutVars>
          <dgm:bulletEnabled val="1"/>
        </dgm:presLayoutVars>
      </dgm:prSet>
      <dgm:spPr/>
    </dgm:pt>
    <dgm:pt modelId="{6F115B66-5FE0-4B14-93BA-13417215F4BE}" type="pres">
      <dgm:prSet presAssocID="{99EC9D9F-F7F0-43CA-883C-5E662C00223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38474B1-86B6-469D-A11E-CEC5F1F57C39}" type="pres">
      <dgm:prSet presAssocID="{99EC9D9F-F7F0-43CA-883C-5E662C00223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1E5EC04-03E9-4063-9E7C-04E44125CD7E}" srcId="{99EC9D9F-F7F0-43CA-883C-5E662C002235}" destId="{F7DD77EB-8698-4D3D-9D99-FF773A039CD8}" srcOrd="0" destOrd="0" parTransId="{D54416FC-1582-433C-99EF-BFB7251EEF4C}" sibTransId="{71C9A27D-D266-4002-96DD-515B93C2BCC0}"/>
    <dgm:cxn modelId="{F2FDB70F-F4F1-4A9A-9DED-BEF855B12C12}" type="presOf" srcId="{41C4D785-D352-4D59-B53E-9B43C2AEE767}" destId="{338474B1-86B6-469D-A11E-CEC5F1F57C39}" srcOrd="0" destOrd="1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DCF99927-2E1E-4663-A88B-E6686EF55674}" srcId="{99EC9D9F-F7F0-43CA-883C-5E662C002235}" destId="{02489E8A-8774-48FC-A29F-42CB1322E410}" srcOrd="2" destOrd="0" parTransId="{15A61419-FDC8-493A-9116-79D169E248CC}" sibTransId="{780DD4CB-0CE6-4A13-B860-5E7E5E996D5A}"/>
    <dgm:cxn modelId="{A502A472-BD23-44F9-B2F2-93F5EFCC942F}" srcId="{0FDA098E-6A04-4318-ADEB-EE65C51D2D65}" destId="{5132DFB5-2C37-4764-8EC8-EFFCF2560A77}" srcOrd="0" destOrd="0" parTransId="{E03973DE-905A-44AF-8BFD-165FA750B94D}" sibTransId="{0725ADDF-AC85-4FEF-B056-2239D53417DE}"/>
    <dgm:cxn modelId="{A62DED72-FF43-45EA-9B40-7DB1712FC1D6}" type="presOf" srcId="{F7DD77EB-8698-4D3D-9D99-FF773A039CD8}" destId="{338474B1-86B6-469D-A11E-CEC5F1F57C39}" srcOrd="0" destOrd="0" presId="urn:microsoft.com/office/officeart/2005/8/layout/vList2"/>
    <dgm:cxn modelId="{063C7254-E85F-4239-9DC6-F866B957BBE3}" type="presOf" srcId="{99EC9D9F-F7F0-43CA-883C-5E662C002235}" destId="{6F115B66-5FE0-4B14-93BA-13417215F4BE}" srcOrd="0" destOrd="0" presId="urn:microsoft.com/office/officeart/2005/8/layout/vList2"/>
    <dgm:cxn modelId="{514FB277-E1E1-4BE4-810C-C03BA7690B5E}" srcId="{99EC9D9F-F7F0-43CA-883C-5E662C002235}" destId="{4657EBCA-80E6-4F24-A949-A2498A4FC3AC}" srcOrd="4" destOrd="0" parTransId="{84A42BD8-0F5A-4E0B-B372-96CD3517512C}" sibTransId="{55864C48-3F87-418D-A08F-8107C4472199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D64339A4-4FED-4248-A41D-A132E61E5137}" type="presOf" srcId="{85C97332-3F6C-433E-8483-A01EA851EAC8}" destId="{338474B1-86B6-469D-A11E-CEC5F1F57C39}" srcOrd="0" destOrd="3" presId="urn:microsoft.com/office/officeart/2005/8/layout/vList2"/>
    <dgm:cxn modelId="{3238ABA4-2ABD-4044-8238-E6FA53725F08}" type="presOf" srcId="{5132DFB5-2C37-4764-8EC8-EFFCF2560A77}" destId="{20E07B01-B6ED-46C6-B94F-25A64CBF5829}" srcOrd="0" destOrd="0" presId="urn:microsoft.com/office/officeart/2005/8/layout/vList2"/>
    <dgm:cxn modelId="{5665D0B6-9F0B-4226-BDE8-4B3A8DE78A46}" srcId="{76C30ABF-8A6D-4F6B-95E0-421246929C1E}" destId="{420627D7-6FE3-4082-9DA9-09DB9CAFD9BD}" srcOrd="1" destOrd="0" parTransId="{715773BF-C2DA-40F2-96D5-EE7F1CFFC24A}" sibTransId="{600B9E9A-42FD-4917-9893-06338DACA8ED}"/>
    <dgm:cxn modelId="{4EE1ECBE-1832-49BD-86D7-A8D150310D2B}" srcId="{76C30ABF-8A6D-4F6B-95E0-421246929C1E}" destId="{99EC9D9F-F7F0-43CA-883C-5E662C002235}" srcOrd="3" destOrd="0" parTransId="{4A7A5A74-D36E-4D52-ACAD-751180B01650}" sibTransId="{77F399A8-8E80-409C-8D5D-E2831E6452A8}"/>
    <dgm:cxn modelId="{10AAACC9-2918-440E-8BF5-78CE16DABB31}" srcId="{99EC9D9F-F7F0-43CA-883C-5E662C002235}" destId="{85C97332-3F6C-433E-8483-A01EA851EAC8}" srcOrd="3" destOrd="0" parTransId="{A78020EC-749E-40A9-941E-592C0567FB28}" sibTransId="{A653C673-A85F-4221-AC8F-916D0E8D5425}"/>
    <dgm:cxn modelId="{8101B5C9-B512-42E0-B8B5-F4BD90B90BCF}" srcId="{99EC9D9F-F7F0-43CA-883C-5E662C002235}" destId="{41C4D785-D352-4D59-B53E-9B43C2AEE767}" srcOrd="1" destOrd="0" parTransId="{4A54B0D4-A45B-492D-A044-6FBA9A253AF7}" sibTransId="{B7EB42B9-BFBD-4F22-89D3-D86F952A563A}"/>
    <dgm:cxn modelId="{E5195AD3-4438-416C-A0DE-38F675E53AB8}" type="presOf" srcId="{0E0EB836-C890-4792-99F7-18214A624B65}" destId="{C6D80060-1AAC-4BCF-AEB5-39D5605918CE}" srcOrd="0" destOrd="0" presId="urn:microsoft.com/office/officeart/2005/8/layout/vList2"/>
    <dgm:cxn modelId="{C108B2DA-8DCE-4628-959B-31E90A4250D6}" type="presOf" srcId="{8870CFE4-446D-4CAC-80F8-E02E0F5FEB6C}" destId="{AD609403-8380-4E6D-9E3D-AE4CF6663860}" srcOrd="0" destOrd="0" presId="urn:microsoft.com/office/officeart/2005/8/layout/vList2"/>
    <dgm:cxn modelId="{D443E6DB-53BB-4144-A129-840150D3913F}" srcId="{76C30ABF-8A6D-4F6B-95E0-421246929C1E}" destId="{8870CFE4-446D-4CAC-80F8-E02E0F5FEB6C}" srcOrd="2" destOrd="0" parTransId="{202534EE-B32D-4A28-B762-AD566DAA97C0}" sibTransId="{8AB16C64-CA69-4C69-AFC9-5DB7AFE28FBB}"/>
    <dgm:cxn modelId="{AF1B43DC-3E7B-41EC-812E-FC4108406636}" type="presOf" srcId="{4657EBCA-80E6-4F24-A949-A2498A4FC3AC}" destId="{338474B1-86B6-469D-A11E-CEC5F1F57C39}" srcOrd="0" destOrd="4" presId="urn:microsoft.com/office/officeart/2005/8/layout/vList2"/>
    <dgm:cxn modelId="{7C4F90DF-2614-4941-9B7E-B3CDB1D9BB26}" type="presOf" srcId="{02489E8A-8774-48FC-A29F-42CB1322E410}" destId="{338474B1-86B6-469D-A11E-CEC5F1F57C39}" srcOrd="0" destOrd="2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A63580E7-DCE2-4CA7-BA68-BEF1DE314FD6}" srcId="{8870CFE4-446D-4CAC-80F8-E02E0F5FEB6C}" destId="{0E0EB836-C890-4792-99F7-18214A624B65}" srcOrd="0" destOrd="0" parTransId="{FB71E54A-900E-4785-A8E5-D39A50FC1E8B}" sibTransId="{D4E2D677-271B-4D7C-B1E3-29553838F9B3}"/>
    <dgm:cxn modelId="{1A65BDEA-A3E9-445B-8F55-4652627C76FE}" type="presOf" srcId="{420627D7-6FE3-4082-9DA9-09DB9CAFD9BD}" destId="{61A382AF-449A-4A5B-8E6B-32DA31AA940F}" srcOrd="0" destOrd="0" presId="urn:microsoft.com/office/officeart/2005/8/layout/vList2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5D183291-8411-4B9E-993D-F26E7AA95179}" type="presParOf" srcId="{3C7D40A0-C208-4B0E-8A58-982B43EA604D}" destId="{20E07B01-B6ED-46C6-B94F-25A64CBF5829}" srcOrd="1" destOrd="0" presId="urn:microsoft.com/office/officeart/2005/8/layout/vList2"/>
    <dgm:cxn modelId="{2551F520-7ECB-4F54-B02B-00BCC4FA75C9}" type="presParOf" srcId="{3C7D40A0-C208-4B0E-8A58-982B43EA604D}" destId="{61A382AF-449A-4A5B-8E6B-32DA31AA940F}" srcOrd="2" destOrd="0" presId="urn:microsoft.com/office/officeart/2005/8/layout/vList2"/>
    <dgm:cxn modelId="{50131336-5198-472D-9381-036910D3B0D4}" type="presParOf" srcId="{3C7D40A0-C208-4B0E-8A58-982B43EA604D}" destId="{CDB2F4C1-7A2D-43E9-B7FF-28550F210141}" srcOrd="3" destOrd="0" presId="urn:microsoft.com/office/officeart/2005/8/layout/vList2"/>
    <dgm:cxn modelId="{B264C38D-FC97-4177-AA29-D761B3974EF9}" type="presParOf" srcId="{3C7D40A0-C208-4B0E-8A58-982B43EA604D}" destId="{AD609403-8380-4E6D-9E3D-AE4CF6663860}" srcOrd="4" destOrd="0" presId="urn:microsoft.com/office/officeart/2005/8/layout/vList2"/>
    <dgm:cxn modelId="{8391A727-CA8C-4D6D-AA3E-95913D46D261}" type="presParOf" srcId="{3C7D40A0-C208-4B0E-8A58-982B43EA604D}" destId="{C6D80060-1AAC-4BCF-AEB5-39D5605918CE}" srcOrd="5" destOrd="0" presId="urn:microsoft.com/office/officeart/2005/8/layout/vList2"/>
    <dgm:cxn modelId="{BC8F0053-B88F-4459-9591-2DE067BABA27}" type="presParOf" srcId="{3C7D40A0-C208-4B0E-8A58-982B43EA604D}" destId="{6F115B66-5FE0-4B14-93BA-13417215F4BE}" srcOrd="6" destOrd="0" presId="urn:microsoft.com/office/officeart/2005/8/layout/vList2"/>
    <dgm:cxn modelId="{DBFA74CE-374A-4A9B-8249-32BD1AD2A603}" type="presParOf" srcId="{3C7D40A0-C208-4B0E-8A58-982B43EA604D}" destId="{338474B1-86B6-469D-A11E-CEC5F1F57C3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4B05BB-E916-4702-B2BF-792ED38E98AC}">
      <dgm:prSet/>
      <dgm:spPr/>
      <dgm:t>
        <a:bodyPr/>
        <a:lstStyle/>
        <a:p>
          <a:r>
            <a:rPr lang="fr-FR" b="0" i="1"/>
            <a:t>function</a:t>
          </a:r>
          <a:r>
            <a:rPr lang="fr-FR" b="0"/>
            <a:t> </a:t>
          </a:r>
          <a:r>
            <a:rPr lang="fr-FR" b="0" i="1"/>
            <a:t>ListOfFruits</a:t>
          </a:r>
          <a:r>
            <a:rPr lang="fr-FR" b="0"/>
            <a:t>() {</a:t>
          </a:r>
        </a:p>
      </dgm:t>
    </dgm:pt>
    <dgm:pt modelId="{BFA52AC4-8E96-4C0D-9CA6-2FEDF5713A77}" type="parTrans" cxnId="{078FB144-906A-424C-9665-C6AF1A47EB0A}">
      <dgm:prSet/>
      <dgm:spPr/>
      <dgm:t>
        <a:bodyPr/>
        <a:lstStyle/>
        <a:p>
          <a:endParaRPr lang="fr-FR"/>
        </a:p>
      </dgm:t>
    </dgm:pt>
    <dgm:pt modelId="{07773E39-CA31-4390-AABB-CC96BCDB354C}" type="sibTrans" cxnId="{078FB144-906A-424C-9665-C6AF1A47EB0A}">
      <dgm:prSet/>
      <dgm:spPr/>
      <dgm:t>
        <a:bodyPr/>
        <a:lstStyle/>
        <a:p>
          <a:endParaRPr lang="fr-FR"/>
        </a:p>
      </dgm:t>
    </dgm:pt>
    <dgm:pt modelId="{50AE3441-16B4-47A9-B2E4-ED10BC6E0FA7}">
      <dgm:prSet/>
      <dgm:spPr/>
      <dgm:t>
        <a:bodyPr/>
        <a:lstStyle/>
        <a:p>
          <a:r>
            <a:rPr lang="fr-FR" b="0" i="1" dirty="0" err="1"/>
            <a:t>const</a:t>
          </a:r>
          <a:r>
            <a:rPr lang="fr-FR" b="0" i="1" dirty="0"/>
            <a:t> data = [ { id: 1, </a:t>
          </a:r>
          <a:r>
            <a:rPr lang="fr-FR" b="0" i="1" dirty="0" err="1"/>
            <a:t>name</a:t>
          </a:r>
          <a:r>
            <a:rPr lang="fr-FR" b="0" i="1" dirty="0"/>
            <a:t>: </a:t>
          </a:r>
          <a:r>
            <a:rPr lang="fr-FR" b="0" dirty="0"/>
            <a:t>"Apple"</a:t>
          </a:r>
          <a:r>
            <a:rPr lang="fr-FR" b="0" i="1" dirty="0"/>
            <a:t> }, { id: 2, </a:t>
          </a:r>
          <a:r>
            <a:rPr lang="fr-FR" b="0" i="1" dirty="0" err="1"/>
            <a:t>name</a:t>
          </a:r>
          <a:r>
            <a:rPr lang="fr-FR" b="0" i="1" dirty="0"/>
            <a:t>: </a:t>
          </a:r>
          <a:r>
            <a:rPr lang="fr-FR" b="0" dirty="0"/>
            <a:t>"Banana"</a:t>
          </a:r>
          <a:r>
            <a:rPr lang="fr-FR" b="0" i="1" dirty="0"/>
            <a:t> }]</a:t>
          </a:r>
          <a:r>
            <a:rPr lang="fr-FR" b="0" dirty="0"/>
            <a:t>;</a:t>
          </a:r>
        </a:p>
      </dgm:t>
    </dgm:pt>
    <dgm:pt modelId="{361A1712-C745-4A45-87AA-3CD3CC8F673B}" type="parTrans" cxnId="{B6C2D244-7EC3-49B4-B93D-34C6396A1651}">
      <dgm:prSet/>
      <dgm:spPr/>
      <dgm:t>
        <a:bodyPr/>
        <a:lstStyle/>
        <a:p>
          <a:endParaRPr lang="fr-FR"/>
        </a:p>
      </dgm:t>
    </dgm:pt>
    <dgm:pt modelId="{C5660111-A810-4288-BC17-6E3CF7DA43AE}" type="sibTrans" cxnId="{B6C2D244-7EC3-49B4-B93D-34C6396A1651}">
      <dgm:prSet/>
      <dgm:spPr/>
      <dgm:t>
        <a:bodyPr/>
        <a:lstStyle/>
        <a:p>
          <a:endParaRPr lang="fr-FR"/>
        </a:p>
      </dgm:t>
    </dgm:pt>
    <dgm:pt modelId="{2F0E4FFD-C210-43DB-9B33-78B62ABE9DF9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( &lt;</a:t>
          </a:r>
          <a:r>
            <a:rPr lang="fr-FR" b="0" err="1"/>
            <a:t>ul</a:t>
          </a:r>
          <a:r>
            <a:rPr lang="fr-FR" b="0"/>
            <a:t>&gt;{</a:t>
          </a:r>
          <a:endParaRPr lang="fr-FR" b="0" dirty="0"/>
        </a:p>
      </dgm:t>
    </dgm:pt>
    <dgm:pt modelId="{9063BC67-FFF9-47CD-92E8-76575EBA848E}" type="parTrans" cxnId="{15033A63-856B-4117-AC77-AE51066730B2}">
      <dgm:prSet/>
      <dgm:spPr/>
      <dgm:t>
        <a:bodyPr/>
        <a:lstStyle/>
        <a:p>
          <a:endParaRPr lang="fr-FR"/>
        </a:p>
      </dgm:t>
    </dgm:pt>
    <dgm:pt modelId="{2F67BCDD-4166-4C92-9718-6A01FAC26DD6}" type="sibTrans" cxnId="{15033A63-856B-4117-AC77-AE51066730B2}">
      <dgm:prSet/>
      <dgm:spPr/>
      <dgm:t>
        <a:bodyPr/>
        <a:lstStyle/>
        <a:p>
          <a:endParaRPr lang="fr-FR"/>
        </a:p>
      </dgm:t>
    </dgm:pt>
    <dgm:pt modelId="{67152CD0-77E3-4B4B-8ED8-5845AC783F16}">
      <dgm:prSet/>
      <dgm:spPr/>
      <dgm:t>
        <a:bodyPr/>
        <a:lstStyle/>
        <a:p>
          <a:r>
            <a:rPr lang="fr-FR" b="0"/>
            <a:t>))}&lt;/ul&gt;);}</a:t>
          </a:r>
          <a:endParaRPr lang="fr-FR" b="0" dirty="0"/>
        </a:p>
      </dgm:t>
    </dgm:pt>
    <dgm:pt modelId="{9F0B1DD8-CFAE-4C12-9EC6-FBCBA188A523}" type="parTrans" cxnId="{19945AF1-1C4A-4F6D-B072-6555FF230F2D}">
      <dgm:prSet/>
      <dgm:spPr/>
      <dgm:t>
        <a:bodyPr/>
        <a:lstStyle/>
        <a:p>
          <a:endParaRPr lang="fr-FR"/>
        </a:p>
      </dgm:t>
    </dgm:pt>
    <dgm:pt modelId="{E37F2C1F-3A90-4DFF-AC4E-02B8E19249BA}" type="sibTrans" cxnId="{19945AF1-1C4A-4F6D-B072-6555FF230F2D}">
      <dgm:prSet/>
      <dgm:spPr/>
      <dgm:t>
        <a:bodyPr/>
        <a:lstStyle/>
        <a:p>
          <a:endParaRPr lang="fr-FR"/>
        </a:p>
      </dgm:t>
    </dgm:pt>
    <dgm:pt modelId="{627BB3B1-A543-4F42-85B0-17E4103D63E4}">
      <dgm:prSet/>
      <dgm:spPr/>
      <dgm:t>
        <a:bodyPr/>
        <a:lstStyle/>
        <a:p>
          <a:r>
            <a:rPr lang="fr-FR" b="0" dirty="0"/>
            <a:t> </a:t>
          </a:r>
          <a:r>
            <a:rPr lang="fr-FR" b="1" i="1" dirty="0" err="1"/>
            <a:t>data</a:t>
          </a:r>
          <a:r>
            <a:rPr lang="fr-FR" b="1" dirty="0" err="1"/>
            <a:t>.</a:t>
          </a:r>
          <a:r>
            <a:rPr lang="fr-FR" b="1" i="1" dirty="0" err="1"/>
            <a:t>map</a:t>
          </a:r>
          <a:r>
            <a:rPr lang="fr-FR" b="1" dirty="0"/>
            <a:t>(({ id, </a:t>
          </a:r>
          <a:r>
            <a:rPr lang="fr-FR" b="1" dirty="0" err="1"/>
            <a:t>name</a:t>
          </a:r>
          <a:r>
            <a:rPr lang="fr-FR" b="1" dirty="0"/>
            <a:t> }) </a:t>
          </a:r>
          <a:r>
            <a:rPr lang="fr-FR" b="1" i="1"/>
            <a:t>=&gt;</a:t>
          </a:r>
          <a:r>
            <a:rPr lang="fr-FR" b="1"/>
            <a:t> (</a:t>
          </a:r>
          <a:r>
            <a:rPr lang="fr-FR" b="0"/>
            <a:t>&lt;li </a:t>
          </a:r>
          <a:r>
            <a:rPr lang="fr-FR" b="0" i="1"/>
            <a:t>key=</a:t>
          </a:r>
          <a:r>
            <a:rPr lang="fr-FR" b="0"/>
            <a:t>"{id}"&gt;name&lt;/li&gt;</a:t>
          </a:r>
          <a:endParaRPr lang="fr-FR" b="1" dirty="0"/>
        </a:p>
      </dgm:t>
    </dgm:pt>
    <dgm:pt modelId="{3BB6BDDB-EB3C-4D8B-A44B-BB00100C5604}" type="parTrans" cxnId="{104B0783-A8E6-4EB9-B414-B3E7B8988E06}">
      <dgm:prSet/>
      <dgm:spPr/>
      <dgm:t>
        <a:bodyPr/>
        <a:lstStyle/>
        <a:p>
          <a:endParaRPr lang="fr-FR"/>
        </a:p>
      </dgm:t>
    </dgm:pt>
    <dgm:pt modelId="{C172A359-4973-4A10-825C-A0AD57431624}" type="sibTrans" cxnId="{104B0783-A8E6-4EB9-B414-B3E7B8988E06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E34AD22-ECD3-4408-B5A3-43CC8D1BE7BF}" type="pres">
      <dgm:prSet presAssocID="{D34B05BB-E916-4702-B2BF-792ED38E98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39B28E-649F-47ED-BA4A-B331C2D57688}" type="pres">
      <dgm:prSet presAssocID="{07773E39-CA31-4390-AABB-CC96BCDB354C}" presName="spacer" presStyleCnt="0"/>
      <dgm:spPr/>
    </dgm:pt>
    <dgm:pt modelId="{A1D5029B-19EF-4DAE-8183-E869FCD4FDD5}" type="pres">
      <dgm:prSet presAssocID="{50AE3441-16B4-47A9-B2E4-ED10BC6E0F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F1E93C-B890-43BC-B551-112CC94E63B6}" type="pres">
      <dgm:prSet presAssocID="{C5660111-A810-4288-BC17-6E3CF7DA43AE}" presName="spacer" presStyleCnt="0"/>
      <dgm:spPr/>
    </dgm:pt>
    <dgm:pt modelId="{05E8AF91-7CAF-4A98-B400-AA2DFB90A9B4}" type="pres">
      <dgm:prSet presAssocID="{2F0E4FFD-C210-43DB-9B33-78B62ABE9D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92900D-BC26-498A-B913-BD85B25BEAF6}" type="pres">
      <dgm:prSet presAssocID="{2F0E4FFD-C210-43DB-9B33-78B62ABE9DF9}" presName="childText" presStyleLbl="revTx" presStyleIdx="0" presStyleCnt="1">
        <dgm:presLayoutVars>
          <dgm:bulletEnabled val="1"/>
        </dgm:presLayoutVars>
      </dgm:prSet>
      <dgm:spPr/>
    </dgm:pt>
    <dgm:pt modelId="{815B7B86-6051-4691-B52B-F5B2D15E4F9A}" type="pres">
      <dgm:prSet presAssocID="{67152CD0-77E3-4B4B-8ED8-5845AC783F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033A63-856B-4117-AC77-AE51066730B2}" srcId="{76C30ABF-8A6D-4F6B-95E0-421246929C1E}" destId="{2F0E4FFD-C210-43DB-9B33-78B62ABE9DF9}" srcOrd="2" destOrd="0" parTransId="{9063BC67-FFF9-47CD-92E8-76575EBA848E}" sibTransId="{2F67BCDD-4166-4C92-9718-6A01FAC26DD6}"/>
    <dgm:cxn modelId="{078FB144-906A-424C-9665-C6AF1A47EB0A}" srcId="{76C30ABF-8A6D-4F6B-95E0-421246929C1E}" destId="{D34B05BB-E916-4702-B2BF-792ED38E98AC}" srcOrd="0" destOrd="0" parTransId="{BFA52AC4-8E96-4C0D-9CA6-2FEDF5713A77}" sibTransId="{07773E39-CA31-4390-AABB-CC96BCDB354C}"/>
    <dgm:cxn modelId="{B6C2D244-7EC3-49B4-B93D-34C6396A1651}" srcId="{76C30ABF-8A6D-4F6B-95E0-421246929C1E}" destId="{50AE3441-16B4-47A9-B2E4-ED10BC6E0FA7}" srcOrd="1" destOrd="0" parTransId="{361A1712-C745-4A45-87AA-3CD3CC8F673B}" sibTransId="{C5660111-A810-4288-BC17-6E3CF7DA43AE}"/>
    <dgm:cxn modelId="{104B0783-A8E6-4EB9-B414-B3E7B8988E06}" srcId="{2F0E4FFD-C210-43DB-9B33-78B62ABE9DF9}" destId="{627BB3B1-A543-4F42-85B0-17E4103D63E4}" srcOrd="0" destOrd="0" parTransId="{3BB6BDDB-EB3C-4D8B-A44B-BB00100C5604}" sibTransId="{C172A359-4973-4A10-825C-A0AD57431624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3622AD8E-9B49-4760-8B33-005A7C32E940}" type="presOf" srcId="{50AE3441-16B4-47A9-B2E4-ED10BC6E0FA7}" destId="{A1D5029B-19EF-4DAE-8183-E869FCD4FDD5}" srcOrd="0" destOrd="0" presId="urn:microsoft.com/office/officeart/2005/8/layout/vList2"/>
    <dgm:cxn modelId="{7FC9A89C-E08C-45FA-B74B-00C3761DCB59}" type="presOf" srcId="{67152CD0-77E3-4B4B-8ED8-5845AC783F16}" destId="{815B7B86-6051-4691-B52B-F5B2D15E4F9A}" srcOrd="0" destOrd="0" presId="urn:microsoft.com/office/officeart/2005/8/layout/vList2"/>
    <dgm:cxn modelId="{048B0FD0-B766-4B0D-91A8-8B88AECDDA7D}" type="presOf" srcId="{2F0E4FFD-C210-43DB-9B33-78B62ABE9DF9}" destId="{05E8AF91-7CAF-4A98-B400-AA2DFB90A9B4}" srcOrd="0" destOrd="0" presId="urn:microsoft.com/office/officeart/2005/8/layout/vList2"/>
    <dgm:cxn modelId="{F4CE4ED0-034E-48E8-B254-1BA6D6F2C931}" type="presOf" srcId="{627BB3B1-A543-4F42-85B0-17E4103D63E4}" destId="{A692900D-BC26-498A-B913-BD85B25BEAF6}" srcOrd="0" destOrd="0" presId="urn:microsoft.com/office/officeart/2005/8/layout/vList2"/>
    <dgm:cxn modelId="{34F738E9-C1FA-4100-8ED0-9D6A1190BB07}" type="presOf" srcId="{D34B05BB-E916-4702-B2BF-792ED38E98AC}" destId="{BE34AD22-ECD3-4408-B5A3-43CC8D1BE7BF}" srcOrd="0" destOrd="0" presId="urn:microsoft.com/office/officeart/2005/8/layout/vList2"/>
    <dgm:cxn modelId="{19945AF1-1C4A-4F6D-B072-6555FF230F2D}" srcId="{76C30ABF-8A6D-4F6B-95E0-421246929C1E}" destId="{67152CD0-77E3-4B4B-8ED8-5845AC783F16}" srcOrd="3" destOrd="0" parTransId="{9F0B1DD8-CFAE-4C12-9EC6-FBCBA188A523}" sibTransId="{E37F2C1F-3A90-4DFF-AC4E-02B8E19249BA}"/>
    <dgm:cxn modelId="{48EC6805-5910-4EF8-90F5-E4E68226B2EB}" type="presParOf" srcId="{3C7D40A0-C208-4B0E-8A58-982B43EA604D}" destId="{BE34AD22-ECD3-4408-B5A3-43CC8D1BE7BF}" srcOrd="0" destOrd="0" presId="urn:microsoft.com/office/officeart/2005/8/layout/vList2"/>
    <dgm:cxn modelId="{BDD4572C-4D0D-46C4-B401-41933801165E}" type="presParOf" srcId="{3C7D40A0-C208-4B0E-8A58-982B43EA604D}" destId="{F539B28E-649F-47ED-BA4A-B331C2D57688}" srcOrd="1" destOrd="0" presId="urn:microsoft.com/office/officeart/2005/8/layout/vList2"/>
    <dgm:cxn modelId="{E346BFA5-8976-49F2-89B0-177C529DD42A}" type="presParOf" srcId="{3C7D40A0-C208-4B0E-8A58-982B43EA604D}" destId="{A1D5029B-19EF-4DAE-8183-E869FCD4FDD5}" srcOrd="2" destOrd="0" presId="urn:microsoft.com/office/officeart/2005/8/layout/vList2"/>
    <dgm:cxn modelId="{91A96345-E5CB-467E-AAD7-7BA3DF95D76D}" type="presParOf" srcId="{3C7D40A0-C208-4B0E-8A58-982B43EA604D}" destId="{45F1E93C-B890-43BC-B551-112CC94E63B6}" srcOrd="3" destOrd="0" presId="urn:microsoft.com/office/officeart/2005/8/layout/vList2"/>
    <dgm:cxn modelId="{D51D2221-E058-486C-A25D-7ACE64D174A8}" type="presParOf" srcId="{3C7D40A0-C208-4B0E-8A58-982B43EA604D}" destId="{05E8AF91-7CAF-4A98-B400-AA2DFB90A9B4}" srcOrd="4" destOrd="0" presId="urn:microsoft.com/office/officeart/2005/8/layout/vList2"/>
    <dgm:cxn modelId="{4FA17B3A-F5B1-4393-BD70-D608504800DF}" type="presParOf" srcId="{3C7D40A0-C208-4B0E-8A58-982B43EA604D}" destId="{A692900D-BC26-498A-B913-BD85B25BEAF6}" srcOrd="5" destOrd="0" presId="urn:microsoft.com/office/officeart/2005/8/layout/vList2"/>
    <dgm:cxn modelId="{A17ADC27-088B-4B9E-A28E-571B564F2107}" type="presParOf" srcId="{3C7D40A0-C208-4B0E-8A58-982B43EA604D}" destId="{815B7B86-6051-4691-B52B-F5B2D15E4F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Define a component in </a:t>
          </a:r>
          <a:r>
            <a:rPr lang="en-GB" dirty="0" err="1"/>
            <a:t>Src</a:t>
          </a:r>
          <a:r>
            <a:rPr lang="en-GB" dirty="0"/>
            <a:t>\App.js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5132DFB5-2C37-4764-8EC8-EFFCF2560A77}">
      <dgm:prSet/>
      <dgm:spPr/>
      <dgm:t>
        <a:bodyPr/>
        <a:lstStyle/>
        <a:p>
          <a:r>
            <a:rPr lang="fr-FR" b="0" i="1" dirty="0" err="1"/>
            <a:t>function</a:t>
          </a:r>
          <a:r>
            <a:rPr lang="fr-FR" b="0" dirty="0"/>
            <a:t> </a:t>
          </a:r>
          <a:r>
            <a:rPr lang="fr-FR" b="0" i="1" dirty="0" err="1"/>
            <a:t>MyComponent</a:t>
          </a:r>
          <a:r>
            <a:rPr lang="fr-FR" b="0" dirty="0"/>
            <a:t>(value) { </a:t>
          </a:r>
          <a:r>
            <a:rPr lang="en-US" b="0" i="1" dirty="0"/>
            <a:t>return</a:t>
          </a:r>
          <a:r>
            <a:rPr lang="en-US" b="0" dirty="0"/>
            <a:t> if(value==1){&lt;p&gt;HelloWorld}&lt;/p&gt;;</a:t>
          </a:r>
          <a:r>
            <a:rPr lang="fr-FR" b="0" dirty="0"/>
            <a:t>}</a:t>
          </a:r>
          <a:endParaRPr lang="fr-FR" dirty="0"/>
        </a:p>
      </dgm:t>
    </dgm:pt>
    <dgm:pt modelId="{E03973DE-905A-44AF-8BFD-165FA750B94D}" type="parTrans" cxnId="{A502A472-BD23-44F9-B2F2-93F5EFCC942F}">
      <dgm:prSet/>
      <dgm:spPr/>
      <dgm:t>
        <a:bodyPr/>
        <a:lstStyle/>
        <a:p>
          <a:endParaRPr lang="fr-FR"/>
        </a:p>
      </dgm:t>
    </dgm:pt>
    <dgm:pt modelId="{0725ADDF-AC85-4FEF-B056-2239D53417DE}" type="sibTrans" cxnId="{A502A472-BD23-44F9-B2F2-93F5EFCC942F}">
      <dgm:prSet/>
      <dgm:spPr/>
      <dgm:t>
        <a:bodyPr/>
        <a:lstStyle/>
        <a:p>
          <a:endParaRPr lang="fr-FR"/>
        </a:p>
      </dgm:t>
    </dgm:pt>
    <dgm:pt modelId="{8870CFE4-446D-4CAC-80F8-E02E0F5FEB6C}">
      <dgm:prSet/>
      <dgm:spPr/>
      <dgm:t>
        <a:bodyPr/>
        <a:lstStyle/>
        <a:p>
          <a:r>
            <a:rPr lang="en-GB" dirty="0"/>
            <a:t>Calling the component</a:t>
          </a:r>
          <a:endParaRPr lang="fr-FR" dirty="0"/>
        </a:p>
      </dgm:t>
    </dgm:pt>
    <dgm:pt modelId="{202534EE-B32D-4A28-B762-AD566DAA97C0}" type="parTrans" cxnId="{D443E6DB-53BB-4144-A129-840150D3913F}">
      <dgm:prSet/>
      <dgm:spPr/>
      <dgm:t>
        <a:bodyPr/>
        <a:lstStyle/>
        <a:p>
          <a:endParaRPr lang="fr-FR"/>
        </a:p>
      </dgm:t>
    </dgm:pt>
    <dgm:pt modelId="{8AB16C64-CA69-4C69-AFC9-5DB7AFE28FBB}" type="sibTrans" cxnId="{D443E6DB-53BB-4144-A129-840150D3913F}">
      <dgm:prSet/>
      <dgm:spPr/>
      <dgm:t>
        <a:bodyPr/>
        <a:lstStyle/>
        <a:p>
          <a:endParaRPr lang="fr-FR"/>
        </a:p>
      </dgm:t>
    </dgm:pt>
    <dgm:pt modelId="{0E0EB836-C890-4792-99F7-18214A624B65}">
      <dgm:prSet/>
      <dgm:spPr/>
      <dgm:t>
        <a:bodyPr/>
        <a:lstStyle/>
        <a:p>
          <a:r>
            <a:rPr lang="fr-FR" b="0" i="1" dirty="0"/>
            <a:t>&lt;</a:t>
          </a:r>
          <a:r>
            <a:rPr lang="fr-FR" b="0" i="1" dirty="0" err="1"/>
            <a:t>MyComponent</a:t>
          </a:r>
          <a:r>
            <a:rPr lang="fr-FR" b="0" i="1" dirty="0"/>
            <a:t> value="1" /&gt;</a:t>
          </a:r>
          <a:endParaRPr lang="fr-FR" dirty="0"/>
        </a:p>
      </dgm:t>
    </dgm:pt>
    <dgm:pt modelId="{FB71E54A-900E-4785-A8E5-D39A50FC1E8B}" type="parTrans" cxnId="{A63580E7-DCE2-4CA7-BA68-BEF1DE314FD6}">
      <dgm:prSet/>
      <dgm:spPr/>
      <dgm:t>
        <a:bodyPr/>
        <a:lstStyle/>
        <a:p>
          <a:endParaRPr lang="fr-FR"/>
        </a:p>
      </dgm:t>
    </dgm:pt>
    <dgm:pt modelId="{D4E2D677-271B-4D7C-B1E3-29553838F9B3}" type="sibTrans" cxnId="{A63580E7-DCE2-4CA7-BA68-BEF1DE314FD6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E07B01-B6ED-46C6-B94F-25A64CBF5829}" type="pres">
      <dgm:prSet presAssocID="{0FDA098E-6A04-4318-ADEB-EE65C51D2D65}" presName="childText" presStyleLbl="revTx" presStyleIdx="0" presStyleCnt="2">
        <dgm:presLayoutVars>
          <dgm:bulletEnabled val="1"/>
        </dgm:presLayoutVars>
      </dgm:prSet>
      <dgm:spPr/>
    </dgm:pt>
    <dgm:pt modelId="{AD609403-8380-4E6D-9E3D-AE4CF6663860}" type="pres">
      <dgm:prSet presAssocID="{8870CFE4-446D-4CAC-80F8-E02E0F5FEB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6D80060-1AAC-4BCF-AEB5-39D5605918CE}" type="pres">
      <dgm:prSet presAssocID="{8870CFE4-446D-4CAC-80F8-E02E0F5FEB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A502A472-BD23-44F9-B2F2-93F5EFCC942F}" srcId="{0FDA098E-6A04-4318-ADEB-EE65C51D2D65}" destId="{5132DFB5-2C37-4764-8EC8-EFFCF2560A77}" srcOrd="0" destOrd="0" parTransId="{E03973DE-905A-44AF-8BFD-165FA750B94D}" sibTransId="{0725ADDF-AC85-4FEF-B056-2239D53417DE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3238ABA4-2ABD-4044-8238-E6FA53725F08}" type="presOf" srcId="{5132DFB5-2C37-4764-8EC8-EFFCF2560A77}" destId="{20E07B01-B6ED-46C6-B94F-25A64CBF5829}" srcOrd="0" destOrd="0" presId="urn:microsoft.com/office/officeart/2005/8/layout/vList2"/>
    <dgm:cxn modelId="{E5195AD3-4438-416C-A0DE-38F675E53AB8}" type="presOf" srcId="{0E0EB836-C890-4792-99F7-18214A624B65}" destId="{C6D80060-1AAC-4BCF-AEB5-39D5605918CE}" srcOrd="0" destOrd="0" presId="urn:microsoft.com/office/officeart/2005/8/layout/vList2"/>
    <dgm:cxn modelId="{C108B2DA-8DCE-4628-959B-31E90A4250D6}" type="presOf" srcId="{8870CFE4-446D-4CAC-80F8-E02E0F5FEB6C}" destId="{AD609403-8380-4E6D-9E3D-AE4CF6663860}" srcOrd="0" destOrd="0" presId="urn:microsoft.com/office/officeart/2005/8/layout/vList2"/>
    <dgm:cxn modelId="{D443E6DB-53BB-4144-A129-840150D3913F}" srcId="{76C30ABF-8A6D-4F6B-95E0-421246929C1E}" destId="{8870CFE4-446D-4CAC-80F8-E02E0F5FEB6C}" srcOrd="1" destOrd="0" parTransId="{202534EE-B32D-4A28-B762-AD566DAA97C0}" sibTransId="{8AB16C64-CA69-4C69-AFC9-5DB7AFE28FBB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A63580E7-DCE2-4CA7-BA68-BEF1DE314FD6}" srcId="{8870CFE4-446D-4CAC-80F8-E02E0F5FEB6C}" destId="{0E0EB836-C890-4792-99F7-18214A624B65}" srcOrd="0" destOrd="0" parTransId="{FB71E54A-900E-4785-A8E5-D39A50FC1E8B}" sibTransId="{D4E2D677-271B-4D7C-B1E3-29553838F9B3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5D183291-8411-4B9E-993D-F26E7AA95179}" type="presParOf" srcId="{3C7D40A0-C208-4B0E-8A58-982B43EA604D}" destId="{20E07B01-B6ED-46C6-B94F-25A64CBF5829}" srcOrd="1" destOrd="0" presId="urn:microsoft.com/office/officeart/2005/8/layout/vList2"/>
    <dgm:cxn modelId="{B264C38D-FC97-4177-AA29-D761B3974EF9}" type="presParOf" srcId="{3C7D40A0-C208-4B0E-8A58-982B43EA604D}" destId="{AD609403-8380-4E6D-9E3D-AE4CF6663860}" srcOrd="2" destOrd="0" presId="urn:microsoft.com/office/officeart/2005/8/layout/vList2"/>
    <dgm:cxn modelId="{8391A727-CA8C-4D6D-AA3E-95913D46D261}" type="presParOf" srcId="{3C7D40A0-C208-4B0E-8A58-982B43EA604D}" destId="{C6D80060-1AAC-4BCF-AEB5-39D5605918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fr-FR" b="0" i="1" dirty="0"/>
            <a:t>import</a:t>
          </a:r>
          <a:r>
            <a:rPr lang="fr-FR" b="0" dirty="0"/>
            <a:t> { </a:t>
          </a:r>
          <a:r>
            <a:rPr lang="fr-FR" b="0" i="1" dirty="0" err="1"/>
            <a:t>useState</a:t>
          </a:r>
          <a:r>
            <a:rPr lang="fr-FR" b="0" dirty="0"/>
            <a:t> } </a:t>
          </a:r>
          <a:r>
            <a:rPr lang="fr-FR" b="0" i="1" dirty="0" err="1"/>
            <a:t>from</a:t>
          </a:r>
          <a:r>
            <a:rPr lang="fr-FR" b="0" dirty="0"/>
            <a:t> "</a:t>
          </a:r>
          <a:r>
            <a:rPr lang="fr-FR" b="0" dirty="0" err="1"/>
            <a:t>react</a:t>
          </a:r>
          <a:r>
            <a:rPr lang="fr-FR" b="0" dirty="0"/>
            <a:t>";</a:t>
          </a:r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6F9229D0-D129-42AB-97F1-DB310AA06F8B}">
      <dgm:prSet/>
      <dgm:spPr/>
      <dgm:t>
        <a:bodyPr/>
        <a:lstStyle/>
        <a:p>
          <a:r>
            <a:rPr lang="en-GB" b="0" dirty="0"/>
            <a:t>React hooks</a:t>
          </a:r>
          <a:endParaRPr lang="fr-FR" b="0" dirty="0"/>
        </a:p>
      </dgm:t>
    </dgm:pt>
    <dgm:pt modelId="{3CB8623A-DC95-4A47-9222-85F4F01C8BB8}" type="parTrans" cxnId="{BFCC5E92-DB70-477B-8E85-314913662235}">
      <dgm:prSet/>
      <dgm:spPr/>
      <dgm:t>
        <a:bodyPr/>
        <a:lstStyle/>
        <a:p>
          <a:endParaRPr lang="fr-FR"/>
        </a:p>
      </dgm:t>
    </dgm:pt>
    <dgm:pt modelId="{855B2AB2-A368-4BFD-9DCC-A362D0F91C70}" type="sibTrans" cxnId="{BFCC5E92-DB70-477B-8E85-314913662235}">
      <dgm:prSet/>
      <dgm:spPr/>
      <dgm:t>
        <a:bodyPr/>
        <a:lstStyle/>
        <a:p>
          <a:endParaRPr lang="fr-FR"/>
        </a:p>
      </dgm:t>
    </dgm:pt>
    <dgm:pt modelId="{E413223E-8108-4443-82BE-B1981696B668}">
      <dgm:prSet/>
      <dgm:spPr/>
      <dgm:t>
        <a:bodyPr/>
        <a:lstStyle/>
        <a:p>
          <a:r>
            <a:rPr lang="en-GB" b="0" dirty="0"/>
            <a:t>All functions starting with keyword </a:t>
          </a:r>
          <a:r>
            <a:rPr lang="en-GB" b="0" u="sng" dirty="0"/>
            <a:t>use</a:t>
          </a:r>
          <a:endParaRPr lang="fr-FR" b="0" u="sng" dirty="0"/>
        </a:p>
      </dgm:t>
    </dgm:pt>
    <dgm:pt modelId="{40C93A1D-F6D4-4072-9888-F17227FA6DBB}" type="parTrans" cxnId="{F72E2A19-0BC0-4DF3-91F8-F3E3B9B9B345}">
      <dgm:prSet/>
      <dgm:spPr/>
      <dgm:t>
        <a:bodyPr/>
        <a:lstStyle/>
        <a:p>
          <a:endParaRPr lang="fr-FR"/>
        </a:p>
      </dgm:t>
    </dgm:pt>
    <dgm:pt modelId="{896AC576-8470-46BF-BC36-BF0EE18AE497}" type="sibTrans" cxnId="{F72E2A19-0BC0-4DF3-91F8-F3E3B9B9B345}">
      <dgm:prSet/>
      <dgm:spPr/>
      <dgm:t>
        <a:bodyPr/>
        <a:lstStyle/>
        <a:p>
          <a:endParaRPr lang="fr-FR"/>
        </a:p>
      </dgm:t>
    </dgm:pt>
    <dgm:pt modelId="{6020F3B7-586E-443B-BAD7-0E58959E915C}">
      <dgm:prSet/>
      <dgm:spPr/>
      <dgm:t>
        <a:bodyPr/>
        <a:lstStyle/>
        <a:p>
          <a:r>
            <a:rPr lang="en-GB" b="0" dirty="0"/>
            <a:t>State syntax example</a:t>
          </a:r>
          <a:endParaRPr lang="fr-FR" b="0" dirty="0"/>
        </a:p>
      </dgm:t>
    </dgm:pt>
    <dgm:pt modelId="{B0F722FA-5565-48C9-9129-0CC45BBBF88E}" type="parTrans" cxnId="{9F26B647-5685-4032-B284-2940B3B8259B}">
      <dgm:prSet/>
      <dgm:spPr/>
      <dgm:t>
        <a:bodyPr/>
        <a:lstStyle/>
        <a:p>
          <a:endParaRPr lang="fr-FR"/>
        </a:p>
      </dgm:t>
    </dgm:pt>
    <dgm:pt modelId="{73BD4EDA-EDCF-45C1-A24A-A73F75C5EA3D}" type="sibTrans" cxnId="{9F26B647-5685-4032-B284-2940B3B8259B}">
      <dgm:prSet/>
      <dgm:spPr/>
      <dgm:t>
        <a:bodyPr/>
        <a:lstStyle/>
        <a:p>
          <a:endParaRPr lang="fr-FR"/>
        </a:p>
      </dgm:t>
    </dgm:pt>
    <dgm:pt modelId="{A2B948F2-15C5-4313-9DCA-02F0E6B5BF7E}">
      <dgm:prSet/>
      <dgm:spPr/>
      <dgm:t>
        <a:bodyPr/>
        <a:lstStyle/>
        <a:p>
          <a:r>
            <a:rPr lang="en-GB" b="0" dirty="0" err="1"/>
            <a:t>Const</a:t>
          </a:r>
          <a:r>
            <a:rPr lang="en-GB" b="0" dirty="0"/>
            <a:t> [</a:t>
          </a:r>
          <a:r>
            <a:rPr lang="en-GB" b="0" dirty="0" err="1"/>
            <a:t>myCounter</a:t>
          </a:r>
          <a:r>
            <a:rPr lang="en-GB" b="0" dirty="0"/>
            <a:t>, </a:t>
          </a:r>
          <a:r>
            <a:rPr lang="en-GB" b="0" dirty="0" err="1"/>
            <a:t>setMyCounterValue</a:t>
          </a:r>
          <a:r>
            <a:rPr lang="en-GB" b="0" dirty="0"/>
            <a:t>] = </a:t>
          </a:r>
          <a:r>
            <a:rPr lang="en-GB" b="0" dirty="0" err="1"/>
            <a:t>useState</a:t>
          </a:r>
          <a:r>
            <a:rPr lang="en-GB" b="0" dirty="0"/>
            <a:t>(</a:t>
          </a:r>
          <a:r>
            <a:rPr lang="en-GB" b="0" dirty="0" err="1"/>
            <a:t>initialValue</a:t>
          </a:r>
          <a:r>
            <a:rPr lang="en-GB" b="0" dirty="0"/>
            <a:t>);</a:t>
          </a:r>
          <a:endParaRPr lang="fr-FR" b="0" dirty="0"/>
        </a:p>
      </dgm:t>
    </dgm:pt>
    <dgm:pt modelId="{E87691EE-A33F-4641-A586-D5616E628C7A}" type="parTrans" cxnId="{6EF8F244-DB89-4245-9659-B56F49BA565D}">
      <dgm:prSet/>
      <dgm:spPr/>
      <dgm:t>
        <a:bodyPr/>
        <a:lstStyle/>
        <a:p>
          <a:endParaRPr lang="fr-FR"/>
        </a:p>
      </dgm:t>
    </dgm:pt>
    <dgm:pt modelId="{CB517431-8358-40AE-9897-491F44DB3925}" type="sibTrans" cxnId="{6EF8F244-DB89-4245-9659-B56F49BA565D}">
      <dgm:prSet/>
      <dgm:spPr/>
      <dgm:t>
        <a:bodyPr/>
        <a:lstStyle/>
        <a:p>
          <a:endParaRPr lang="fr-FR"/>
        </a:p>
      </dgm:t>
    </dgm:pt>
    <dgm:pt modelId="{B27521CD-B5A8-41F7-916F-67C7CFA71B87}">
      <dgm:prSet/>
      <dgm:spPr/>
      <dgm:t>
        <a:bodyPr/>
        <a:lstStyle/>
        <a:p>
          <a:r>
            <a:rPr lang="en-GB" b="0" dirty="0"/>
            <a:t>Let </a:t>
          </a:r>
          <a:r>
            <a:rPr lang="en-GB" b="0" dirty="0" err="1"/>
            <a:t>initialValue</a:t>
          </a:r>
          <a:r>
            <a:rPr lang="en-GB" b="0" dirty="0"/>
            <a:t> = 5;</a:t>
          </a:r>
          <a:endParaRPr lang="fr-FR" b="0" dirty="0"/>
        </a:p>
      </dgm:t>
    </dgm:pt>
    <dgm:pt modelId="{9CD61E82-2FA6-403B-98BB-C275EEC83AEB}" type="parTrans" cxnId="{923E6218-DF5B-42E3-BCBE-E58C3AA92FE3}">
      <dgm:prSet/>
      <dgm:spPr/>
      <dgm:t>
        <a:bodyPr/>
        <a:lstStyle/>
        <a:p>
          <a:endParaRPr lang="fr-FR"/>
        </a:p>
      </dgm:t>
    </dgm:pt>
    <dgm:pt modelId="{A8E052FA-2ED8-446B-9A65-862C24ED47EF}" type="sibTrans" cxnId="{923E6218-DF5B-42E3-BCBE-E58C3AA92FE3}">
      <dgm:prSet/>
      <dgm:spPr/>
      <dgm:t>
        <a:bodyPr/>
        <a:lstStyle/>
        <a:p>
          <a:endParaRPr lang="fr-FR"/>
        </a:p>
      </dgm:t>
    </dgm:pt>
    <dgm:pt modelId="{8129D962-E241-41BF-B951-A8AA2870EE19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&lt;&gt;{</a:t>
          </a:r>
          <a:r>
            <a:rPr lang="fr-FR" b="0" dirty="0" err="1"/>
            <a:t>myCounter</a:t>
          </a:r>
          <a:r>
            <a:rPr lang="fr-FR" b="0" dirty="0"/>
            <a:t>}&lt;/&gt;;</a:t>
          </a:r>
        </a:p>
      </dgm:t>
    </dgm:pt>
    <dgm:pt modelId="{113F362F-0FBE-4AF3-844D-EC83B71EAF6F}" type="parTrans" cxnId="{1346BED8-48EC-407F-B286-582D632DB63E}">
      <dgm:prSet/>
      <dgm:spPr/>
      <dgm:t>
        <a:bodyPr/>
        <a:lstStyle/>
        <a:p>
          <a:endParaRPr lang="fr-FR"/>
        </a:p>
      </dgm:t>
    </dgm:pt>
    <dgm:pt modelId="{272246CD-1124-41F8-AC0F-134D42D3C04A}" type="sibTrans" cxnId="{1346BED8-48EC-407F-B286-582D632DB63E}">
      <dgm:prSet/>
      <dgm:spPr/>
      <dgm:t>
        <a:bodyPr/>
        <a:lstStyle/>
        <a:p>
          <a:endParaRPr lang="fr-FR"/>
        </a:p>
      </dgm:t>
    </dgm:pt>
    <dgm:pt modelId="{5F583296-F193-4F29-A4CC-50D74C927E04}">
      <dgm:prSet/>
      <dgm:spPr/>
      <dgm:t>
        <a:bodyPr/>
        <a:lstStyle/>
        <a:p>
          <a:r>
            <a:rPr lang="en-GB" b="0" u="none" dirty="0"/>
            <a:t>Inside a function:</a:t>
          </a:r>
          <a:endParaRPr lang="fr-FR" b="0" u="none" dirty="0"/>
        </a:p>
      </dgm:t>
    </dgm:pt>
    <dgm:pt modelId="{31094B70-758D-4037-8169-DE4C0ADB8ECD}" type="parTrans" cxnId="{89635874-3DFC-47D7-BB0A-AB349713CC4A}">
      <dgm:prSet/>
      <dgm:spPr/>
      <dgm:t>
        <a:bodyPr/>
        <a:lstStyle/>
        <a:p>
          <a:endParaRPr lang="fr-FR"/>
        </a:p>
      </dgm:t>
    </dgm:pt>
    <dgm:pt modelId="{40BC45BC-69D1-414F-9DB8-BF7C21882A2D}" type="sibTrans" cxnId="{89635874-3DFC-47D7-BB0A-AB349713CC4A}">
      <dgm:prSet/>
      <dgm:spPr/>
      <dgm:t>
        <a:bodyPr/>
        <a:lstStyle/>
        <a:p>
          <a:endParaRPr lang="fr-FR"/>
        </a:p>
      </dgm:t>
    </dgm:pt>
    <dgm:pt modelId="{44A61108-53DB-4282-9423-ECAAC94182BC}">
      <dgm:prSet/>
      <dgm:spPr/>
      <dgm:t>
        <a:bodyPr/>
        <a:lstStyle/>
        <a:p>
          <a:r>
            <a:rPr lang="fr-FR" b="0" i="1" dirty="0" err="1"/>
            <a:t>setMyCounter</a:t>
          </a:r>
          <a:r>
            <a:rPr lang="fr-FR" b="0" dirty="0"/>
            <a:t>((</a:t>
          </a:r>
          <a:r>
            <a:rPr lang="fr-FR" b="0" dirty="0" err="1"/>
            <a:t>previousCount</a:t>
          </a:r>
          <a:r>
            <a:rPr lang="fr-FR" b="0" dirty="0"/>
            <a:t>) </a:t>
          </a:r>
          <a:r>
            <a:rPr lang="fr-FR" b="0" i="1" dirty="0"/>
            <a:t>=&gt;</a:t>
          </a:r>
          <a:r>
            <a:rPr lang="fr-FR" b="0" dirty="0"/>
            <a:t> </a:t>
          </a:r>
          <a:r>
            <a:rPr lang="fr-FR" b="0" dirty="0" err="1"/>
            <a:t>previousCount</a:t>
          </a:r>
          <a:r>
            <a:rPr lang="fr-FR" b="0" dirty="0"/>
            <a:t> </a:t>
          </a:r>
          <a:r>
            <a:rPr lang="fr-FR" b="0" i="1" dirty="0"/>
            <a:t>+</a:t>
          </a:r>
          <a:r>
            <a:rPr lang="fr-FR" b="0" dirty="0"/>
            <a:t> 1) </a:t>
          </a:r>
        </a:p>
      </dgm:t>
    </dgm:pt>
    <dgm:pt modelId="{7EE71262-335C-4F2C-AB19-8AE8DA283D58}" type="parTrans" cxnId="{51420611-62D1-497F-8F47-432069D8182A}">
      <dgm:prSet/>
      <dgm:spPr/>
      <dgm:t>
        <a:bodyPr/>
        <a:lstStyle/>
        <a:p>
          <a:endParaRPr lang="fr-FR"/>
        </a:p>
      </dgm:t>
    </dgm:pt>
    <dgm:pt modelId="{D67DB574-5758-416E-89E0-642F9D0DA653}" type="sibTrans" cxnId="{51420611-62D1-497F-8F47-432069D8182A}">
      <dgm:prSet/>
      <dgm:spPr/>
      <dgm:t>
        <a:bodyPr/>
        <a:lstStyle/>
        <a:p>
          <a:endParaRPr lang="fr-FR"/>
        </a:p>
      </dgm:t>
    </dgm:pt>
    <dgm:pt modelId="{954DCFD0-3E6B-4C27-ACF9-77B3F39AD9FD}">
      <dgm:prSet/>
      <dgm:spPr/>
      <dgm:t>
        <a:bodyPr/>
        <a:lstStyle/>
        <a:p>
          <a:r>
            <a:rPr lang="fr-FR" b="0" i="1" dirty="0" err="1"/>
            <a:t>setMyCounter</a:t>
          </a:r>
          <a:r>
            <a:rPr lang="fr-FR" b="0" i="1" dirty="0"/>
            <a:t>(5)  </a:t>
          </a:r>
          <a:endParaRPr lang="fr-FR" b="0" dirty="0"/>
        </a:p>
      </dgm:t>
    </dgm:pt>
    <dgm:pt modelId="{E71814CB-3741-4030-976E-675E4C9CF46D}" type="parTrans" cxnId="{4614E6EA-2FEB-4FC7-B411-6B15CDB1E3DC}">
      <dgm:prSet/>
      <dgm:spPr/>
      <dgm:t>
        <a:bodyPr/>
        <a:lstStyle/>
        <a:p>
          <a:endParaRPr lang="fr-FR"/>
        </a:p>
      </dgm:t>
    </dgm:pt>
    <dgm:pt modelId="{3D1059AB-0F01-4235-93A6-AF28BC8C080E}" type="sibTrans" cxnId="{4614E6EA-2FEB-4FC7-B411-6B15CDB1E3DC}">
      <dgm:prSet/>
      <dgm:spPr/>
      <dgm:t>
        <a:bodyPr/>
        <a:lstStyle/>
        <a:p>
          <a:endParaRPr lang="fr-FR"/>
        </a:p>
      </dgm:t>
    </dgm:pt>
    <dgm:pt modelId="{F4FB6D79-4E0B-46EC-947F-6A41B8D6A4DF}">
      <dgm:prSet/>
      <dgm:spPr/>
      <dgm:t>
        <a:bodyPr/>
        <a:lstStyle/>
        <a:p>
          <a:r>
            <a:rPr lang="en-GB" b="0" dirty="0"/>
            <a:t>Retrieves previous value of </a:t>
          </a:r>
          <a:r>
            <a:rPr lang="en-GB" b="0" dirty="0" err="1"/>
            <a:t>myCounter</a:t>
          </a:r>
          <a:r>
            <a:rPr lang="en-GB" b="0" dirty="0"/>
            <a:t> and adds 1 to it without refreshing the page</a:t>
          </a:r>
          <a:endParaRPr lang="fr-FR" b="0" dirty="0"/>
        </a:p>
      </dgm:t>
    </dgm:pt>
    <dgm:pt modelId="{A35F0144-54EB-4333-841E-659497D3A5C4}" type="parTrans" cxnId="{5F121B38-406D-46E3-AE06-3FC0BE5A0D29}">
      <dgm:prSet/>
      <dgm:spPr/>
      <dgm:t>
        <a:bodyPr/>
        <a:lstStyle/>
        <a:p>
          <a:endParaRPr lang="fr-FR"/>
        </a:p>
      </dgm:t>
    </dgm:pt>
    <dgm:pt modelId="{93499216-14DB-446E-99F4-C63490E15F83}" type="sibTrans" cxnId="{5F121B38-406D-46E3-AE06-3FC0BE5A0D29}">
      <dgm:prSet/>
      <dgm:spPr/>
      <dgm:t>
        <a:bodyPr/>
        <a:lstStyle/>
        <a:p>
          <a:endParaRPr lang="fr-FR"/>
        </a:p>
      </dgm:t>
    </dgm:pt>
    <dgm:pt modelId="{875B9650-66FB-4758-B30B-AB2B37223A89}">
      <dgm:prSet/>
      <dgm:spPr/>
      <dgm:t>
        <a:bodyPr/>
        <a:lstStyle/>
        <a:p>
          <a:r>
            <a:rPr lang="en-GB" b="0" dirty="0"/>
            <a:t>Sets value of </a:t>
          </a:r>
          <a:r>
            <a:rPr lang="en-GB" b="0" dirty="0" err="1"/>
            <a:t>myCounter</a:t>
          </a:r>
          <a:r>
            <a:rPr lang="en-GB" b="0" dirty="0"/>
            <a:t> as 5</a:t>
          </a:r>
          <a:endParaRPr lang="fr-FR" b="0" dirty="0"/>
        </a:p>
      </dgm:t>
    </dgm:pt>
    <dgm:pt modelId="{CC878093-A948-4899-BAEB-9ABEC6AAFD60}" type="parTrans" cxnId="{D4E0A051-23CA-4663-84B6-D262AAAB0968}">
      <dgm:prSet/>
      <dgm:spPr/>
      <dgm:t>
        <a:bodyPr/>
        <a:lstStyle/>
        <a:p>
          <a:endParaRPr lang="fr-FR"/>
        </a:p>
      </dgm:t>
    </dgm:pt>
    <dgm:pt modelId="{15243AB1-74FB-4CCF-9BFA-5C0BC4D64603}" type="sibTrans" cxnId="{D4E0A051-23CA-4663-84B6-D262AAAB0968}">
      <dgm:prSet/>
      <dgm:spPr/>
      <dgm:t>
        <a:bodyPr/>
        <a:lstStyle/>
        <a:p>
          <a:endParaRPr lang="fr-FR"/>
        </a:p>
      </dgm:t>
    </dgm:pt>
    <dgm:pt modelId="{BDF07990-9BCD-4B0F-BEE4-2AB7F870D0A1}">
      <dgm:prSet/>
      <dgm:spPr/>
      <dgm:t>
        <a:bodyPr/>
        <a:lstStyle/>
        <a:p>
          <a:r>
            <a:rPr lang="en-GB" b="0" dirty="0"/>
            <a:t>The state of a react state object can only be changed using its own setter function; </a:t>
          </a:r>
          <a:r>
            <a:rPr lang="en-GB" b="0" dirty="0" err="1"/>
            <a:t>setMyCounterValue</a:t>
          </a:r>
          <a:endParaRPr lang="fr-FR" b="0" dirty="0"/>
        </a:p>
      </dgm:t>
    </dgm:pt>
    <dgm:pt modelId="{C1CFC0DD-65DC-4CA8-B2D3-BE6E276E6F81}" type="parTrans" cxnId="{E390F722-B560-4269-806C-CA30C820B627}">
      <dgm:prSet/>
      <dgm:spPr/>
    </dgm:pt>
    <dgm:pt modelId="{FEC38FAC-2B2A-4A53-ADBE-812EB4F42F98}" type="sibTrans" cxnId="{E390F722-B560-4269-806C-CA30C820B627}">
      <dgm:prSet/>
      <dgm:spPr/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5AEDEE9-105D-4E4D-BA1F-041A05CE4486}" type="pres">
      <dgm:prSet presAssocID="{CF5BB242-B880-4731-B0A5-FC36E471CE1D}" presName="spacer" presStyleCnt="0"/>
      <dgm:spPr/>
    </dgm:pt>
    <dgm:pt modelId="{17D87E76-D313-4664-9FE9-F5AB92A422A8}" type="pres">
      <dgm:prSet presAssocID="{6F9229D0-D129-42AB-97F1-DB310AA06F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CCDF341-2706-447E-B9CD-DF3090BAB06D}" type="pres">
      <dgm:prSet presAssocID="{6F9229D0-D129-42AB-97F1-DB310AA06F8B}" presName="childText" presStyleLbl="revTx" presStyleIdx="0" presStyleCnt="4">
        <dgm:presLayoutVars>
          <dgm:bulletEnabled val="1"/>
        </dgm:presLayoutVars>
      </dgm:prSet>
      <dgm:spPr/>
    </dgm:pt>
    <dgm:pt modelId="{996CBB45-D738-4092-AC34-0ED766485B8A}" type="pres">
      <dgm:prSet presAssocID="{6020F3B7-586E-443B-BAD7-0E58959E915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187D2E5-803D-4A04-BCA6-7623DA7171D7}" type="pres">
      <dgm:prSet presAssocID="{6020F3B7-586E-443B-BAD7-0E58959E915C}" presName="childText" presStyleLbl="revTx" presStyleIdx="1" presStyleCnt="4">
        <dgm:presLayoutVars>
          <dgm:bulletEnabled val="1"/>
        </dgm:presLayoutVars>
      </dgm:prSet>
      <dgm:spPr/>
    </dgm:pt>
    <dgm:pt modelId="{9E058ECA-8A95-46FC-8FC7-B5CD542CCA1B}" type="pres">
      <dgm:prSet presAssocID="{44A61108-53DB-4282-9423-ECAAC94182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62E7B8-F82E-443A-9436-908B7F96A23F}" type="pres">
      <dgm:prSet presAssocID="{44A61108-53DB-4282-9423-ECAAC94182BC}" presName="childText" presStyleLbl="revTx" presStyleIdx="2" presStyleCnt="4">
        <dgm:presLayoutVars>
          <dgm:bulletEnabled val="1"/>
        </dgm:presLayoutVars>
      </dgm:prSet>
      <dgm:spPr/>
    </dgm:pt>
    <dgm:pt modelId="{077BB99C-5A07-4E4A-B5B4-B965802EF856}" type="pres">
      <dgm:prSet presAssocID="{954DCFD0-3E6B-4C27-ACF9-77B3F39AD9F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366B438-AB0D-4810-9FA2-D7AD011A0E1F}" type="pres">
      <dgm:prSet presAssocID="{954DCFD0-3E6B-4C27-ACF9-77B3F39AD9FD}" presName="childText" presStyleLbl="revTx" presStyleIdx="3" presStyleCnt="4">
        <dgm:presLayoutVars>
          <dgm:bulletEnabled val="1"/>
        </dgm:presLayoutVars>
      </dgm:prSet>
      <dgm:spPr/>
    </dgm:pt>
    <dgm:pt modelId="{22C327DD-7659-468A-ADB5-85B74A00E834}" type="pres">
      <dgm:prSet presAssocID="{BDF07990-9BCD-4B0F-BEE4-2AB7F870D0A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4B51E03-0909-4C32-A3F1-C1FFB99111FE}" type="presOf" srcId="{875B9650-66FB-4758-B30B-AB2B37223A89}" destId="{1366B438-AB0D-4810-9FA2-D7AD011A0E1F}" srcOrd="0" destOrd="0" presId="urn:microsoft.com/office/officeart/2005/8/layout/vList2"/>
    <dgm:cxn modelId="{51420611-62D1-497F-8F47-432069D8182A}" srcId="{76C30ABF-8A6D-4F6B-95E0-421246929C1E}" destId="{44A61108-53DB-4282-9423-ECAAC94182BC}" srcOrd="3" destOrd="0" parTransId="{7EE71262-335C-4F2C-AB19-8AE8DA283D58}" sibTransId="{D67DB574-5758-416E-89E0-642F9D0DA653}"/>
    <dgm:cxn modelId="{923E6218-DF5B-42E3-BCBE-E58C3AA92FE3}" srcId="{5F583296-F193-4F29-A4CC-50D74C927E04}" destId="{B27521CD-B5A8-41F7-916F-67C7CFA71B87}" srcOrd="0" destOrd="0" parTransId="{9CD61E82-2FA6-403B-98BB-C275EEC83AEB}" sibTransId="{A8E052FA-2ED8-446B-9A65-862C24ED47EF}"/>
    <dgm:cxn modelId="{F72E2A19-0BC0-4DF3-91F8-F3E3B9B9B345}" srcId="{6F9229D0-D129-42AB-97F1-DB310AA06F8B}" destId="{E413223E-8108-4443-82BE-B1981696B668}" srcOrd="0" destOrd="0" parTransId="{40C93A1D-F6D4-4072-9888-F17227FA6DBB}" sibTransId="{896AC576-8470-46BF-BC36-BF0EE18AE497}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DF48271B-D973-4197-8450-7AACFBA06348}" type="presOf" srcId="{E413223E-8108-4443-82BE-B1981696B668}" destId="{CCCDF341-2706-447E-B9CD-DF3090BAB06D}" srcOrd="0" destOrd="0" presId="urn:microsoft.com/office/officeart/2005/8/layout/vList2"/>
    <dgm:cxn modelId="{E390F722-B560-4269-806C-CA30C820B627}" srcId="{76C30ABF-8A6D-4F6B-95E0-421246929C1E}" destId="{BDF07990-9BCD-4B0F-BEE4-2AB7F870D0A1}" srcOrd="5" destOrd="0" parTransId="{C1CFC0DD-65DC-4CA8-B2D3-BE6E276E6F81}" sibTransId="{FEC38FAC-2B2A-4A53-ADBE-812EB4F42F98}"/>
    <dgm:cxn modelId="{5F121B38-406D-46E3-AE06-3FC0BE5A0D29}" srcId="{44A61108-53DB-4282-9423-ECAAC94182BC}" destId="{F4FB6D79-4E0B-46EC-947F-6A41B8D6A4DF}" srcOrd="0" destOrd="0" parTransId="{A35F0144-54EB-4333-841E-659497D3A5C4}" sibTransId="{93499216-14DB-446E-99F4-C63490E15F83}"/>
    <dgm:cxn modelId="{6EF8F244-DB89-4245-9659-B56F49BA565D}" srcId="{5F583296-F193-4F29-A4CC-50D74C927E04}" destId="{A2B948F2-15C5-4313-9DCA-02F0E6B5BF7E}" srcOrd="1" destOrd="0" parTransId="{E87691EE-A33F-4641-A586-D5616E628C7A}" sibTransId="{CB517431-8358-40AE-9897-491F44DB3925}"/>
    <dgm:cxn modelId="{9F26B647-5685-4032-B284-2940B3B8259B}" srcId="{76C30ABF-8A6D-4F6B-95E0-421246929C1E}" destId="{6020F3B7-586E-443B-BAD7-0E58959E915C}" srcOrd="2" destOrd="0" parTransId="{B0F722FA-5565-48C9-9129-0CC45BBBF88E}" sibTransId="{73BD4EDA-EDCF-45C1-A24A-A73F75C5EA3D}"/>
    <dgm:cxn modelId="{2AC29949-46C9-4C26-BB6D-308863EECA9F}" type="presOf" srcId="{B27521CD-B5A8-41F7-916F-67C7CFA71B87}" destId="{9187D2E5-803D-4A04-BCA6-7623DA7171D7}" srcOrd="0" destOrd="1" presId="urn:microsoft.com/office/officeart/2005/8/layout/vList2"/>
    <dgm:cxn modelId="{439BF84C-CF54-4F07-9486-12BDAD36635F}" type="presOf" srcId="{A2B948F2-15C5-4313-9DCA-02F0E6B5BF7E}" destId="{9187D2E5-803D-4A04-BCA6-7623DA7171D7}" srcOrd="0" destOrd="2" presId="urn:microsoft.com/office/officeart/2005/8/layout/vList2"/>
    <dgm:cxn modelId="{E92B3051-7D9D-45A5-A092-DDC2CA9C624F}" type="presOf" srcId="{44A61108-53DB-4282-9423-ECAAC94182BC}" destId="{9E058ECA-8A95-46FC-8FC7-B5CD542CCA1B}" srcOrd="0" destOrd="0" presId="urn:microsoft.com/office/officeart/2005/8/layout/vList2"/>
    <dgm:cxn modelId="{D4E0A051-23CA-4663-84B6-D262AAAB0968}" srcId="{954DCFD0-3E6B-4C27-ACF9-77B3F39AD9FD}" destId="{875B9650-66FB-4758-B30B-AB2B37223A89}" srcOrd="0" destOrd="0" parTransId="{CC878093-A948-4899-BAEB-9ABEC6AAFD60}" sibTransId="{15243AB1-74FB-4CCF-9BFA-5C0BC4D64603}"/>
    <dgm:cxn modelId="{89635874-3DFC-47D7-BB0A-AB349713CC4A}" srcId="{6020F3B7-586E-443B-BAD7-0E58959E915C}" destId="{5F583296-F193-4F29-A4CC-50D74C927E04}" srcOrd="0" destOrd="0" parTransId="{31094B70-758D-4037-8169-DE4C0ADB8ECD}" sibTransId="{40BC45BC-69D1-414F-9DB8-BF7C21882A2D}"/>
    <dgm:cxn modelId="{A2FD3582-FADB-4D3C-AE0D-1C625F604A08}" type="presOf" srcId="{6F9229D0-D129-42AB-97F1-DB310AA06F8B}" destId="{17D87E76-D313-4664-9FE9-F5AB92A422A8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BFCC5E92-DB70-477B-8E85-314913662235}" srcId="{76C30ABF-8A6D-4F6B-95E0-421246929C1E}" destId="{6F9229D0-D129-42AB-97F1-DB310AA06F8B}" srcOrd="1" destOrd="0" parTransId="{3CB8623A-DC95-4A47-9222-85F4F01C8BB8}" sibTransId="{855B2AB2-A368-4BFD-9DCC-A362D0F91C70}"/>
    <dgm:cxn modelId="{52126897-9FB1-4A9C-8E92-48029A9FCFF5}" type="presOf" srcId="{5F583296-F193-4F29-A4CC-50D74C927E04}" destId="{9187D2E5-803D-4A04-BCA6-7623DA7171D7}" srcOrd="0" destOrd="0" presId="urn:microsoft.com/office/officeart/2005/8/layout/vList2"/>
    <dgm:cxn modelId="{C6FAF6A1-BEC9-4470-BCAB-EC9BFF9F6F2E}" type="presOf" srcId="{954DCFD0-3E6B-4C27-ACF9-77B3F39AD9FD}" destId="{077BB99C-5A07-4E4A-B5B4-B965802EF856}" srcOrd="0" destOrd="0" presId="urn:microsoft.com/office/officeart/2005/8/layout/vList2"/>
    <dgm:cxn modelId="{2720EFAA-0266-403A-BEF8-BFE3692BA8D1}" type="presOf" srcId="{8129D962-E241-41BF-B951-A8AA2870EE19}" destId="{9187D2E5-803D-4A04-BCA6-7623DA7171D7}" srcOrd="0" destOrd="3" presId="urn:microsoft.com/office/officeart/2005/8/layout/vList2"/>
    <dgm:cxn modelId="{46861AB2-5E87-4EE8-A81D-6797BF19C1FF}" type="presOf" srcId="{BDF07990-9BCD-4B0F-BEE4-2AB7F870D0A1}" destId="{22C327DD-7659-468A-ADB5-85B74A00E834}" srcOrd="0" destOrd="0" presId="urn:microsoft.com/office/officeart/2005/8/layout/vList2"/>
    <dgm:cxn modelId="{AAEF85B2-4289-4469-B010-6E9E1945B536}" type="presOf" srcId="{6020F3B7-586E-443B-BAD7-0E58959E915C}" destId="{996CBB45-D738-4092-AC34-0ED766485B8A}" srcOrd="0" destOrd="0" presId="urn:microsoft.com/office/officeart/2005/8/layout/vList2"/>
    <dgm:cxn modelId="{4361B1CD-53AC-4C44-B87F-E1BB14325260}" type="presOf" srcId="{F4FB6D79-4E0B-46EC-947F-6A41B8D6A4DF}" destId="{9462E7B8-F82E-443A-9436-908B7F96A23F}" srcOrd="0" destOrd="0" presId="urn:microsoft.com/office/officeart/2005/8/layout/vList2"/>
    <dgm:cxn modelId="{1346BED8-48EC-407F-B286-582D632DB63E}" srcId="{5F583296-F193-4F29-A4CC-50D74C927E04}" destId="{8129D962-E241-41BF-B951-A8AA2870EE19}" srcOrd="2" destOrd="0" parTransId="{113F362F-0FBE-4AF3-844D-EC83B71EAF6F}" sibTransId="{272246CD-1124-41F8-AC0F-134D42D3C04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4614E6EA-2FEB-4FC7-B411-6B15CDB1E3DC}" srcId="{76C30ABF-8A6D-4F6B-95E0-421246929C1E}" destId="{954DCFD0-3E6B-4C27-ACF9-77B3F39AD9FD}" srcOrd="4" destOrd="0" parTransId="{E71814CB-3741-4030-976E-675E4C9CF46D}" sibTransId="{3D1059AB-0F01-4235-93A6-AF28BC8C080E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553F00D-1F28-40C1-8E54-A310FCEC3C06}" type="presParOf" srcId="{3C7D40A0-C208-4B0E-8A58-982B43EA604D}" destId="{05AEDEE9-105D-4E4D-BA1F-041A05CE4486}" srcOrd="1" destOrd="0" presId="urn:microsoft.com/office/officeart/2005/8/layout/vList2"/>
    <dgm:cxn modelId="{1FC28E86-D947-4491-B50B-CA0E37826C43}" type="presParOf" srcId="{3C7D40A0-C208-4B0E-8A58-982B43EA604D}" destId="{17D87E76-D313-4664-9FE9-F5AB92A422A8}" srcOrd="2" destOrd="0" presId="urn:microsoft.com/office/officeart/2005/8/layout/vList2"/>
    <dgm:cxn modelId="{61428E99-3563-44C4-BA2A-541D81ECC269}" type="presParOf" srcId="{3C7D40A0-C208-4B0E-8A58-982B43EA604D}" destId="{CCCDF341-2706-447E-B9CD-DF3090BAB06D}" srcOrd="3" destOrd="0" presId="urn:microsoft.com/office/officeart/2005/8/layout/vList2"/>
    <dgm:cxn modelId="{84950CAC-F046-45D2-AA87-B19057363F43}" type="presParOf" srcId="{3C7D40A0-C208-4B0E-8A58-982B43EA604D}" destId="{996CBB45-D738-4092-AC34-0ED766485B8A}" srcOrd="4" destOrd="0" presId="urn:microsoft.com/office/officeart/2005/8/layout/vList2"/>
    <dgm:cxn modelId="{FB291531-3EC3-4D82-9ED7-744D4587AC9E}" type="presParOf" srcId="{3C7D40A0-C208-4B0E-8A58-982B43EA604D}" destId="{9187D2E5-803D-4A04-BCA6-7623DA7171D7}" srcOrd="5" destOrd="0" presId="urn:microsoft.com/office/officeart/2005/8/layout/vList2"/>
    <dgm:cxn modelId="{58F6CCD3-0F37-4EF1-B86D-8112ADE4FFA1}" type="presParOf" srcId="{3C7D40A0-C208-4B0E-8A58-982B43EA604D}" destId="{9E058ECA-8A95-46FC-8FC7-B5CD542CCA1B}" srcOrd="6" destOrd="0" presId="urn:microsoft.com/office/officeart/2005/8/layout/vList2"/>
    <dgm:cxn modelId="{C5587F83-6D5B-4DEC-B331-D72B2D4A6395}" type="presParOf" srcId="{3C7D40A0-C208-4B0E-8A58-982B43EA604D}" destId="{9462E7B8-F82E-443A-9436-908B7F96A23F}" srcOrd="7" destOrd="0" presId="urn:microsoft.com/office/officeart/2005/8/layout/vList2"/>
    <dgm:cxn modelId="{B6398E6A-7501-464C-AA27-EF3F06FC0EF8}" type="presParOf" srcId="{3C7D40A0-C208-4B0E-8A58-982B43EA604D}" destId="{077BB99C-5A07-4E4A-B5B4-B965802EF856}" srcOrd="8" destOrd="0" presId="urn:microsoft.com/office/officeart/2005/8/layout/vList2"/>
    <dgm:cxn modelId="{A221BA65-688C-46C7-889F-28BCCF415592}" type="presParOf" srcId="{3C7D40A0-C208-4B0E-8A58-982B43EA604D}" destId="{1366B438-AB0D-4810-9FA2-D7AD011A0E1F}" srcOrd="9" destOrd="0" presId="urn:microsoft.com/office/officeart/2005/8/layout/vList2"/>
    <dgm:cxn modelId="{7780BB15-2636-4955-96F8-D48AF3B66D22}" type="presParOf" srcId="{3C7D40A0-C208-4B0E-8A58-982B43EA604D}" destId="{22C327DD-7659-468A-ADB5-85B74A00E8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F76C1-F405-420A-B74D-CF59F5223E54}">
      <dsp:nvSpPr>
        <dsp:cNvPr id="0" name=""/>
        <dsp:cNvSpPr/>
      </dsp:nvSpPr>
      <dsp:spPr>
        <a:xfrm>
          <a:off x="0" y="2962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Folder structure</a:t>
          </a:r>
          <a:endParaRPr lang="fr-FR" sz="5100" kern="1200" dirty="0"/>
        </a:p>
      </dsp:txBody>
      <dsp:txXfrm>
        <a:off x="59713" y="89342"/>
        <a:ext cx="9938973" cy="1103809"/>
      </dsp:txXfrm>
    </dsp:sp>
    <dsp:sp modelId="{67BBF540-AE61-4FA0-B312-B844FF0106F9}">
      <dsp:nvSpPr>
        <dsp:cNvPr id="0" name=""/>
        <dsp:cNvSpPr/>
      </dsp:nvSpPr>
      <dsp:spPr>
        <a:xfrm>
          <a:off x="0" y="1399744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Setup</a:t>
          </a:r>
          <a:endParaRPr lang="fr-FR" sz="5100" kern="1200" dirty="0"/>
        </a:p>
      </dsp:txBody>
      <dsp:txXfrm>
        <a:off x="59713" y="1459457"/>
        <a:ext cx="9938973" cy="1103809"/>
      </dsp:txXfrm>
    </dsp:sp>
    <dsp:sp modelId="{AF709980-602E-457D-9131-7CDD0C559B9A}">
      <dsp:nvSpPr>
        <dsp:cNvPr id="0" name=""/>
        <dsp:cNvSpPr/>
      </dsp:nvSpPr>
      <dsp:spPr>
        <a:xfrm>
          <a:off x="0" y="276985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Basics</a:t>
          </a:r>
          <a:endParaRPr lang="fr-FR" sz="5100" kern="1200" dirty="0"/>
        </a:p>
      </dsp:txBody>
      <dsp:txXfrm>
        <a:off x="59713" y="2829572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180312"/>
          <a:ext cx="10058399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0" kern="1200" dirty="0" err="1"/>
            <a:t>onClick</a:t>
          </a:r>
          <a:r>
            <a:rPr lang="en-GB" sz="6500" b="0" kern="1200" dirty="0"/>
            <a:t>{()=&gt; alert(“clicked”)}</a:t>
          </a:r>
          <a:endParaRPr lang="fr-FR" sz="6500" b="0" kern="1200" dirty="0"/>
        </a:p>
      </dsp:txBody>
      <dsp:txXfrm>
        <a:off x="126223" y="306535"/>
        <a:ext cx="9805953" cy="2333254"/>
      </dsp:txXfrm>
    </dsp:sp>
    <dsp:sp modelId="{6E036735-8B78-4A24-BA1B-67921361491E}">
      <dsp:nvSpPr>
        <dsp:cNvPr id="0" name=""/>
        <dsp:cNvSpPr/>
      </dsp:nvSpPr>
      <dsp:spPr>
        <a:xfrm>
          <a:off x="0" y="2766012"/>
          <a:ext cx="1005839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5100" b="0" kern="1200" dirty="0"/>
            <a:t>Arrow function passed in event</a:t>
          </a:r>
          <a:endParaRPr lang="fr-FR" sz="5100" b="0" kern="1200" dirty="0"/>
        </a:p>
      </dsp:txBody>
      <dsp:txXfrm>
        <a:off x="0" y="2766012"/>
        <a:ext cx="10058399" cy="10764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2A49D-2E91-4E2E-B1CC-10BE404C13E8}">
      <dsp:nvSpPr>
        <dsp:cNvPr id="0" name=""/>
        <dsp:cNvSpPr/>
      </dsp:nvSpPr>
      <dsp:spPr>
        <a:xfrm>
          <a:off x="0" y="49711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Allows us to do something when an event happens</a:t>
          </a:r>
          <a:endParaRPr lang="fr-FR" sz="2500" b="0" kern="1200" dirty="0"/>
        </a:p>
      </dsp:txBody>
      <dsp:txXfrm>
        <a:off x="29271" y="526383"/>
        <a:ext cx="9999857" cy="541083"/>
      </dsp:txXfrm>
    </dsp:sp>
    <dsp:sp modelId="{BF00494C-7DE8-4B85-852A-7DFDC9DE1D67}">
      <dsp:nvSpPr>
        <dsp:cNvPr id="0" name=""/>
        <dsp:cNvSpPr/>
      </dsp:nvSpPr>
      <dsp:spPr>
        <a:xfrm>
          <a:off x="0" y="116873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Import {</a:t>
          </a:r>
          <a:r>
            <a:rPr lang="en-GB" sz="2500" b="0" kern="1200" dirty="0" err="1"/>
            <a:t>useEffect</a:t>
          </a:r>
          <a:r>
            <a:rPr lang="en-GB" sz="2500" b="0" kern="1200" dirty="0"/>
            <a:t>} from ‘react’;</a:t>
          </a:r>
          <a:endParaRPr lang="fr-FR" sz="2500" b="0" kern="1200" dirty="0"/>
        </a:p>
      </dsp:txBody>
      <dsp:txXfrm>
        <a:off x="29271" y="1198008"/>
        <a:ext cx="9999857" cy="541083"/>
      </dsp:txXfrm>
    </dsp:sp>
    <dsp:sp modelId="{2A74DB47-7465-4985-8977-DD6AA5A3423F}">
      <dsp:nvSpPr>
        <dsp:cNvPr id="0" name=""/>
        <dsp:cNvSpPr/>
      </dsp:nvSpPr>
      <dsp:spPr>
        <a:xfrm>
          <a:off x="0" y="184036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Syntax: </a:t>
          </a:r>
          <a:r>
            <a:rPr lang="en-GB" sz="2500" b="0" kern="1200" dirty="0" err="1"/>
            <a:t>useEffect</a:t>
          </a:r>
          <a:r>
            <a:rPr lang="en-GB" sz="2500" b="0" kern="1200" dirty="0"/>
            <a:t>(()=&gt;{console.log(‘page loaded’)})</a:t>
          </a:r>
          <a:endParaRPr lang="fr-FR" sz="2500" b="0" kern="1200" dirty="0"/>
        </a:p>
      </dsp:txBody>
      <dsp:txXfrm>
        <a:off x="29271" y="1869633"/>
        <a:ext cx="9999857" cy="541083"/>
      </dsp:txXfrm>
    </dsp:sp>
    <dsp:sp modelId="{4E39B73D-095C-4C9D-AED2-9922AAD4FECF}">
      <dsp:nvSpPr>
        <dsp:cNvPr id="0" name=""/>
        <dsp:cNvSpPr/>
      </dsp:nvSpPr>
      <dsp:spPr>
        <a:xfrm>
          <a:off x="0" y="251198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Dependency array, if left as empty array, </a:t>
          </a:r>
          <a:r>
            <a:rPr lang="en-GB" sz="2500" b="0" kern="1200" dirty="0" err="1"/>
            <a:t>useEffect</a:t>
          </a:r>
          <a:r>
            <a:rPr lang="en-GB" sz="2500" b="0" kern="1200" dirty="0"/>
            <a:t> is only called </a:t>
          </a:r>
          <a:r>
            <a:rPr lang="en-GB" sz="2500" b="0" kern="1200"/>
            <a:t>at the start</a:t>
          </a:r>
          <a:endParaRPr lang="fr-FR" sz="2500" b="0" kern="1200" dirty="0"/>
        </a:p>
      </dsp:txBody>
      <dsp:txXfrm>
        <a:off x="29271" y="2541258"/>
        <a:ext cx="9999857" cy="541083"/>
      </dsp:txXfrm>
    </dsp:sp>
    <dsp:sp modelId="{8711B570-A1CC-4A0A-B4D8-7FF7B71C42EB}">
      <dsp:nvSpPr>
        <dsp:cNvPr id="0" name=""/>
        <dsp:cNvSpPr/>
      </dsp:nvSpPr>
      <dsp:spPr>
        <a:xfrm>
          <a:off x="0" y="3111612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kern="1200" dirty="0" err="1"/>
            <a:t>useEffect</a:t>
          </a:r>
          <a:r>
            <a:rPr lang="en-GB" sz="2000" b="0" kern="1200" dirty="0"/>
            <a:t>(()=&gt;{console.log(‘page loaded’)}, []) </a:t>
          </a:r>
          <a:endParaRPr lang="fr-FR" sz="2000" b="0" kern="1200" dirty="0"/>
        </a:p>
      </dsp:txBody>
      <dsp:txXfrm>
        <a:off x="0" y="3111612"/>
        <a:ext cx="10058399" cy="41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95802"/>
          <a:ext cx="3447741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 err="1"/>
            <a:t>npx</a:t>
          </a:r>
          <a:r>
            <a:rPr lang="en-GB" sz="3400" kern="1200" dirty="0"/>
            <a:t> create-react-app </a:t>
          </a:r>
          <a:r>
            <a:rPr lang="en-GB" sz="3400" kern="1200" dirty="0" err="1"/>
            <a:t>appName</a:t>
          </a:r>
          <a:endParaRPr lang="fr-FR" sz="3400" kern="1200" dirty="0"/>
        </a:p>
      </dsp:txBody>
      <dsp:txXfrm>
        <a:off x="66025" y="161827"/>
        <a:ext cx="3315691" cy="1220470"/>
      </dsp:txXfrm>
    </dsp:sp>
    <dsp:sp modelId="{4757E2B5-4EEA-4FA3-A3FC-67AB94EB524E}">
      <dsp:nvSpPr>
        <dsp:cNvPr id="0" name=""/>
        <dsp:cNvSpPr/>
      </dsp:nvSpPr>
      <dsp:spPr>
        <a:xfrm>
          <a:off x="0" y="1448322"/>
          <a:ext cx="3447741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6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700" kern="1200" dirty="0"/>
        </a:p>
      </dsp:txBody>
      <dsp:txXfrm>
        <a:off x="0" y="1448322"/>
        <a:ext cx="3447741" cy="563040"/>
      </dsp:txXfrm>
    </dsp:sp>
    <dsp:sp modelId="{4A70DAE9-633F-4CCA-91B9-9378036B942E}">
      <dsp:nvSpPr>
        <dsp:cNvPr id="0" name=""/>
        <dsp:cNvSpPr/>
      </dsp:nvSpPr>
      <dsp:spPr>
        <a:xfrm>
          <a:off x="0" y="2011362"/>
          <a:ext cx="3447741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Start React project</a:t>
          </a:r>
          <a:endParaRPr lang="fr-FR" sz="3400" kern="1200" dirty="0"/>
        </a:p>
      </dsp:txBody>
      <dsp:txXfrm>
        <a:off x="66025" y="2077387"/>
        <a:ext cx="3315691" cy="1220470"/>
      </dsp:txXfrm>
    </dsp:sp>
    <dsp:sp modelId="{EBA2B8E3-52FC-446B-A994-09FDCBCE6335}">
      <dsp:nvSpPr>
        <dsp:cNvPr id="0" name=""/>
        <dsp:cNvSpPr/>
      </dsp:nvSpPr>
      <dsp:spPr>
        <a:xfrm>
          <a:off x="0" y="3363882"/>
          <a:ext cx="3447741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6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kern="1200" dirty="0" err="1"/>
            <a:t>npm</a:t>
          </a:r>
          <a:r>
            <a:rPr lang="en-GB" sz="2700" kern="1200" dirty="0"/>
            <a:t> start</a:t>
          </a:r>
          <a:endParaRPr lang="fr-FR" sz="2700" kern="1200" dirty="0"/>
        </a:p>
      </dsp:txBody>
      <dsp:txXfrm>
        <a:off x="0" y="3363882"/>
        <a:ext cx="3447741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E1A6F-B867-448C-94D6-17C88306D8FF}">
      <dsp:nvSpPr>
        <dsp:cNvPr id="0" name=""/>
        <dsp:cNvSpPr/>
      </dsp:nvSpPr>
      <dsp:spPr>
        <a:xfrm>
          <a:off x="0" y="875"/>
          <a:ext cx="7239515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/>
            <a:t>src</a:t>
          </a:r>
          <a:r>
            <a:rPr lang="en-GB" sz="2400" kern="1200" dirty="0"/>
            <a:t> contains all logic for our code</a:t>
          </a:r>
          <a:endParaRPr lang="fr-FR" sz="2400" kern="1200" dirty="0"/>
        </a:p>
      </dsp:txBody>
      <dsp:txXfrm>
        <a:off x="46541" y="47416"/>
        <a:ext cx="7146433" cy="860321"/>
      </dsp:txXfrm>
    </dsp:sp>
    <dsp:sp modelId="{34E942DB-1FE1-4618-AF8B-08F437D19FF6}">
      <dsp:nvSpPr>
        <dsp:cNvPr id="0" name=""/>
        <dsp:cNvSpPr/>
      </dsp:nvSpPr>
      <dsp:spPr>
        <a:xfrm>
          <a:off x="0" y="1023398"/>
          <a:ext cx="7239515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Public folder contains one html file with one div </a:t>
          </a:r>
          <a:r>
            <a:rPr lang="fr-FR" sz="2400" b="0" kern="1200" dirty="0"/>
            <a:t>&lt;div </a:t>
          </a:r>
          <a:r>
            <a:rPr lang="fr-FR" sz="2400" b="0" i="1" kern="1200" dirty="0"/>
            <a:t>id</a:t>
          </a:r>
          <a:r>
            <a:rPr lang="fr-FR" sz="2400" b="0" kern="1200" dirty="0"/>
            <a:t>="root"&gt;&lt;/div&gt; </a:t>
          </a:r>
          <a:r>
            <a:rPr lang="fr-FR" sz="2400" b="0" kern="1200" dirty="0" err="1"/>
            <a:t>where</a:t>
          </a:r>
          <a:r>
            <a:rPr lang="fr-FR" sz="2400" b="0" kern="1200" dirty="0"/>
            <a:t> </a:t>
          </a:r>
          <a:r>
            <a:rPr lang="fr-FR" sz="2400" b="0" kern="1200" dirty="0" err="1"/>
            <a:t>react</a:t>
          </a:r>
          <a:r>
            <a:rPr lang="fr-FR" sz="2400" b="0" kern="1200" dirty="0"/>
            <a:t> content </a:t>
          </a:r>
          <a:r>
            <a:rPr lang="fr-FR" sz="2400" b="0" kern="1200" dirty="0" err="1"/>
            <a:t>is</a:t>
          </a:r>
          <a:r>
            <a:rPr lang="fr-FR" sz="2400" b="0" kern="1200" dirty="0"/>
            <a:t> </a:t>
          </a:r>
          <a:r>
            <a:rPr lang="fr-FR" sz="2400" b="0" kern="1200" dirty="0" err="1"/>
            <a:t>injected</a:t>
          </a:r>
          <a:endParaRPr lang="fr-FR" sz="2400" kern="1200" dirty="0"/>
        </a:p>
      </dsp:txBody>
      <dsp:txXfrm>
        <a:off x="46541" y="1069939"/>
        <a:ext cx="7146433" cy="860321"/>
      </dsp:txXfrm>
    </dsp:sp>
    <dsp:sp modelId="{76EFDA5C-BCC4-45CA-9435-9380EAF21946}">
      <dsp:nvSpPr>
        <dsp:cNvPr id="0" name=""/>
        <dsp:cNvSpPr/>
      </dsp:nvSpPr>
      <dsp:spPr>
        <a:xfrm>
          <a:off x="0" y="2045922"/>
          <a:ext cx="7239515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 index.js, we have 1 </a:t>
          </a:r>
          <a:r>
            <a:rPr lang="en-GB" sz="2400" kern="1200" dirty="0" err="1"/>
            <a:t>react.dom</a:t>
          </a:r>
          <a:r>
            <a:rPr lang="en-GB" sz="2400" kern="1200" dirty="0"/>
            <a:t>.</a:t>
          </a:r>
          <a:r>
            <a:rPr lang="fr-FR" sz="2400" b="0" i="1" kern="1200" dirty="0"/>
            <a:t> </a:t>
          </a:r>
          <a:r>
            <a:rPr lang="fr-FR" sz="2400" b="0" i="1" kern="1200" dirty="0" err="1"/>
            <a:t>createRoot</a:t>
          </a:r>
          <a:r>
            <a:rPr lang="en-GB" sz="2400" kern="1200" dirty="0"/>
            <a:t> call</a:t>
          </a:r>
          <a:endParaRPr lang="fr-FR" sz="2400" kern="1200" dirty="0"/>
        </a:p>
      </dsp:txBody>
      <dsp:txXfrm>
        <a:off x="46541" y="2092463"/>
        <a:ext cx="7146433" cy="860321"/>
      </dsp:txXfrm>
    </dsp:sp>
    <dsp:sp modelId="{4C18C0D4-7259-4C93-8CFB-07FC9184A490}">
      <dsp:nvSpPr>
        <dsp:cNvPr id="0" name=""/>
        <dsp:cNvSpPr/>
      </dsp:nvSpPr>
      <dsp:spPr>
        <a:xfrm>
          <a:off x="0" y="3068446"/>
          <a:ext cx="7239515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 App.js, we have a functional component with </a:t>
          </a:r>
          <a:r>
            <a:rPr lang="en-GB" sz="2400" kern="1200" dirty="0" err="1"/>
            <a:t>jsx</a:t>
          </a:r>
          <a:r>
            <a:rPr lang="en-GB" sz="2400" kern="1200" dirty="0"/>
            <a:t> code</a:t>
          </a:r>
          <a:endParaRPr lang="fr-FR" sz="2400" kern="1200" dirty="0"/>
        </a:p>
      </dsp:txBody>
      <dsp:txXfrm>
        <a:off x="46541" y="3114987"/>
        <a:ext cx="7146433" cy="860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14463"/>
          <a:ext cx="2640149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It’s a Module bundler</a:t>
          </a:r>
          <a:endParaRPr lang="fr-FR" sz="3300" kern="1200" dirty="0"/>
        </a:p>
      </dsp:txBody>
      <dsp:txXfrm>
        <a:off x="64083" y="278546"/>
        <a:ext cx="2511983" cy="1184574"/>
      </dsp:txXfrm>
    </dsp:sp>
    <dsp:sp modelId="{4757E2B5-4EEA-4FA3-A3FC-67AB94EB524E}">
      <dsp:nvSpPr>
        <dsp:cNvPr id="0" name=""/>
        <dsp:cNvSpPr/>
      </dsp:nvSpPr>
      <dsp:spPr>
        <a:xfrm>
          <a:off x="0" y="1527203"/>
          <a:ext cx="2640149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Combines all your JS files into a single file that can be used by the browser.</a:t>
          </a:r>
          <a:endParaRPr lang="fr-FR" sz="2600" kern="1200" dirty="0"/>
        </a:p>
      </dsp:txBody>
      <dsp:txXfrm>
        <a:off x="0" y="1527203"/>
        <a:ext cx="2640149" cy="2322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7784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ClassName</a:t>
          </a:r>
          <a:r>
            <a:rPr lang="en-GB" sz="2300" kern="1200" dirty="0"/>
            <a:t> instead of Class for setting </a:t>
          </a:r>
          <a:r>
            <a:rPr lang="en-GB" sz="2300" kern="1200" dirty="0" err="1"/>
            <a:t>css</a:t>
          </a:r>
          <a:r>
            <a:rPr lang="en-GB" sz="2300" kern="1200" dirty="0"/>
            <a:t> class to elements</a:t>
          </a:r>
          <a:endParaRPr lang="fr-FR" sz="2300" kern="1200" dirty="0"/>
        </a:p>
      </dsp:txBody>
      <dsp:txXfrm>
        <a:off x="26930" y="54714"/>
        <a:ext cx="10004539" cy="497795"/>
      </dsp:txXfrm>
    </dsp:sp>
    <dsp:sp modelId="{8654CEC4-9F74-41A4-8A83-DA96D3BFF66F}">
      <dsp:nvSpPr>
        <dsp:cNvPr id="0" name=""/>
        <dsp:cNvSpPr/>
      </dsp:nvSpPr>
      <dsp:spPr>
        <a:xfrm>
          <a:off x="0" y="579439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&lt;div </a:t>
          </a:r>
          <a:r>
            <a:rPr lang="en-GB" sz="1800" kern="1200" dirty="0" err="1"/>
            <a:t>className</a:t>
          </a:r>
          <a:r>
            <a:rPr lang="en-GB" sz="1800" kern="1200" dirty="0"/>
            <a:t>=“</a:t>
          </a:r>
          <a:r>
            <a:rPr lang="en-GB" sz="1800" kern="1200"/>
            <a:t>class”&gt;&lt;&gt;</a:t>
          </a:r>
          <a:endParaRPr lang="fr-FR" sz="1800" kern="1200" dirty="0"/>
        </a:p>
      </dsp:txBody>
      <dsp:txXfrm>
        <a:off x="0" y="579439"/>
        <a:ext cx="10058399" cy="380880"/>
      </dsp:txXfrm>
    </dsp:sp>
    <dsp:sp modelId="{AD609403-8380-4E6D-9E3D-AE4CF6663860}">
      <dsp:nvSpPr>
        <dsp:cNvPr id="0" name=""/>
        <dsp:cNvSpPr/>
      </dsp:nvSpPr>
      <dsp:spPr>
        <a:xfrm>
          <a:off x="0" y="960319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JavaScript expression goes in: &lt;p&gt;{1+1}&lt;/p&gt;</a:t>
          </a:r>
          <a:endParaRPr lang="fr-FR" sz="2300" kern="1200" dirty="0"/>
        </a:p>
      </dsp:txBody>
      <dsp:txXfrm>
        <a:off x="26930" y="987249"/>
        <a:ext cx="10004539" cy="497795"/>
      </dsp:txXfrm>
    </dsp:sp>
    <dsp:sp modelId="{021C7ECC-8760-4AE0-A6CB-49429D0BA8FA}">
      <dsp:nvSpPr>
        <dsp:cNvPr id="0" name=""/>
        <dsp:cNvSpPr/>
      </dsp:nvSpPr>
      <dsp:spPr>
        <a:xfrm>
          <a:off x="0" y="1578215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Variables in JSX</a:t>
          </a:r>
          <a:endParaRPr lang="fr-FR" sz="2300" kern="1200" dirty="0"/>
        </a:p>
      </dsp:txBody>
      <dsp:txXfrm>
        <a:off x="26930" y="1605145"/>
        <a:ext cx="10004539" cy="497795"/>
      </dsp:txXfrm>
    </dsp:sp>
    <dsp:sp modelId="{E25FEFAF-BDF3-4C50-9600-B71CD051E310}">
      <dsp:nvSpPr>
        <dsp:cNvPr id="0" name=""/>
        <dsp:cNvSpPr/>
      </dsp:nvSpPr>
      <dsp:spPr>
        <a:xfrm>
          <a:off x="0" y="2129870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Let a=1; Return( &lt;p&gt;{a}&lt;/p&gt;)</a:t>
          </a:r>
          <a:endParaRPr lang="fr-FR" sz="1800" kern="1200" dirty="0"/>
        </a:p>
      </dsp:txBody>
      <dsp:txXfrm>
        <a:off x="0" y="2129870"/>
        <a:ext cx="10058399" cy="380880"/>
      </dsp:txXfrm>
    </dsp:sp>
    <dsp:sp modelId="{73C130C1-C8B3-4F99-807E-86EC11692859}">
      <dsp:nvSpPr>
        <dsp:cNvPr id="0" name=""/>
        <dsp:cNvSpPr/>
      </dsp:nvSpPr>
      <dsp:spPr>
        <a:xfrm>
          <a:off x="0" y="2510750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Ternary expressions</a:t>
          </a:r>
          <a:endParaRPr lang="fr-FR" sz="2300" kern="1200" dirty="0"/>
        </a:p>
      </dsp:txBody>
      <dsp:txXfrm>
        <a:off x="26930" y="2537680"/>
        <a:ext cx="10004539" cy="497795"/>
      </dsp:txXfrm>
    </dsp:sp>
    <dsp:sp modelId="{13ABCDF9-D7E4-40EA-83A7-C03FB9174722}">
      <dsp:nvSpPr>
        <dsp:cNvPr id="0" name=""/>
        <dsp:cNvSpPr/>
      </dsp:nvSpPr>
      <dsp:spPr>
        <a:xfrm>
          <a:off x="0" y="3062405"/>
          <a:ext cx="1005839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&lt;p&gt;{1+1===2 ? ‘Correct’ : ‘Incorrect’}&lt;/p&gt;</a:t>
          </a:r>
          <a:endParaRPr lang="fr-FR" sz="1800" kern="1200" dirty="0"/>
        </a:p>
      </dsp:txBody>
      <dsp:txXfrm>
        <a:off x="0" y="3062405"/>
        <a:ext cx="10058399" cy="380880"/>
      </dsp:txXfrm>
    </dsp:sp>
    <dsp:sp modelId="{562388AF-81D7-4337-BBA3-9E30FA306941}">
      <dsp:nvSpPr>
        <dsp:cNvPr id="0" name=""/>
        <dsp:cNvSpPr/>
      </dsp:nvSpPr>
      <dsp:spPr>
        <a:xfrm>
          <a:off x="0" y="3443285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React fragment &lt;&gt;&lt;/&gt; wrap required for displaying multiple elements</a:t>
          </a:r>
          <a:endParaRPr lang="fr-FR" sz="2300" kern="1200" dirty="0"/>
        </a:p>
      </dsp:txBody>
      <dsp:txXfrm>
        <a:off x="26930" y="3470215"/>
        <a:ext cx="10004539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8862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Define a component in </a:t>
          </a:r>
          <a:r>
            <a:rPr lang="en-GB" sz="2000" kern="1200" dirty="0" err="1"/>
            <a:t>Src</a:t>
          </a:r>
          <a:r>
            <a:rPr lang="en-GB" sz="2000" kern="1200" dirty="0"/>
            <a:t>\App.js</a:t>
          </a:r>
          <a:endParaRPr lang="fr-FR" sz="2000" kern="1200" dirty="0"/>
        </a:p>
      </dsp:txBody>
      <dsp:txXfrm>
        <a:off x="23417" y="32279"/>
        <a:ext cx="10011565" cy="432866"/>
      </dsp:txXfrm>
    </dsp:sp>
    <dsp:sp modelId="{20E07B01-B6ED-46C6-B94F-25A64CBF5829}">
      <dsp:nvSpPr>
        <dsp:cNvPr id="0" name=""/>
        <dsp:cNvSpPr/>
      </dsp:nvSpPr>
      <dsp:spPr>
        <a:xfrm>
          <a:off x="0" y="488562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i="1" kern="1200" dirty="0" err="1"/>
            <a:t>function</a:t>
          </a:r>
          <a:r>
            <a:rPr lang="fr-FR" sz="1600" b="0" kern="1200" dirty="0"/>
            <a:t> </a:t>
          </a:r>
          <a:r>
            <a:rPr lang="fr-FR" sz="1600" b="0" i="1" kern="1200" dirty="0" err="1"/>
            <a:t>MyComponent</a:t>
          </a:r>
          <a:r>
            <a:rPr lang="fr-FR" sz="1600" b="0" kern="1200" dirty="0"/>
            <a:t>() { </a:t>
          </a:r>
          <a:r>
            <a:rPr lang="en-US" sz="1600" b="0" i="1" kern="1200" dirty="0"/>
            <a:t>return</a:t>
          </a:r>
          <a:r>
            <a:rPr lang="en-US" sz="1600" b="0" kern="1200" dirty="0"/>
            <a:t>&lt;p&gt;HelloWorld&lt;/p&gt;; </a:t>
          </a:r>
          <a:r>
            <a:rPr lang="fr-FR" sz="1600" b="0" kern="1200" dirty="0"/>
            <a:t>}</a:t>
          </a:r>
          <a:endParaRPr lang="fr-FR" sz="1600" kern="1200" dirty="0"/>
        </a:p>
      </dsp:txBody>
      <dsp:txXfrm>
        <a:off x="0" y="488562"/>
        <a:ext cx="10058399" cy="331200"/>
      </dsp:txXfrm>
    </dsp:sp>
    <dsp:sp modelId="{61A382AF-449A-4A5B-8E6B-32DA31AA940F}">
      <dsp:nvSpPr>
        <dsp:cNvPr id="0" name=""/>
        <dsp:cNvSpPr/>
      </dsp:nvSpPr>
      <dsp:spPr>
        <a:xfrm>
          <a:off x="0" y="819762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Component name needs to start with a capital letter</a:t>
          </a:r>
          <a:endParaRPr lang="fr-FR" sz="2000" kern="1200" dirty="0"/>
        </a:p>
      </dsp:txBody>
      <dsp:txXfrm>
        <a:off x="23417" y="843179"/>
        <a:ext cx="10011565" cy="432866"/>
      </dsp:txXfrm>
    </dsp:sp>
    <dsp:sp modelId="{AD609403-8380-4E6D-9E3D-AE4CF6663860}">
      <dsp:nvSpPr>
        <dsp:cNvPr id="0" name=""/>
        <dsp:cNvSpPr/>
      </dsp:nvSpPr>
      <dsp:spPr>
        <a:xfrm>
          <a:off x="0" y="1357062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Component with Props</a:t>
          </a:r>
          <a:endParaRPr lang="fr-FR" sz="2000" kern="1200" dirty="0"/>
        </a:p>
      </dsp:txBody>
      <dsp:txXfrm>
        <a:off x="23417" y="1380479"/>
        <a:ext cx="10011565" cy="432866"/>
      </dsp:txXfrm>
    </dsp:sp>
    <dsp:sp modelId="{C6D80060-1AAC-4BCF-AEB5-39D5605918CE}">
      <dsp:nvSpPr>
        <dsp:cNvPr id="0" name=""/>
        <dsp:cNvSpPr/>
      </dsp:nvSpPr>
      <dsp:spPr>
        <a:xfrm>
          <a:off x="0" y="1836762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i="1" kern="1200" dirty="0" err="1"/>
            <a:t>function</a:t>
          </a:r>
          <a:r>
            <a:rPr lang="fr-FR" sz="1600" b="0" kern="1200" dirty="0"/>
            <a:t> </a:t>
          </a:r>
          <a:r>
            <a:rPr lang="fr-FR" sz="1600" b="0" i="1" kern="1200" dirty="0" err="1"/>
            <a:t>MyComponentWithProp</a:t>
          </a:r>
          <a:r>
            <a:rPr lang="fr-FR" sz="1600" b="0" kern="1200" dirty="0"/>
            <a:t>(</a:t>
          </a:r>
          <a:r>
            <a:rPr lang="fr-FR" sz="1600" b="0" kern="1200" dirty="0" err="1"/>
            <a:t>props</a:t>
          </a:r>
          <a:r>
            <a:rPr lang="fr-FR" sz="1600" b="0" kern="1200" dirty="0"/>
            <a:t>) {</a:t>
          </a:r>
          <a:r>
            <a:rPr lang="fr-FR" sz="1600" b="0" i="1" kern="1200" dirty="0"/>
            <a:t>return</a:t>
          </a:r>
          <a:r>
            <a:rPr lang="fr-FR" sz="1600" b="0" kern="1200" dirty="0"/>
            <a:t> &lt;p&gt;</a:t>
          </a:r>
          <a:r>
            <a:rPr lang="fr-FR" sz="1600" b="0" kern="1200" dirty="0" err="1"/>
            <a:t>props</a:t>
          </a:r>
          <a:r>
            <a:rPr lang="fr-FR" sz="1600" b="0" kern="1200" dirty="0"/>
            <a:t>&lt;/p&gt;;}</a:t>
          </a:r>
          <a:endParaRPr lang="fr-FR" sz="1600" kern="1200" dirty="0"/>
        </a:p>
      </dsp:txBody>
      <dsp:txXfrm>
        <a:off x="0" y="1836762"/>
        <a:ext cx="10058399" cy="331200"/>
      </dsp:txXfrm>
    </dsp:sp>
    <dsp:sp modelId="{6F115B66-5FE0-4B14-93BA-13417215F4BE}">
      <dsp:nvSpPr>
        <dsp:cNvPr id="0" name=""/>
        <dsp:cNvSpPr/>
      </dsp:nvSpPr>
      <dsp:spPr>
        <a:xfrm>
          <a:off x="0" y="2167962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Calling JSX components:</a:t>
          </a:r>
          <a:endParaRPr lang="fr-FR" sz="2000" b="0" kern="1200" dirty="0"/>
        </a:p>
      </dsp:txBody>
      <dsp:txXfrm>
        <a:off x="23417" y="2191379"/>
        <a:ext cx="10011565" cy="432866"/>
      </dsp:txXfrm>
    </dsp:sp>
    <dsp:sp modelId="{338474B1-86B6-469D-A11E-CEC5F1F57C39}">
      <dsp:nvSpPr>
        <dsp:cNvPr id="0" name=""/>
        <dsp:cNvSpPr/>
      </dsp:nvSpPr>
      <dsp:spPr>
        <a:xfrm>
          <a:off x="0" y="2647662"/>
          <a:ext cx="10058399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</a:t>
          </a:r>
          <a:r>
            <a:rPr lang="fr-FR" sz="1600" b="0" kern="1200" dirty="0"/>
            <a:t> /&gt;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MyComponentWithProp</a:t>
          </a:r>
          <a:r>
            <a:rPr lang="fr-FR" sz="1600" b="0" kern="1200" dirty="0"/>
            <a:t>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=</a:t>
          </a:r>
          <a:r>
            <a:rPr lang="fr-FR" sz="1600" b="0" kern="1200" dirty="0"/>
            <a:t>"Hello World!" /&gt;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MyComponentWithProp</a:t>
          </a:r>
          <a:r>
            <a:rPr lang="fr-FR" sz="1600" b="0" kern="1200" dirty="0"/>
            <a:t>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=‘</a:t>
          </a:r>
          <a:r>
            <a:rPr lang="fr-FR" sz="1600" b="0" kern="1200" dirty="0"/>
            <a:t>Hello World!’ /&gt;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MyComponentWithProp</a:t>
          </a:r>
          <a:r>
            <a:rPr lang="fr-FR" sz="1600" b="0" kern="1200" dirty="0"/>
            <a:t>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={1+1}</a:t>
          </a:r>
          <a:r>
            <a:rPr lang="fr-FR" sz="1600" b="0" kern="1200" dirty="0"/>
            <a:t>/&gt;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0" kern="1200" dirty="0"/>
            <a:t>&lt;</a:t>
          </a:r>
          <a:r>
            <a:rPr lang="fr-FR" sz="1600" b="0" kern="1200" dirty="0" err="1"/>
            <a:t>MyComponentWithProp</a:t>
          </a:r>
          <a:r>
            <a:rPr lang="fr-FR" sz="1600" b="0" kern="1200" dirty="0"/>
            <a:t> </a:t>
          </a:r>
          <a:r>
            <a:rPr lang="fr-FR" sz="1600" b="0" i="1" kern="1200" dirty="0" err="1"/>
            <a:t>name</a:t>
          </a:r>
          <a:r>
            <a:rPr lang="fr-FR" sz="1600" b="0" i="1" kern="1200" dirty="0"/>
            <a:t>=‘BMW’ </a:t>
          </a:r>
          <a:r>
            <a:rPr lang="fr-FR" sz="1600" b="0" i="1" kern="1200" dirty="0" err="1"/>
            <a:t>year</a:t>
          </a:r>
          <a:r>
            <a:rPr lang="fr-FR" sz="1600" b="0" i="1" kern="1200" dirty="0"/>
            <a:t>={1+2}</a:t>
          </a:r>
          <a:r>
            <a:rPr lang="fr-FR" sz="1600" b="0" kern="1200" dirty="0"/>
            <a:t>/&gt;</a:t>
          </a:r>
        </a:p>
      </dsp:txBody>
      <dsp:txXfrm>
        <a:off x="0" y="2647662"/>
        <a:ext cx="10058399" cy="1366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D22-ECD3-4408-B5A3-43CC8D1BE7BF}">
      <dsp:nvSpPr>
        <dsp:cNvPr id="0" name=""/>
        <dsp:cNvSpPr/>
      </dsp:nvSpPr>
      <dsp:spPr>
        <a:xfrm>
          <a:off x="0" y="296592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1" kern="1200"/>
            <a:t>function</a:t>
          </a:r>
          <a:r>
            <a:rPr lang="fr-FR" sz="2900" b="0" kern="1200"/>
            <a:t> </a:t>
          </a:r>
          <a:r>
            <a:rPr lang="fr-FR" sz="2900" b="0" i="1" kern="1200"/>
            <a:t>ListOfFruits</a:t>
          </a:r>
          <a:r>
            <a:rPr lang="fr-FR" sz="2900" b="0" kern="1200"/>
            <a:t>() {</a:t>
          </a:r>
        </a:p>
      </dsp:txBody>
      <dsp:txXfrm>
        <a:off x="33955" y="330547"/>
        <a:ext cx="9990489" cy="627655"/>
      </dsp:txXfrm>
    </dsp:sp>
    <dsp:sp modelId="{A1D5029B-19EF-4DAE-8183-E869FCD4FDD5}">
      <dsp:nvSpPr>
        <dsp:cNvPr id="0" name=""/>
        <dsp:cNvSpPr/>
      </dsp:nvSpPr>
      <dsp:spPr>
        <a:xfrm>
          <a:off x="0" y="1075677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1" kern="1200" dirty="0" err="1"/>
            <a:t>const</a:t>
          </a:r>
          <a:r>
            <a:rPr lang="fr-FR" sz="2900" b="0" i="1" kern="1200" dirty="0"/>
            <a:t> data = [ { id: 1, </a:t>
          </a:r>
          <a:r>
            <a:rPr lang="fr-FR" sz="2900" b="0" i="1" kern="1200" dirty="0" err="1"/>
            <a:t>name</a:t>
          </a:r>
          <a:r>
            <a:rPr lang="fr-FR" sz="2900" b="0" i="1" kern="1200" dirty="0"/>
            <a:t>: </a:t>
          </a:r>
          <a:r>
            <a:rPr lang="fr-FR" sz="2900" b="0" kern="1200" dirty="0"/>
            <a:t>"Apple"</a:t>
          </a:r>
          <a:r>
            <a:rPr lang="fr-FR" sz="2900" b="0" i="1" kern="1200" dirty="0"/>
            <a:t> }, { id: 2, </a:t>
          </a:r>
          <a:r>
            <a:rPr lang="fr-FR" sz="2900" b="0" i="1" kern="1200" dirty="0" err="1"/>
            <a:t>name</a:t>
          </a:r>
          <a:r>
            <a:rPr lang="fr-FR" sz="2900" b="0" i="1" kern="1200" dirty="0"/>
            <a:t>: </a:t>
          </a:r>
          <a:r>
            <a:rPr lang="fr-FR" sz="2900" b="0" kern="1200" dirty="0"/>
            <a:t>"Banana"</a:t>
          </a:r>
          <a:r>
            <a:rPr lang="fr-FR" sz="2900" b="0" i="1" kern="1200" dirty="0"/>
            <a:t> }]</a:t>
          </a:r>
          <a:r>
            <a:rPr lang="fr-FR" sz="2900" b="0" kern="1200" dirty="0"/>
            <a:t>;</a:t>
          </a:r>
        </a:p>
      </dsp:txBody>
      <dsp:txXfrm>
        <a:off x="33955" y="1109632"/>
        <a:ext cx="9990489" cy="627655"/>
      </dsp:txXfrm>
    </dsp:sp>
    <dsp:sp modelId="{05E8AF91-7CAF-4A98-B400-AA2DFB90A9B4}">
      <dsp:nvSpPr>
        <dsp:cNvPr id="0" name=""/>
        <dsp:cNvSpPr/>
      </dsp:nvSpPr>
      <dsp:spPr>
        <a:xfrm>
          <a:off x="0" y="1854762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i="1" kern="1200" dirty="0"/>
            <a:t>return</a:t>
          </a:r>
          <a:r>
            <a:rPr lang="fr-FR" sz="2900" b="0" kern="1200" dirty="0"/>
            <a:t> ( &lt;</a:t>
          </a:r>
          <a:r>
            <a:rPr lang="fr-FR" sz="2900" b="0" kern="1200" err="1"/>
            <a:t>ul</a:t>
          </a:r>
          <a:r>
            <a:rPr lang="fr-FR" sz="2900" b="0" kern="1200"/>
            <a:t>&gt;{</a:t>
          </a:r>
          <a:endParaRPr lang="fr-FR" sz="2900" b="0" kern="1200" dirty="0"/>
        </a:p>
      </dsp:txBody>
      <dsp:txXfrm>
        <a:off x="33955" y="1888717"/>
        <a:ext cx="9990489" cy="627655"/>
      </dsp:txXfrm>
    </dsp:sp>
    <dsp:sp modelId="{A692900D-BC26-498A-B913-BD85B25BEAF6}">
      <dsp:nvSpPr>
        <dsp:cNvPr id="0" name=""/>
        <dsp:cNvSpPr/>
      </dsp:nvSpPr>
      <dsp:spPr>
        <a:xfrm>
          <a:off x="0" y="2550327"/>
          <a:ext cx="1005839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0" kern="1200" dirty="0"/>
            <a:t> </a:t>
          </a:r>
          <a:r>
            <a:rPr lang="fr-FR" sz="2300" b="1" i="1" kern="1200" dirty="0" err="1"/>
            <a:t>data</a:t>
          </a:r>
          <a:r>
            <a:rPr lang="fr-FR" sz="2300" b="1" kern="1200" dirty="0" err="1"/>
            <a:t>.</a:t>
          </a:r>
          <a:r>
            <a:rPr lang="fr-FR" sz="2300" b="1" i="1" kern="1200" dirty="0" err="1"/>
            <a:t>map</a:t>
          </a:r>
          <a:r>
            <a:rPr lang="fr-FR" sz="2300" b="1" kern="1200" dirty="0"/>
            <a:t>(({ id, </a:t>
          </a:r>
          <a:r>
            <a:rPr lang="fr-FR" sz="2300" b="1" kern="1200" dirty="0" err="1"/>
            <a:t>name</a:t>
          </a:r>
          <a:r>
            <a:rPr lang="fr-FR" sz="2300" b="1" kern="1200" dirty="0"/>
            <a:t> }) </a:t>
          </a:r>
          <a:r>
            <a:rPr lang="fr-FR" sz="2300" b="1" i="1" kern="1200"/>
            <a:t>=&gt;</a:t>
          </a:r>
          <a:r>
            <a:rPr lang="fr-FR" sz="2300" b="1" kern="1200"/>
            <a:t> (</a:t>
          </a:r>
          <a:r>
            <a:rPr lang="fr-FR" sz="2300" b="0" kern="1200"/>
            <a:t>&lt;li </a:t>
          </a:r>
          <a:r>
            <a:rPr lang="fr-FR" sz="2300" b="0" i="1" kern="1200"/>
            <a:t>key=</a:t>
          </a:r>
          <a:r>
            <a:rPr lang="fr-FR" sz="2300" b="0" kern="1200"/>
            <a:t>"{id}"&gt;name&lt;/li&gt;</a:t>
          </a:r>
          <a:endParaRPr lang="fr-FR" sz="2300" b="1" kern="1200" dirty="0"/>
        </a:p>
      </dsp:txBody>
      <dsp:txXfrm>
        <a:off x="0" y="2550327"/>
        <a:ext cx="10058399" cy="480240"/>
      </dsp:txXfrm>
    </dsp:sp>
    <dsp:sp modelId="{815B7B86-6051-4691-B52B-F5B2D15E4F9A}">
      <dsp:nvSpPr>
        <dsp:cNvPr id="0" name=""/>
        <dsp:cNvSpPr/>
      </dsp:nvSpPr>
      <dsp:spPr>
        <a:xfrm>
          <a:off x="0" y="3030567"/>
          <a:ext cx="1005839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0" kern="1200"/>
            <a:t>))}&lt;/ul&gt;);}</a:t>
          </a:r>
          <a:endParaRPr lang="fr-FR" sz="2900" b="0" kern="1200" dirty="0"/>
        </a:p>
      </dsp:txBody>
      <dsp:txXfrm>
        <a:off x="33955" y="3064522"/>
        <a:ext cx="9990489" cy="6276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12181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Define a component in </a:t>
          </a:r>
          <a:r>
            <a:rPr lang="en-GB" sz="4500" kern="1200" dirty="0" err="1"/>
            <a:t>Src</a:t>
          </a:r>
          <a:r>
            <a:rPr lang="en-GB" sz="4500" kern="1200" dirty="0"/>
            <a:t>\App.js</a:t>
          </a:r>
          <a:endParaRPr lang="fr-FR" sz="4500" kern="1200" dirty="0"/>
        </a:p>
      </dsp:txBody>
      <dsp:txXfrm>
        <a:off x="52688" y="64869"/>
        <a:ext cx="9953023" cy="973949"/>
      </dsp:txXfrm>
    </dsp:sp>
    <dsp:sp modelId="{20E07B01-B6ED-46C6-B94F-25A64CBF5829}">
      <dsp:nvSpPr>
        <dsp:cNvPr id="0" name=""/>
        <dsp:cNvSpPr/>
      </dsp:nvSpPr>
      <dsp:spPr>
        <a:xfrm>
          <a:off x="0" y="1091506"/>
          <a:ext cx="10058399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500" b="0" i="1" kern="1200" dirty="0" err="1"/>
            <a:t>function</a:t>
          </a:r>
          <a:r>
            <a:rPr lang="fr-FR" sz="3500" b="0" kern="1200" dirty="0"/>
            <a:t> </a:t>
          </a:r>
          <a:r>
            <a:rPr lang="fr-FR" sz="3500" b="0" i="1" kern="1200" dirty="0" err="1"/>
            <a:t>MyComponent</a:t>
          </a:r>
          <a:r>
            <a:rPr lang="fr-FR" sz="3500" b="0" kern="1200" dirty="0"/>
            <a:t>(value) { </a:t>
          </a:r>
          <a:r>
            <a:rPr lang="en-US" sz="3500" b="0" i="1" kern="1200" dirty="0"/>
            <a:t>return</a:t>
          </a:r>
          <a:r>
            <a:rPr lang="en-US" sz="3500" b="0" kern="1200" dirty="0"/>
            <a:t> if(value==1){&lt;p&gt;HelloWorld}&lt;/p&gt;;</a:t>
          </a:r>
          <a:r>
            <a:rPr lang="fr-FR" sz="3500" b="0" kern="1200" dirty="0"/>
            <a:t>}</a:t>
          </a:r>
          <a:endParaRPr lang="fr-FR" sz="3500" kern="1200" dirty="0"/>
        </a:p>
      </dsp:txBody>
      <dsp:txXfrm>
        <a:off x="0" y="1091506"/>
        <a:ext cx="10058399" cy="1094512"/>
      </dsp:txXfrm>
    </dsp:sp>
    <dsp:sp modelId="{AD609403-8380-4E6D-9E3D-AE4CF6663860}">
      <dsp:nvSpPr>
        <dsp:cNvPr id="0" name=""/>
        <dsp:cNvSpPr/>
      </dsp:nvSpPr>
      <dsp:spPr>
        <a:xfrm>
          <a:off x="0" y="2186018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Calling the component</a:t>
          </a:r>
          <a:endParaRPr lang="fr-FR" sz="4500" kern="1200" dirty="0"/>
        </a:p>
      </dsp:txBody>
      <dsp:txXfrm>
        <a:off x="52688" y="2238706"/>
        <a:ext cx="9953023" cy="973949"/>
      </dsp:txXfrm>
    </dsp:sp>
    <dsp:sp modelId="{C6D80060-1AAC-4BCF-AEB5-39D5605918CE}">
      <dsp:nvSpPr>
        <dsp:cNvPr id="0" name=""/>
        <dsp:cNvSpPr/>
      </dsp:nvSpPr>
      <dsp:spPr>
        <a:xfrm>
          <a:off x="0" y="3265343"/>
          <a:ext cx="100583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500" b="0" i="1" kern="1200" dirty="0"/>
            <a:t>&lt;</a:t>
          </a:r>
          <a:r>
            <a:rPr lang="fr-FR" sz="3500" b="0" i="1" kern="1200" dirty="0" err="1"/>
            <a:t>MyComponent</a:t>
          </a:r>
          <a:r>
            <a:rPr lang="fr-FR" sz="3500" b="0" i="1" kern="1200" dirty="0"/>
            <a:t> value="1" /&gt;</a:t>
          </a:r>
          <a:endParaRPr lang="fr-FR" sz="3500" kern="1200" dirty="0"/>
        </a:p>
      </dsp:txBody>
      <dsp:txXfrm>
        <a:off x="0" y="3265343"/>
        <a:ext cx="10058399" cy="745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560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1" kern="1200" dirty="0"/>
            <a:t>import</a:t>
          </a:r>
          <a:r>
            <a:rPr lang="fr-FR" sz="1600" b="0" kern="1200" dirty="0"/>
            <a:t> { </a:t>
          </a:r>
          <a:r>
            <a:rPr lang="fr-FR" sz="1600" b="0" i="1" kern="1200" dirty="0" err="1"/>
            <a:t>useState</a:t>
          </a:r>
          <a:r>
            <a:rPr lang="fr-FR" sz="1600" b="0" kern="1200" dirty="0"/>
            <a:t> } </a:t>
          </a:r>
          <a:r>
            <a:rPr lang="fr-FR" sz="1600" b="0" i="1" kern="1200" dirty="0" err="1"/>
            <a:t>from</a:t>
          </a:r>
          <a:r>
            <a:rPr lang="fr-FR" sz="1600" b="0" kern="1200" dirty="0"/>
            <a:t> "</a:t>
          </a:r>
          <a:r>
            <a:rPr lang="fr-FR" sz="1600" b="0" kern="1200" dirty="0" err="1"/>
            <a:t>react</a:t>
          </a:r>
          <a:r>
            <a:rPr lang="fr-FR" sz="1600" b="0" kern="1200" dirty="0"/>
            <a:t>";</a:t>
          </a:r>
        </a:p>
      </dsp:txBody>
      <dsp:txXfrm>
        <a:off x="18734" y="44336"/>
        <a:ext cx="10020931" cy="346292"/>
      </dsp:txXfrm>
    </dsp:sp>
    <dsp:sp modelId="{17D87E76-D313-4664-9FE9-F5AB92A422A8}">
      <dsp:nvSpPr>
        <dsp:cNvPr id="0" name=""/>
        <dsp:cNvSpPr/>
      </dsp:nvSpPr>
      <dsp:spPr>
        <a:xfrm>
          <a:off x="0" y="45544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React hooks</a:t>
          </a:r>
          <a:endParaRPr lang="fr-FR" sz="1600" b="0" kern="1200" dirty="0"/>
        </a:p>
      </dsp:txBody>
      <dsp:txXfrm>
        <a:off x="18734" y="474176"/>
        <a:ext cx="10020931" cy="346292"/>
      </dsp:txXfrm>
    </dsp:sp>
    <dsp:sp modelId="{CCCDF341-2706-447E-B9CD-DF3090BAB06D}">
      <dsp:nvSpPr>
        <dsp:cNvPr id="0" name=""/>
        <dsp:cNvSpPr/>
      </dsp:nvSpPr>
      <dsp:spPr>
        <a:xfrm>
          <a:off x="0" y="839202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/>
            <a:t>All functions starting with keyword </a:t>
          </a:r>
          <a:r>
            <a:rPr lang="en-GB" sz="1200" b="0" u="sng" kern="1200" dirty="0"/>
            <a:t>use</a:t>
          </a:r>
          <a:endParaRPr lang="fr-FR" sz="1200" b="0" u="sng" kern="1200" dirty="0"/>
        </a:p>
      </dsp:txBody>
      <dsp:txXfrm>
        <a:off x="0" y="839202"/>
        <a:ext cx="10058399" cy="264960"/>
      </dsp:txXfrm>
    </dsp:sp>
    <dsp:sp modelId="{996CBB45-D738-4092-AC34-0ED766485B8A}">
      <dsp:nvSpPr>
        <dsp:cNvPr id="0" name=""/>
        <dsp:cNvSpPr/>
      </dsp:nvSpPr>
      <dsp:spPr>
        <a:xfrm>
          <a:off x="0" y="110416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State syntax example</a:t>
          </a:r>
          <a:endParaRPr lang="fr-FR" sz="1600" b="0" kern="1200" dirty="0"/>
        </a:p>
      </dsp:txBody>
      <dsp:txXfrm>
        <a:off x="18734" y="1122896"/>
        <a:ext cx="10020931" cy="346292"/>
      </dsp:txXfrm>
    </dsp:sp>
    <dsp:sp modelId="{9187D2E5-803D-4A04-BCA6-7623DA7171D7}">
      <dsp:nvSpPr>
        <dsp:cNvPr id="0" name=""/>
        <dsp:cNvSpPr/>
      </dsp:nvSpPr>
      <dsp:spPr>
        <a:xfrm>
          <a:off x="0" y="1487922"/>
          <a:ext cx="10058399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u="none" kern="1200" dirty="0"/>
            <a:t>Inside a function:</a:t>
          </a:r>
          <a:endParaRPr lang="fr-FR" sz="1200" b="0" u="none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/>
            <a:t>Let </a:t>
          </a:r>
          <a:r>
            <a:rPr lang="en-GB" sz="1200" b="0" kern="1200" dirty="0" err="1"/>
            <a:t>initialValue</a:t>
          </a:r>
          <a:r>
            <a:rPr lang="en-GB" sz="1200" b="0" kern="1200" dirty="0"/>
            <a:t> = 5;</a:t>
          </a:r>
          <a:endParaRPr lang="fr-FR" sz="1200" b="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 err="1"/>
            <a:t>Const</a:t>
          </a:r>
          <a:r>
            <a:rPr lang="en-GB" sz="1200" b="0" kern="1200" dirty="0"/>
            <a:t> [</a:t>
          </a:r>
          <a:r>
            <a:rPr lang="en-GB" sz="1200" b="0" kern="1200" dirty="0" err="1"/>
            <a:t>myCounter</a:t>
          </a:r>
          <a:r>
            <a:rPr lang="en-GB" sz="1200" b="0" kern="1200" dirty="0"/>
            <a:t>, </a:t>
          </a:r>
          <a:r>
            <a:rPr lang="en-GB" sz="1200" b="0" kern="1200" dirty="0" err="1"/>
            <a:t>setMyCounterValue</a:t>
          </a:r>
          <a:r>
            <a:rPr lang="en-GB" sz="1200" b="0" kern="1200" dirty="0"/>
            <a:t>] = </a:t>
          </a:r>
          <a:r>
            <a:rPr lang="en-GB" sz="1200" b="0" kern="1200" dirty="0" err="1"/>
            <a:t>useState</a:t>
          </a:r>
          <a:r>
            <a:rPr lang="en-GB" sz="1200" b="0" kern="1200" dirty="0"/>
            <a:t>(</a:t>
          </a:r>
          <a:r>
            <a:rPr lang="en-GB" sz="1200" b="0" kern="1200" dirty="0" err="1"/>
            <a:t>initialValue</a:t>
          </a:r>
          <a:r>
            <a:rPr lang="en-GB" sz="1200" b="0" kern="1200" dirty="0"/>
            <a:t>);</a:t>
          </a:r>
          <a:endParaRPr lang="fr-FR" sz="1200" b="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b="0" i="1" kern="1200" dirty="0"/>
            <a:t>return</a:t>
          </a:r>
          <a:r>
            <a:rPr lang="fr-FR" sz="1200" b="0" kern="1200" dirty="0"/>
            <a:t> &lt;&gt;{</a:t>
          </a:r>
          <a:r>
            <a:rPr lang="fr-FR" sz="1200" b="0" kern="1200" dirty="0" err="1"/>
            <a:t>myCounter</a:t>
          </a:r>
          <a:r>
            <a:rPr lang="fr-FR" sz="1200" b="0" kern="1200" dirty="0"/>
            <a:t>}&lt;/&gt;;</a:t>
          </a:r>
        </a:p>
      </dsp:txBody>
      <dsp:txXfrm>
        <a:off x="0" y="1487922"/>
        <a:ext cx="10058399" cy="828000"/>
      </dsp:txXfrm>
    </dsp:sp>
    <dsp:sp modelId="{9E058ECA-8A95-46FC-8FC7-B5CD542CCA1B}">
      <dsp:nvSpPr>
        <dsp:cNvPr id="0" name=""/>
        <dsp:cNvSpPr/>
      </dsp:nvSpPr>
      <dsp:spPr>
        <a:xfrm>
          <a:off x="0" y="231592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1" kern="1200" dirty="0" err="1"/>
            <a:t>setMyCounter</a:t>
          </a:r>
          <a:r>
            <a:rPr lang="fr-FR" sz="1600" b="0" kern="1200" dirty="0"/>
            <a:t>((</a:t>
          </a:r>
          <a:r>
            <a:rPr lang="fr-FR" sz="1600" b="0" kern="1200" dirty="0" err="1"/>
            <a:t>previousCount</a:t>
          </a:r>
          <a:r>
            <a:rPr lang="fr-FR" sz="1600" b="0" kern="1200" dirty="0"/>
            <a:t>) </a:t>
          </a:r>
          <a:r>
            <a:rPr lang="fr-FR" sz="1600" b="0" i="1" kern="1200" dirty="0"/>
            <a:t>=&gt;</a:t>
          </a:r>
          <a:r>
            <a:rPr lang="fr-FR" sz="1600" b="0" kern="1200" dirty="0"/>
            <a:t> </a:t>
          </a:r>
          <a:r>
            <a:rPr lang="fr-FR" sz="1600" b="0" kern="1200" dirty="0" err="1"/>
            <a:t>previousCount</a:t>
          </a:r>
          <a:r>
            <a:rPr lang="fr-FR" sz="1600" b="0" kern="1200" dirty="0"/>
            <a:t> </a:t>
          </a:r>
          <a:r>
            <a:rPr lang="fr-FR" sz="1600" b="0" i="1" kern="1200" dirty="0"/>
            <a:t>+</a:t>
          </a:r>
          <a:r>
            <a:rPr lang="fr-FR" sz="1600" b="0" kern="1200" dirty="0"/>
            <a:t> 1) </a:t>
          </a:r>
        </a:p>
      </dsp:txBody>
      <dsp:txXfrm>
        <a:off x="18734" y="2334656"/>
        <a:ext cx="10020931" cy="346292"/>
      </dsp:txXfrm>
    </dsp:sp>
    <dsp:sp modelId="{9462E7B8-F82E-443A-9436-908B7F96A23F}">
      <dsp:nvSpPr>
        <dsp:cNvPr id="0" name=""/>
        <dsp:cNvSpPr/>
      </dsp:nvSpPr>
      <dsp:spPr>
        <a:xfrm>
          <a:off x="0" y="2699682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/>
            <a:t>Retrieves previous value of </a:t>
          </a:r>
          <a:r>
            <a:rPr lang="en-GB" sz="1200" b="0" kern="1200" dirty="0" err="1"/>
            <a:t>myCounter</a:t>
          </a:r>
          <a:r>
            <a:rPr lang="en-GB" sz="1200" b="0" kern="1200" dirty="0"/>
            <a:t> and adds 1 to it without refreshing the page</a:t>
          </a:r>
          <a:endParaRPr lang="fr-FR" sz="1200" b="0" kern="1200" dirty="0"/>
        </a:p>
      </dsp:txBody>
      <dsp:txXfrm>
        <a:off x="0" y="2699682"/>
        <a:ext cx="10058399" cy="264960"/>
      </dsp:txXfrm>
    </dsp:sp>
    <dsp:sp modelId="{077BB99C-5A07-4E4A-B5B4-B965802EF856}">
      <dsp:nvSpPr>
        <dsp:cNvPr id="0" name=""/>
        <dsp:cNvSpPr/>
      </dsp:nvSpPr>
      <dsp:spPr>
        <a:xfrm>
          <a:off x="0" y="296464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1" kern="1200" dirty="0" err="1"/>
            <a:t>setMyCounter</a:t>
          </a:r>
          <a:r>
            <a:rPr lang="fr-FR" sz="1600" b="0" i="1" kern="1200" dirty="0"/>
            <a:t>(5)  </a:t>
          </a:r>
          <a:endParaRPr lang="fr-FR" sz="1600" b="0" kern="1200" dirty="0"/>
        </a:p>
      </dsp:txBody>
      <dsp:txXfrm>
        <a:off x="18734" y="2983376"/>
        <a:ext cx="10020931" cy="346292"/>
      </dsp:txXfrm>
    </dsp:sp>
    <dsp:sp modelId="{1366B438-AB0D-4810-9FA2-D7AD011A0E1F}">
      <dsp:nvSpPr>
        <dsp:cNvPr id="0" name=""/>
        <dsp:cNvSpPr/>
      </dsp:nvSpPr>
      <dsp:spPr>
        <a:xfrm>
          <a:off x="0" y="3348402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b="0" kern="1200" dirty="0"/>
            <a:t>Sets value of </a:t>
          </a:r>
          <a:r>
            <a:rPr lang="en-GB" sz="1200" b="0" kern="1200" dirty="0" err="1"/>
            <a:t>myCounter</a:t>
          </a:r>
          <a:r>
            <a:rPr lang="en-GB" sz="1200" b="0" kern="1200" dirty="0"/>
            <a:t> as 5</a:t>
          </a:r>
          <a:endParaRPr lang="fr-FR" sz="1200" b="0" kern="1200" dirty="0"/>
        </a:p>
      </dsp:txBody>
      <dsp:txXfrm>
        <a:off x="0" y="3348402"/>
        <a:ext cx="10058399" cy="264960"/>
      </dsp:txXfrm>
    </dsp:sp>
    <dsp:sp modelId="{22C327DD-7659-468A-ADB5-85B74A00E834}">
      <dsp:nvSpPr>
        <dsp:cNvPr id="0" name=""/>
        <dsp:cNvSpPr/>
      </dsp:nvSpPr>
      <dsp:spPr>
        <a:xfrm>
          <a:off x="0" y="3613362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/>
            <a:t>The state of a react state object can only be changed using its own setter function; </a:t>
          </a:r>
          <a:r>
            <a:rPr lang="en-GB" sz="1600" b="0" kern="1200" dirty="0" err="1"/>
            <a:t>setMyCounterValue</a:t>
          </a:r>
          <a:endParaRPr lang="fr-FR" sz="1600" b="0" kern="1200" dirty="0"/>
        </a:p>
      </dsp:txBody>
      <dsp:txXfrm>
        <a:off x="18734" y="3632096"/>
        <a:ext cx="1002093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create-react-app.dev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React Session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29/09/2023</a:t>
            </a:r>
          </a:p>
          <a:p>
            <a:r>
              <a:rPr lang="fr-FR" dirty="0"/>
              <a:t>Plan and Setup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UseState</a:t>
            </a:r>
            <a:r>
              <a:rPr lang="en-GB" dirty="0"/>
              <a:t> Hook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51650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07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55671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26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 hook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949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72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7556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React App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3447741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D448D-FFF5-49B4-A864-BB44E6B0C2B2}"/>
              </a:ext>
            </a:extLst>
          </p:cNvPr>
          <p:cNvSpPr txBox="1"/>
          <p:nvPr/>
        </p:nvSpPr>
        <p:spPr>
          <a:xfrm>
            <a:off x="851302" y="3419593"/>
            <a:ext cx="6208642" cy="9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Create React App (create-react-</a:t>
            </a:r>
            <a:r>
              <a:rPr lang="en-US" dirty="0" err="1">
                <a:hlinkClick r:id="rId9"/>
              </a:rPr>
              <a:t>app.dev</a:t>
            </a:r>
            <a:r>
              <a:rPr lang="en-US" dirty="0">
                <a:hlinkClick r:id="rId9"/>
              </a:rPr>
              <a:t>)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25EAF-FBEA-4FD1-976F-D6E362D43E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7057" y="3494498"/>
            <a:ext cx="6168623" cy="20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Folder structure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6346"/>
              </p:ext>
            </p:extLst>
          </p:nvPr>
        </p:nvGraphicFramePr>
        <p:xfrm>
          <a:off x="1096963" y="1846263"/>
          <a:ext cx="723951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2B736-0CF5-470C-8444-66F4B6298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9940" y="2023806"/>
            <a:ext cx="189574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Webpack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4" y="1846263"/>
          <a:ext cx="2640149" cy="4064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A10CB-B31C-486F-BA63-BF11893952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0240" y="2787928"/>
            <a:ext cx="7075441" cy="31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4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Syntax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65183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3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in React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04341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7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React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65811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64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Rendering in React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85668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395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1201</TotalTime>
  <Words>678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React Session 1</vt:lpstr>
      <vt:lpstr>Agenda</vt:lpstr>
      <vt:lpstr>Creating a React App</vt:lpstr>
      <vt:lpstr>Folder structure</vt:lpstr>
      <vt:lpstr>What is Webpack</vt:lpstr>
      <vt:lpstr>JSX Syntax</vt:lpstr>
      <vt:lpstr>Components in React</vt:lpstr>
      <vt:lpstr>Loops in React</vt:lpstr>
      <vt:lpstr>Conditional Rendering in React</vt:lpstr>
      <vt:lpstr>UseState Hook</vt:lpstr>
      <vt:lpstr>Events</vt:lpstr>
      <vt:lpstr>useEffect hook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162</cp:revision>
  <dcterms:created xsi:type="dcterms:W3CDTF">2023-09-24T07:00:32Z</dcterms:created>
  <dcterms:modified xsi:type="dcterms:W3CDTF">2023-09-28T14:57:32Z</dcterms:modified>
</cp:coreProperties>
</file>