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58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836180-0211-4BFF-BF37-FCE1B87047FD}">
      <dgm:prSet/>
      <dgm:spPr/>
      <dgm:t>
        <a:bodyPr/>
        <a:lstStyle/>
        <a:p>
          <a:r>
            <a:rPr lang="en-US" b="0" i="0" dirty="0"/>
            <a:t>Research and analyze the local business landscape.</a:t>
          </a:r>
          <a:endParaRPr lang="fr-FR" dirty="0"/>
        </a:p>
      </dgm:t>
    </dgm:pt>
    <dgm:pt modelId="{AD562920-8A2F-4C44-8C34-12645BE38302}" type="parTrans" cxnId="{12CF1D1B-5FB2-4077-82FD-CE552CF50147}">
      <dgm:prSet/>
      <dgm:spPr/>
      <dgm:t>
        <a:bodyPr/>
        <a:lstStyle/>
        <a:p>
          <a:endParaRPr lang="fr-FR"/>
        </a:p>
      </dgm:t>
    </dgm:pt>
    <dgm:pt modelId="{08DADC4B-872F-4B79-AEFD-09A19619CB37}" type="sibTrans" cxnId="{12CF1D1B-5FB2-4077-82FD-CE552CF50147}">
      <dgm:prSet/>
      <dgm:spPr/>
      <dgm:t>
        <a:bodyPr/>
        <a:lstStyle/>
        <a:p>
          <a:endParaRPr lang="fr-FR"/>
        </a:p>
      </dgm:t>
    </dgm:pt>
    <dgm:pt modelId="{9C6E33FC-9EAB-46ED-8375-422160F1541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Understand local needs, competition, and thriving industries.</a:t>
          </a:r>
        </a:p>
      </dgm:t>
    </dgm:pt>
    <dgm:pt modelId="{1D7C9B88-63D1-4DA0-8B42-7840CDF79475}" type="parTrans" cxnId="{EFB901A3-A19F-4215-9528-9F70675FA0A8}">
      <dgm:prSet/>
      <dgm:spPr/>
      <dgm:t>
        <a:bodyPr/>
        <a:lstStyle/>
        <a:p>
          <a:endParaRPr lang="fr-FR"/>
        </a:p>
      </dgm:t>
    </dgm:pt>
    <dgm:pt modelId="{A4E4B2E5-E9F9-4830-ABDA-1BFDB2F98001}" type="sibTrans" cxnId="{EFB901A3-A19F-4215-9528-9F70675FA0A8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2C55310C-B984-4305-8061-AD8C14B4B6A0}" type="pres">
      <dgm:prSet presAssocID="{1D836180-0211-4BFF-BF37-FCE1B87047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AEB0216-3D24-4C27-9013-8796B2FD3D09}" type="pres">
      <dgm:prSet presAssocID="{08DADC4B-872F-4B79-AEFD-09A19619CB37}" presName="spacer" presStyleCnt="0"/>
      <dgm:spPr/>
    </dgm:pt>
    <dgm:pt modelId="{65A4A073-4453-4B2D-8AA1-8D01E441C1CB}" type="pres">
      <dgm:prSet presAssocID="{9C6E33FC-9EAB-46ED-8375-422160F1541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2CF1D1B-5FB2-4077-82FD-CE552CF50147}" srcId="{480BFB1A-5604-4D44-9784-3B4A05BAD4FE}" destId="{1D836180-0211-4BFF-BF37-FCE1B87047FD}" srcOrd="0" destOrd="0" parTransId="{AD562920-8A2F-4C44-8C34-12645BE38302}" sibTransId="{08DADC4B-872F-4B79-AEFD-09A19619CB37}"/>
    <dgm:cxn modelId="{EFB901A3-A19F-4215-9528-9F70675FA0A8}" srcId="{480BFB1A-5604-4D44-9784-3B4A05BAD4FE}" destId="{9C6E33FC-9EAB-46ED-8375-422160F1541D}" srcOrd="1" destOrd="0" parTransId="{1D7C9B88-63D1-4DA0-8B42-7840CDF79475}" sibTransId="{A4E4B2E5-E9F9-4830-ABDA-1BFDB2F98001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D94CFCC2-E622-4736-87D1-C99484EA6D4A}" type="presOf" srcId="{1D836180-0211-4BFF-BF37-FCE1B87047FD}" destId="{2C55310C-B984-4305-8061-AD8C14B4B6A0}" srcOrd="0" destOrd="0" presId="urn:microsoft.com/office/officeart/2005/8/layout/vList2"/>
    <dgm:cxn modelId="{002A68DF-391C-403C-A30C-BC433B18407F}" type="presOf" srcId="{9C6E33FC-9EAB-46ED-8375-422160F1541D}" destId="{65A4A073-4453-4B2D-8AA1-8D01E441C1CB}" srcOrd="0" destOrd="0" presId="urn:microsoft.com/office/officeart/2005/8/layout/vList2"/>
    <dgm:cxn modelId="{311E5AE1-6999-4913-B6F4-0A0DEB72CF96}" type="presParOf" srcId="{CE27D942-1C2B-45A6-B11D-102CB7AC984B}" destId="{2C55310C-B984-4305-8061-AD8C14B4B6A0}" srcOrd="0" destOrd="0" presId="urn:microsoft.com/office/officeart/2005/8/layout/vList2"/>
    <dgm:cxn modelId="{1CB267EB-4BCA-43C9-BCF2-B82D221CBCF3}" type="presParOf" srcId="{CE27D942-1C2B-45A6-B11D-102CB7AC984B}" destId="{EAEB0216-3D24-4C27-9013-8796B2FD3D09}" srcOrd="1" destOrd="0" presId="urn:microsoft.com/office/officeart/2005/8/layout/vList2"/>
    <dgm:cxn modelId="{6CE35E94-D61D-4C29-890F-09D7AEE157E6}" type="presParOf" srcId="{CE27D942-1C2B-45A6-B11D-102CB7AC984B}" destId="{65A4A073-4453-4B2D-8AA1-8D01E441C1C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836180-0211-4BFF-BF37-FCE1B87047FD}">
      <dgm:prSet/>
      <dgm:spPr/>
      <dgm:t>
        <a:bodyPr/>
        <a:lstStyle/>
        <a:p>
          <a:r>
            <a:rPr lang="en-US" b="0" i="0" dirty="0"/>
            <a:t>Consider specializing in specific local industries.</a:t>
          </a:r>
          <a:endParaRPr lang="fr-FR" dirty="0"/>
        </a:p>
      </dgm:t>
    </dgm:pt>
    <dgm:pt modelId="{AD562920-8A2F-4C44-8C34-12645BE38302}" type="parTrans" cxnId="{12CF1D1B-5FB2-4077-82FD-CE552CF50147}">
      <dgm:prSet/>
      <dgm:spPr/>
      <dgm:t>
        <a:bodyPr/>
        <a:lstStyle/>
        <a:p>
          <a:endParaRPr lang="fr-FR"/>
        </a:p>
      </dgm:t>
    </dgm:pt>
    <dgm:pt modelId="{08DADC4B-872F-4B79-AEFD-09A19619CB37}" type="sibTrans" cxnId="{12CF1D1B-5FB2-4077-82FD-CE552CF50147}">
      <dgm:prSet/>
      <dgm:spPr/>
      <dgm:t>
        <a:bodyPr/>
        <a:lstStyle/>
        <a:p>
          <a:endParaRPr lang="fr-FR"/>
        </a:p>
      </dgm:t>
    </dgm:pt>
    <dgm:pt modelId="{9C6E33FC-9EAB-46ED-8375-422160F1541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Tailor your services to meet the unique needs of these niches.</a:t>
          </a:r>
        </a:p>
      </dgm:t>
    </dgm:pt>
    <dgm:pt modelId="{1D7C9B88-63D1-4DA0-8B42-7840CDF79475}" type="parTrans" cxnId="{EFB901A3-A19F-4215-9528-9F70675FA0A8}">
      <dgm:prSet/>
      <dgm:spPr/>
      <dgm:t>
        <a:bodyPr/>
        <a:lstStyle/>
        <a:p>
          <a:endParaRPr lang="fr-FR"/>
        </a:p>
      </dgm:t>
    </dgm:pt>
    <dgm:pt modelId="{A4E4B2E5-E9F9-4830-ABDA-1BFDB2F98001}" type="sibTrans" cxnId="{EFB901A3-A19F-4215-9528-9F70675FA0A8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2C55310C-B984-4305-8061-AD8C14B4B6A0}" type="pres">
      <dgm:prSet presAssocID="{1D836180-0211-4BFF-BF37-FCE1B87047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AEB0216-3D24-4C27-9013-8796B2FD3D09}" type="pres">
      <dgm:prSet presAssocID="{08DADC4B-872F-4B79-AEFD-09A19619CB37}" presName="spacer" presStyleCnt="0"/>
      <dgm:spPr/>
    </dgm:pt>
    <dgm:pt modelId="{65A4A073-4453-4B2D-8AA1-8D01E441C1CB}" type="pres">
      <dgm:prSet presAssocID="{9C6E33FC-9EAB-46ED-8375-422160F1541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2CF1D1B-5FB2-4077-82FD-CE552CF50147}" srcId="{480BFB1A-5604-4D44-9784-3B4A05BAD4FE}" destId="{1D836180-0211-4BFF-BF37-FCE1B87047FD}" srcOrd="0" destOrd="0" parTransId="{AD562920-8A2F-4C44-8C34-12645BE38302}" sibTransId="{08DADC4B-872F-4B79-AEFD-09A19619CB37}"/>
    <dgm:cxn modelId="{EFB901A3-A19F-4215-9528-9F70675FA0A8}" srcId="{480BFB1A-5604-4D44-9784-3B4A05BAD4FE}" destId="{9C6E33FC-9EAB-46ED-8375-422160F1541D}" srcOrd="1" destOrd="0" parTransId="{1D7C9B88-63D1-4DA0-8B42-7840CDF79475}" sibTransId="{A4E4B2E5-E9F9-4830-ABDA-1BFDB2F98001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D94CFCC2-E622-4736-87D1-C99484EA6D4A}" type="presOf" srcId="{1D836180-0211-4BFF-BF37-FCE1B87047FD}" destId="{2C55310C-B984-4305-8061-AD8C14B4B6A0}" srcOrd="0" destOrd="0" presId="urn:microsoft.com/office/officeart/2005/8/layout/vList2"/>
    <dgm:cxn modelId="{002A68DF-391C-403C-A30C-BC433B18407F}" type="presOf" srcId="{9C6E33FC-9EAB-46ED-8375-422160F1541D}" destId="{65A4A073-4453-4B2D-8AA1-8D01E441C1CB}" srcOrd="0" destOrd="0" presId="urn:microsoft.com/office/officeart/2005/8/layout/vList2"/>
    <dgm:cxn modelId="{311E5AE1-6999-4913-B6F4-0A0DEB72CF96}" type="presParOf" srcId="{CE27D942-1C2B-45A6-B11D-102CB7AC984B}" destId="{2C55310C-B984-4305-8061-AD8C14B4B6A0}" srcOrd="0" destOrd="0" presId="urn:microsoft.com/office/officeart/2005/8/layout/vList2"/>
    <dgm:cxn modelId="{1CB267EB-4BCA-43C9-BCF2-B82D221CBCF3}" type="presParOf" srcId="{CE27D942-1C2B-45A6-B11D-102CB7AC984B}" destId="{EAEB0216-3D24-4C27-9013-8796B2FD3D09}" srcOrd="1" destOrd="0" presId="urn:microsoft.com/office/officeart/2005/8/layout/vList2"/>
    <dgm:cxn modelId="{6CE35E94-D61D-4C29-890F-09D7AEE157E6}" type="presParOf" srcId="{CE27D942-1C2B-45A6-B11D-102CB7AC984B}" destId="{65A4A073-4453-4B2D-8AA1-8D01E441C1C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836180-0211-4BFF-BF37-FCE1B87047FD}">
      <dgm:prSet/>
      <dgm:spPr/>
      <dgm:t>
        <a:bodyPr/>
        <a:lstStyle/>
        <a:p>
          <a:r>
            <a:rPr lang="en-US" b="0" i="0" dirty="0"/>
            <a:t>Encourage satisfied clients to provide reviews and testimonials.</a:t>
          </a:r>
          <a:endParaRPr lang="fr-FR" dirty="0"/>
        </a:p>
      </dgm:t>
    </dgm:pt>
    <dgm:pt modelId="{AD562920-8A2F-4C44-8C34-12645BE38302}" type="parTrans" cxnId="{12CF1D1B-5FB2-4077-82FD-CE552CF50147}">
      <dgm:prSet/>
      <dgm:spPr/>
      <dgm:t>
        <a:bodyPr/>
        <a:lstStyle/>
        <a:p>
          <a:endParaRPr lang="fr-FR"/>
        </a:p>
      </dgm:t>
    </dgm:pt>
    <dgm:pt modelId="{08DADC4B-872F-4B79-AEFD-09A19619CB37}" type="sibTrans" cxnId="{12CF1D1B-5FB2-4077-82FD-CE552CF50147}">
      <dgm:prSet/>
      <dgm:spPr/>
      <dgm:t>
        <a:bodyPr/>
        <a:lstStyle/>
        <a:p>
          <a:endParaRPr lang="fr-FR"/>
        </a:p>
      </dgm:t>
    </dgm:pt>
    <dgm:pt modelId="{9C6E33FC-9EAB-46ED-8375-422160F1541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Use these positive feedback to build trust.</a:t>
          </a:r>
        </a:p>
      </dgm:t>
    </dgm:pt>
    <dgm:pt modelId="{1D7C9B88-63D1-4DA0-8B42-7840CDF79475}" type="parTrans" cxnId="{EFB901A3-A19F-4215-9528-9F70675FA0A8}">
      <dgm:prSet/>
      <dgm:spPr/>
      <dgm:t>
        <a:bodyPr/>
        <a:lstStyle/>
        <a:p>
          <a:endParaRPr lang="fr-FR"/>
        </a:p>
      </dgm:t>
    </dgm:pt>
    <dgm:pt modelId="{A4E4B2E5-E9F9-4830-ABDA-1BFDB2F98001}" type="sibTrans" cxnId="{EFB901A3-A19F-4215-9528-9F70675FA0A8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2C55310C-B984-4305-8061-AD8C14B4B6A0}" type="pres">
      <dgm:prSet presAssocID="{1D836180-0211-4BFF-BF37-FCE1B87047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AEB0216-3D24-4C27-9013-8796B2FD3D09}" type="pres">
      <dgm:prSet presAssocID="{08DADC4B-872F-4B79-AEFD-09A19619CB37}" presName="spacer" presStyleCnt="0"/>
      <dgm:spPr/>
    </dgm:pt>
    <dgm:pt modelId="{65A4A073-4453-4B2D-8AA1-8D01E441C1CB}" type="pres">
      <dgm:prSet presAssocID="{9C6E33FC-9EAB-46ED-8375-422160F1541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2CF1D1B-5FB2-4077-82FD-CE552CF50147}" srcId="{480BFB1A-5604-4D44-9784-3B4A05BAD4FE}" destId="{1D836180-0211-4BFF-BF37-FCE1B87047FD}" srcOrd="0" destOrd="0" parTransId="{AD562920-8A2F-4C44-8C34-12645BE38302}" sibTransId="{08DADC4B-872F-4B79-AEFD-09A19619CB37}"/>
    <dgm:cxn modelId="{EFB901A3-A19F-4215-9528-9F70675FA0A8}" srcId="{480BFB1A-5604-4D44-9784-3B4A05BAD4FE}" destId="{9C6E33FC-9EAB-46ED-8375-422160F1541D}" srcOrd="1" destOrd="0" parTransId="{1D7C9B88-63D1-4DA0-8B42-7840CDF79475}" sibTransId="{A4E4B2E5-E9F9-4830-ABDA-1BFDB2F98001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D94CFCC2-E622-4736-87D1-C99484EA6D4A}" type="presOf" srcId="{1D836180-0211-4BFF-BF37-FCE1B87047FD}" destId="{2C55310C-B984-4305-8061-AD8C14B4B6A0}" srcOrd="0" destOrd="0" presId="urn:microsoft.com/office/officeart/2005/8/layout/vList2"/>
    <dgm:cxn modelId="{002A68DF-391C-403C-A30C-BC433B18407F}" type="presOf" srcId="{9C6E33FC-9EAB-46ED-8375-422160F1541D}" destId="{65A4A073-4453-4B2D-8AA1-8D01E441C1CB}" srcOrd="0" destOrd="0" presId="urn:microsoft.com/office/officeart/2005/8/layout/vList2"/>
    <dgm:cxn modelId="{311E5AE1-6999-4913-B6F4-0A0DEB72CF96}" type="presParOf" srcId="{CE27D942-1C2B-45A6-B11D-102CB7AC984B}" destId="{2C55310C-B984-4305-8061-AD8C14B4B6A0}" srcOrd="0" destOrd="0" presId="urn:microsoft.com/office/officeart/2005/8/layout/vList2"/>
    <dgm:cxn modelId="{1CB267EB-4BCA-43C9-BCF2-B82D221CBCF3}" type="presParOf" srcId="{CE27D942-1C2B-45A6-B11D-102CB7AC984B}" destId="{EAEB0216-3D24-4C27-9013-8796B2FD3D09}" srcOrd="1" destOrd="0" presId="urn:microsoft.com/office/officeart/2005/8/layout/vList2"/>
    <dgm:cxn modelId="{6CE35E94-D61D-4C29-890F-09D7AEE157E6}" type="presParOf" srcId="{CE27D942-1C2B-45A6-B11D-102CB7AC984B}" destId="{65A4A073-4453-4B2D-8AA1-8D01E441C1C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836180-0211-4BFF-BF37-FCE1B87047FD}">
      <dgm:prSet/>
      <dgm:spPr/>
      <dgm:t>
        <a:bodyPr/>
        <a:lstStyle/>
        <a:p>
          <a:r>
            <a:rPr lang="fr-FR" b="1" i="0" dirty="0"/>
            <a:t>Pricing </a:t>
          </a:r>
          <a:r>
            <a:rPr lang="fr-FR" b="1" i="0" dirty="0" err="1"/>
            <a:t>Transparency</a:t>
          </a:r>
          <a:endParaRPr lang="fr-FR" dirty="0"/>
        </a:p>
      </dgm:t>
    </dgm:pt>
    <dgm:pt modelId="{AD562920-8A2F-4C44-8C34-12645BE38302}" type="parTrans" cxnId="{12CF1D1B-5FB2-4077-82FD-CE552CF50147}">
      <dgm:prSet/>
      <dgm:spPr/>
      <dgm:t>
        <a:bodyPr/>
        <a:lstStyle/>
        <a:p>
          <a:endParaRPr lang="fr-FR"/>
        </a:p>
      </dgm:t>
    </dgm:pt>
    <dgm:pt modelId="{08DADC4B-872F-4B79-AEFD-09A19619CB37}" type="sibTrans" cxnId="{12CF1D1B-5FB2-4077-82FD-CE552CF50147}">
      <dgm:prSet/>
      <dgm:spPr/>
      <dgm:t>
        <a:bodyPr/>
        <a:lstStyle/>
        <a:p>
          <a:endParaRPr lang="fr-FR"/>
        </a:p>
      </dgm:t>
    </dgm:pt>
    <dgm:pt modelId="{9C6E33FC-9EAB-46ED-8375-422160F1541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Offer various packages to accommodate different budgets.</a:t>
          </a:r>
        </a:p>
      </dgm:t>
    </dgm:pt>
    <dgm:pt modelId="{1D7C9B88-63D1-4DA0-8B42-7840CDF79475}" type="parTrans" cxnId="{EFB901A3-A19F-4215-9528-9F70675FA0A8}">
      <dgm:prSet/>
      <dgm:spPr/>
      <dgm:t>
        <a:bodyPr/>
        <a:lstStyle/>
        <a:p>
          <a:endParaRPr lang="fr-FR"/>
        </a:p>
      </dgm:t>
    </dgm:pt>
    <dgm:pt modelId="{A4E4B2E5-E9F9-4830-ABDA-1BFDB2F98001}" type="sibTrans" cxnId="{EFB901A3-A19F-4215-9528-9F70675FA0A8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2C55310C-B984-4305-8061-AD8C14B4B6A0}" type="pres">
      <dgm:prSet presAssocID="{1D836180-0211-4BFF-BF37-FCE1B87047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AEB0216-3D24-4C27-9013-8796B2FD3D09}" type="pres">
      <dgm:prSet presAssocID="{08DADC4B-872F-4B79-AEFD-09A19619CB37}" presName="spacer" presStyleCnt="0"/>
      <dgm:spPr/>
    </dgm:pt>
    <dgm:pt modelId="{65A4A073-4453-4B2D-8AA1-8D01E441C1CB}" type="pres">
      <dgm:prSet presAssocID="{9C6E33FC-9EAB-46ED-8375-422160F1541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2CF1D1B-5FB2-4077-82FD-CE552CF50147}" srcId="{480BFB1A-5604-4D44-9784-3B4A05BAD4FE}" destId="{1D836180-0211-4BFF-BF37-FCE1B87047FD}" srcOrd="0" destOrd="0" parTransId="{AD562920-8A2F-4C44-8C34-12645BE38302}" sibTransId="{08DADC4B-872F-4B79-AEFD-09A19619CB37}"/>
    <dgm:cxn modelId="{EFB901A3-A19F-4215-9528-9F70675FA0A8}" srcId="{480BFB1A-5604-4D44-9784-3B4A05BAD4FE}" destId="{9C6E33FC-9EAB-46ED-8375-422160F1541D}" srcOrd="1" destOrd="0" parTransId="{1D7C9B88-63D1-4DA0-8B42-7840CDF79475}" sibTransId="{A4E4B2E5-E9F9-4830-ABDA-1BFDB2F98001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D94CFCC2-E622-4736-87D1-C99484EA6D4A}" type="presOf" srcId="{1D836180-0211-4BFF-BF37-FCE1B87047FD}" destId="{2C55310C-B984-4305-8061-AD8C14B4B6A0}" srcOrd="0" destOrd="0" presId="urn:microsoft.com/office/officeart/2005/8/layout/vList2"/>
    <dgm:cxn modelId="{002A68DF-391C-403C-A30C-BC433B18407F}" type="presOf" srcId="{9C6E33FC-9EAB-46ED-8375-422160F1541D}" destId="{65A4A073-4453-4B2D-8AA1-8D01E441C1CB}" srcOrd="0" destOrd="0" presId="urn:microsoft.com/office/officeart/2005/8/layout/vList2"/>
    <dgm:cxn modelId="{311E5AE1-6999-4913-B6F4-0A0DEB72CF96}" type="presParOf" srcId="{CE27D942-1C2B-45A6-B11D-102CB7AC984B}" destId="{2C55310C-B984-4305-8061-AD8C14B4B6A0}" srcOrd="0" destOrd="0" presId="urn:microsoft.com/office/officeart/2005/8/layout/vList2"/>
    <dgm:cxn modelId="{1CB267EB-4BCA-43C9-BCF2-B82D221CBCF3}" type="presParOf" srcId="{CE27D942-1C2B-45A6-B11D-102CB7AC984B}" destId="{EAEB0216-3D24-4C27-9013-8796B2FD3D09}" srcOrd="1" destOrd="0" presId="urn:microsoft.com/office/officeart/2005/8/layout/vList2"/>
    <dgm:cxn modelId="{6CE35E94-D61D-4C29-890F-09D7AEE157E6}" type="presParOf" srcId="{CE27D942-1C2B-45A6-B11D-102CB7AC984B}" destId="{65A4A073-4453-4B2D-8AA1-8D01E441C1C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836180-0211-4BFF-BF37-FCE1B87047FD}">
      <dgm:prSet/>
      <dgm:spPr/>
      <dgm:t>
        <a:bodyPr/>
        <a:lstStyle/>
        <a:p>
          <a:r>
            <a:rPr lang="en-US" b="0" i="0" dirty="0"/>
            <a:t>Offer training sessions for clients on updating and maintaining their websites.</a:t>
          </a:r>
          <a:endParaRPr lang="fr-FR" dirty="0"/>
        </a:p>
      </dgm:t>
    </dgm:pt>
    <dgm:pt modelId="{AD562920-8A2F-4C44-8C34-12645BE38302}" type="parTrans" cxnId="{12CF1D1B-5FB2-4077-82FD-CE552CF50147}">
      <dgm:prSet/>
      <dgm:spPr/>
      <dgm:t>
        <a:bodyPr/>
        <a:lstStyle/>
        <a:p>
          <a:endParaRPr lang="fr-FR"/>
        </a:p>
      </dgm:t>
    </dgm:pt>
    <dgm:pt modelId="{08DADC4B-872F-4B79-AEFD-09A19619CB37}" type="sibTrans" cxnId="{12CF1D1B-5FB2-4077-82FD-CE552CF50147}">
      <dgm:prSet/>
      <dgm:spPr/>
      <dgm:t>
        <a:bodyPr/>
        <a:lstStyle/>
        <a:p>
          <a:endParaRPr lang="fr-FR"/>
        </a:p>
      </dgm:t>
    </dgm:pt>
    <dgm:pt modelId="{9C6E33FC-9EAB-46ED-8375-422160F1541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Emphasize the value of ongoing support and maintenance.</a:t>
          </a:r>
        </a:p>
      </dgm:t>
    </dgm:pt>
    <dgm:pt modelId="{1D7C9B88-63D1-4DA0-8B42-7840CDF79475}" type="parTrans" cxnId="{EFB901A3-A19F-4215-9528-9F70675FA0A8}">
      <dgm:prSet/>
      <dgm:spPr/>
      <dgm:t>
        <a:bodyPr/>
        <a:lstStyle/>
        <a:p>
          <a:endParaRPr lang="fr-FR"/>
        </a:p>
      </dgm:t>
    </dgm:pt>
    <dgm:pt modelId="{A4E4B2E5-E9F9-4830-ABDA-1BFDB2F98001}" type="sibTrans" cxnId="{EFB901A3-A19F-4215-9528-9F70675FA0A8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2C55310C-B984-4305-8061-AD8C14B4B6A0}" type="pres">
      <dgm:prSet presAssocID="{1D836180-0211-4BFF-BF37-FCE1B87047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AEB0216-3D24-4C27-9013-8796B2FD3D09}" type="pres">
      <dgm:prSet presAssocID="{08DADC4B-872F-4B79-AEFD-09A19619CB37}" presName="spacer" presStyleCnt="0"/>
      <dgm:spPr/>
    </dgm:pt>
    <dgm:pt modelId="{65A4A073-4453-4B2D-8AA1-8D01E441C1CB}" type="pres">
      <dgm:prSet presAssocID="{9C6E33FC-9EAB-46ED-8375-422160F1541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2CF1D1B-5FB2-4077-82FD-CE552CF50147}" srcId="{480BFB1A-5604-4D44-9784-3B4A05BAD4FE}" destId="{1D836180-0211-4BFF-BF37-FCE1B87047FD}" srcOrd="0" destOrd="0" parTransId="{AD562920-8A2F-4C44-8C34-12645BE38302}" sibTransId="{08DADC4B-872F-4B79-AEFD-09A19619CB37}"/>
    <dgm:cxn modelId="{EFB901A3-A19F-4215-9528-9F70675FA0A8}" srcId="{480BFB1A-5604-4D44-9784-3B4A05BAD4FE}" destId="{9C6E33FC-9EAB-46ED-8375-422160F1541D}" srcOrd="1" destOrd="0" parTransId="{1D7C9B88-63D1-4DA0-8B42-7840CDF79475}" sibTransId="{A4E4B2E5-E9F9-4830-ABDA-1BFDB2F98001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D94CFCC2-E622-4736-87D1-C99484EA6D4A}" type="presOf" srcId="{1D836180-0211-4BFF-BF37-FCE1B87047FD}" destId="{2C55310C-B984-4305-8061-AD8C14B4B6A0}" srcOrd="0" destOrd="0" presId="urn:microsoft.com/office/officeart/2005/8/layout/vList2"/>
    <dgm:cxn modelId="{002A68DF-391C-403C-A30C-BC433B18407F}" type="presOf" srcId="{9C6E33FC-9EAB-46ED-8375-422160F1541D}" destId="{65A4A073-4453-4B2D-8AA1-8D01E441C1CB}" srcOrd="0" destOrd="0" presId="urn:microsoft.com/office/officeart/2005/8/layout/vList2"/>
    <dgm:cxn modelId="{311E5AE1-6999-4913-B6F4-0A0DEB72CF96}" type="presParOf" srcId="{CE27D942-1C2B-45A6-B11D-102CB7AC984B}" destId="{2C55310C-B984-4305-8061-AD8C14B4B6A0}" srcOrd="0" destOrd="0" presId="urn:microsoft.com/office/officeart/2005/8/layout/vList2"/>
    <dgm:cxn modelId="{1CB267EB-4BCA-43C9-BCF2-B82D221CBCF3}" type="presParOf" srcId="{CE27D942-1C2B-45A6-B11D-102CB7AC984B}" destId="{EAEB0216-3D24-4C27-9013-8796B2FD3D09}" srcOrd="1" destOrd="0" presId="urn:microsoft.com/office/officeart/2005/8/layout/vList2"/>
    <dgm:cxn modelId="{6CE35E94-D61D-4C29-890F-09D7AEE157E6}" type="presParOf" srcId="{CE27D942-1C2B-45A6-B11D-102CB7AC984B}" destId="{65A4A073-4453-4B2D-8AA1-8D01E441C1C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836180-0211-4BFF-BF37-FCE1B87047FD}">
      <dgm:prSet/>
      <dgm:spPr/>
      <dgm:t>
        <a:bodyPr/>
        <a:lstStyle/>
        <a:p>
          <a:r>
            <a:rPr lang="en-US" b="0" i="0" dirty="0"/>
            <a:t>Highlight how a well-designed website can generate a return on investment (ROI) for local businesses.</a:t>
          </a:r>
          <a:endParaRPr lang="fr-FR" dirty="0"/>
        </a:p>
      </dgm:t>
    </dgm:pt>
    <dgm:pt modelId="{AD562920-8A2F-4C44-8C34-12645BE38302}" type="parTrans" cxnId="{12CF1D1B-5FB2-4077-82FD-CE552CF50147}">
      <dgm:prSet/>
      <dgm:spPr/>
      <dgm:t>
        <a:bodyPr/>
        <a:lstStyle/>
        <a:p>
          <a:endParaRPr lang="fr-FR"/>
        </a:p>
      </dgm:t>
    </dgm:pt>
    <dgm:pt modelId="{08DADC4B-872F-4B79-AEFD-09A19619CB37}" type="sibTrans" cxnId="{12CF1D1B-5FB2-4077-82FD-CE552CF50147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2C55310C-B984-4305-8061-AD8C14B4B6A0}" type="pres">
      <dgm:prSet presAssocID="{1D836180-0211-4BFF-BF37-FCE1B87047F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2CF1D1B-5FB2-4077-82FD-CE552CF50147}" srcId="{480BFB1A-5604-4D44-9784-3B4A05BAD4FE}" destId="{1D836180-0211-4BFF-BF37-FCE1B87047FD}" srcOrd="0" destOrd="0" parTransId="{AD562920-8A2F-4C44-8C34-12645BE38302}" sibTransId="{08DADC4B-872F-4B79-AEFD-09A19619CB37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D94CFCC2-E622-4736-87D1-C99484EA6D4A}" type="presOf" srcId="{1D836180-0211-4BFF-BF37-FCE1B87047FD}" destId="{2C55310C-B984-4305-8061-AD8C14B4B6A0}" srcOrd="0" destOrd="0" presId="urn:microsoft.com/office/officeart/2005/8/layout/vList2"/>
    <dgm:cxn modelId="{311E5AE1-6999-4913-B6F4-0A0DEB72CF96}" type="presParOf" srcId="{CE27D942-1C2B-45A6-B11D-102CB7AC984B}" destId="{2C55310C-B984-4305-8061-AD8C14B4B6A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5310C-B984-4305-8061-AD8C14B4B6A0}">
      <dsp:nvSpPr>
        <dsp:cNvPr id="0" name=""/>
        <dsp:cNvSpPr/>
      </dsp:nvSpPr>
      <dsp:spPr>
        <a:xfrm>
          <a:off x="0" y="33120"/>
          <a:ext cx="10058399" cy="1909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/>
            <a:t>Research and analyze the local business landscape.</a:t>
          </a:r>
          <a:endParaRPr lang="fr-FR" sz="4800" kern="1200" dirty="0"/>
        </a:p>
      </dsp:txBody>
      <dsp:txXfrm>
        <a:off x="93211" y="126331"/>
        <a:ext cx="9871977" cy="1723017"/>
      </dsp:txXfrm>
    </dsp:sp>
    <dsp:sp modelId="{65A4A073-4453-4B2D-8AA1-8D01E441C1CB}">
      <dsp:nvSpPr>
        <dsp:cNvPr id="0" name=""/>
        <dsp:cNvSpPr/>
      </dsp:nvSpPr>
      <dsp:spPr>
        <a:xfrm>
          <a:off x="0" y="2080800"/>
          <a:ext cx="10058399" cy="1909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4800" b="0" i="0" kern="1200"/>
            <a:t>Understand local needs, competition, and thriving industries.</a:t>
          </a:r>
        </a:p>
      </dsp:txBody>
      <dsp:txXfrm>
        <a:off x="93211" y="2174011"/>
        <a:ext cx="9871977" cy="1723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5310C-B984-4305-8061-AD8C14B4B6A0}">
      <dsp:nvSpPr>
        <dsp:cNvPr id="0" name=""/>
        <dsp:cNvSpPr/>
      </dsp:nvSpPr>
      <dsp:spPr>
        <a:xfrm>
          <a:off x="0" y="33120"/>
          <a:ext cx="10058399" cy="1909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/>
            <a:t>Consider specializing in specific local industries.</a:t>
          </a:r>
          <a:endParaRPr lang="fr-FR" sz="4800" kern="1200" dirty="0"/>
        </a:p>
      </dsp:txBody>
      <dsp:txXfrm>
        <a:off x="93211" y="126331"/>
        <a:ext cx="9871977" cy="1723017"/>
      </dsp:txXfrm>
    </dsp:sp>
    <dsp:sp modelId="{65A4A073-4453-4B2D-8AA1-8D01E441C1CB}">
      <dsp:nvSpPr>
        <dsp:cNvPr id="0" name=""/>
        <dsp:cNvSpPr/>
      </dsp:nvSpPr>
      <dsp:spPr>
        <a:xfrm>
          <a:off x="0" y="2080800"/>
          <a:ext cx="10058399" cy="1909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4800" b="0" i="0" kern="1200" dirty="0"/>
            <a:t>Tailor your services to meet the unique needs of these niches.</a:t>
          </a:r>
        </a:p>
      </dsp:txBody>
      <dsp:txXfrm>
        <a:off x="93211" y="2174011"/>
        <a:ext cx="9871977" cy="17230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5310C-B984-4305-8061-AD8C14B4B6A0}">
      <dsp:nvSpPr>
        <dsp:cNvPr id="0" name=""/>
        <dsp:cNvSpPr/>
      </dsp:nvSpPr>
      <dsp:spPr>
        <a:xfrm>
          <a:off x="0" y="33120"/>
          <a:ext cx="10058399" cy="1909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/>
            <a:t>Encourage satisfied clients to provide reviews and testimonials.</a:t>
          </a:r>
          <a:endParaRPr lang="fr-FR" sz="4800" kern="1200" dirty="0"/>
        </a:p>
      </dsp:txBody>
      <dsp:txXfrm>
        <a:off x="93211" y="126331"/>
        <a:ext cx="9871977" cy="1723017"/>
      </dsp:txXfrm>
    </dsp:sp>
    <dsp:sp modelId="{65A4A073-4453-4B2D-8AA1-8D01E441C1CB}">
      <dsp:nvSpPr>
        <dsp:cNvPr id="0" name=""/>
        <dsp:cNvSpPr/>
      </dsp:nvSpPr>
      <dsp:spPr>
        <a:xfrm>
          <a:off x="0" y="2080800"/>
          <a:ext cx="10058399" cy="1909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4800" b="0" i="0" kern="1200" dirty="0"/>
            <a:t>Use these positive feedback to build trust.</a:t>
          </a:r>
        </a:p>
      </dsp:txBody>
      <dsp:txXfrm>
        <a:off x="93211" y="2174011"/>
        <a:ext cx="9871977" cy="17230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5310C-B984-4305-8061-AD8C14B4B6A0}">
      <dsp:nvSpPr>
        <dsp:cNvPr id="0" name=""/>
        <dsp:cNvSpPr/>
      </dsp:nvSpPr>
      <dsp:spPr>
        <a:xfrm>
          <a:off x="0" y="35752"/>
          <a:ext cx="10058399" cy="19068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b="1" i="0" kern="1200" dirty="0"/>
            <a:t>Pricing </a:t>
          </a:r>
          <a:r>
            <a:rPr lang="fr-FR" sz="4800" b="1" i="0" kern="1200" dirty="0" err="1"/>
            <a:t>Transparency</a:t>
          </a:r>
          <a:endParaRPr lang="fr-FR" sz="4800" kern="1200" dirty="0"/>
        </a:p>
      </dsp:txBody>
      <dsp:txXfrm>
        <a:off x="93083" y="128835"/>
        <a:ext cx="9872233" cy="1720641"/>
      </dsp:txXfrm>
    </dsp:sp>
    <dsp:sp modelId="{65A4A073-4453-4B2D-8AA1-8D01E441C1CB}">
      <dsp:nvSpPr>
        <dsp:cNvPr id="0" name=""/>
        <dsp:cNvSpPr/>
      </dsp:nvSpPr>
      <dsp:spPr>
        <a:xfrm>
          <a:off x="0" y="2080800"/>
          <a:ext cx="10058399" cy="19068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4800" b="0" i="0" kern="1200" dirty="0"/>
            <a:t>Offer various packages to accommodate different budgets.</a:t>
          </a:r>
        </a:p>
      </dsp:txBody>
      <dsp:txXfrm>
        <a:off x="93083" y="2173883"/>
        <a:ext cx="9872233" cy="17206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5310C-B984-4305-8061-AD8C14B4B6A0}">
      <dsp:nvSpPr>
        <dsp:cNvPr id="0" name=""/>
        <dsp:cNvSpPr/>
      </dsp:nvSpPr>
      <dsp:spPr>
        <a:xfrm>
          <a:off x="0" y="156779"/>
          <a:ext cx="10058399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i="0" kern="1200" dirty="0"/>
            <a:t>Offer training sessions for clients on updating and maintaining their websites.</a:t>
          </a:r>
          <a:endParaRPr lang="fr-FR" sz="4500" kern="1200" dirty="0"/>
        </a:p>
      </dsp:txBody>
      <dsp:txXfrm>
        <a:off x="87385" y="244164"/>
        <a:ext cx="9883629" cy="1615330"/>
      </dsp:txXfrm>
    </dsp:sp>
    <dsp:sp modelId="{65A4A073-4453-4B2D-8AA1-8D01E441C1CB}">
      <dsp:nvSpPr>
        <dsp:cNvPr id="0" name=""/>
        <dsp:cNvSpPr/>
      </dsp:nvSpPr>
      <dsp:spPr>
        <a:xfrm>
          <a:off x="0" y="2076480"/>
          <a:ext cx="10058399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4500" b="0" i="0" kern="1200" dirty="0"/>
            <a:t>Emphasize the value of ongoing support and maintenance.</a:t>
          </a:r>
        </a:p>
      </dsp:txBody>
      <dsp:txXfrm>
        <a:off x="87385" y="2163865"/>
        <a:ext cx="9883629" cy="16153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5310C-B984-4305-8061-AD8C14B4B6A0}">
      <dsp:nvSpPr>
        <dsp:cNvPr id="0" name=""/>
        <dsp:cNvSpPr/>
      </dsp:nvSpPr>
      <dsp:spPr>
        <a:xfrm>
          <a:off x="0" y="13319"/>
          <a:ext cx="10058399" cy="399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b="0" i="0" kern="1200" dirty="0"/>
            <a:t>Highlight how a well-designed website can generate a return on investment (ROI) for local businesses.</a:t>
          </a:r>
          <a:endParaRPr lang="fr-FR" sz="5600" kern="1200" dirty="0"/>
        </a:p>
      </dsp:txBody>
      <dsp:txXfrm>
        <a:off x="195104" y="208423"/>
        <a:ext cx="9668191" cy="3606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1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18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0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7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6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2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78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8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4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C310-8EC6-4854-91FE-9CF9415E5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Freelance </a:t>
            </a:r>
            <a:r>
              <a:rPr lang="fr-FR" b="1" i="0" dirty="0" err="1">
                <a:effectLst/>
                <a:latin typeface="Söhne"/>
              </a:rPr>
              <a:t>foundation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E5E29-2A29-4549-8074-441AB8A9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Foundation session  </a:t>
            </a:r>
          </a:p>
          <a:p>
            <a:r>
              <a:rPr lang="en-US" dirty="0"/>
              <a:t>An overview of basic JavaScript syntax</a:t>
            </a:r>
            <a:endParaRPr lang="en-US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94BA7-C496-4C04-9758-57C08FAF729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857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 err="1">
                <a:effectLst/>
                <a:latin typeface="Söhne"/>
              </a:rPr>
              <a:t>Understand</a:t>
            </a:r>
            <a:r>
              <a:rPr lang="fr-FR" b="1" i="0" dirty="0">
                <a:effectLst/>
                <a:latin typeface="Söhne"/>
              </a:rPr>
              <a:t> the Local </a:t>
            </a:r>
            <a:r>
              <a:rPr lang="fr-FR" b="1" i="0" dirty="0" err="1">
                <a:effectLst/>
                <a:latin typeface="Söhne"/>
              </a:rPr>
              <a:t>Market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4768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91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 err="1">
                <a:effectLst/>
                <a:latin typeface="Söhne"/>
              </a:rPr>
              <a:t>Identify</a:t>
            </a:r>
            <a:r>
              <a:rPr lang="fr-FR" b="1" i="0" dirty="0">
                <a:effectLst/>
                <a:latin typeface="Söhne"/>
              </a:rPr>
              <a:t> Target Niches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37965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67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 err="1">
                <a:effectLst/>
                <a:latin typeface="Söhne"/>
              </a:rPr>
              <a:t>Reviews</a:t>
            </a:r>
            <a:r>
              <a:rPr lang="fr-FR" b="1" i="0" dirty="0">
                <a:effectLst/>
                <a:latin typeface="Söhne"/>
              </a:rPr>
              <a:t> and </a:t>
            </a:r>
            <a:r>
              <a:rPr lang="fr-FR" b="1" i="0" dirty="0" err="1">
                <a:effectLst/>
                <a:latin typeface="Söhne"/>
              </a:rPr>
              <a:t>Testimonials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24946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015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Pricing </a:t>
            </a:r>
            <a:r>
              <a:rPr lang="fr-FR" b="1" i="0" dirty="0" err="1">
                <a:effectLst/>
                <a:latin typeface="Söhne"/>
              </a:rPr>
              <a:t>Transparency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9949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527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Training and Support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2851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081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Söhne"/>
              </a:rPr>
              <a:t>Showcase ROI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14034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62071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144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Retrospect</vt:lpstr>
      <vt:lpstr>Freelance foundation</vt:lpstr>
      <vt:lpstr>Understand the Local Market</vt:lpstr>
      <vt:lpstr>Identify Target Niches</vt:lpstr>
      <vt:lpstr>Reviews and Testimonials</vt:lpstr>
      <vt:lpstr>Pricing Transparency</vt:lpstr>
      <vt:lpstr>Training and Support</vt:lpstr>
      <vt:lpstr>Showcase ROI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Syntax</dc:title>
  <dc:creator>Rishi Gujadhur</dc:creator>
  <cp:lastModifiedBy>Rishi Gujadhur</cp:lastModifiedBy>
  <cp:revision>56</cp:revision>
  <dcterms:created xsi:type="dcterms:W3CDTF">2023-10-11T10:33:30Z</dcterms:created>
  <dcterms:modified xsi:type="dcterms:W3CDTF">2023-10-17T11:30:24Z</dcterms:modified>
</cp:coreProperties>
</file>