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9" r:id="rId4"/>
    <p:sldId id="265" r:id="rId5"/>
    <p:sldId id="271" r:id="rId6"/>
    <p:sldId id="272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 dirty="0"/>
            <a:t>Recap </a:t>
          </a:r>
          <a:endParaRPr lang="fr-FR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D62C10A6-C602-4C12-B0FC-9C0F535E00F4}">
      <dgm:prSet/>
      <dgm:spPr/>
      <dgm:t>
        <a:bodyPr/>
        <a:lstStyle/>
        <a:p>
          <a:r>
            <a:rPr lang="en-GB" dirty="0"/>
            <a:t>Binding</a:t>
          </a:r>
          <a:endParaRPr lang="fr-FR" dirty="0"/>
        </a:p>
      </dgm:t>
    </dgm:pt>
    <dgm:pt modelId="{008E4742-F15E-4F68-B4F7-84E1C3C91231}" type="parTrans" cxnId="{773C43B6-BA11-4D40-AA7D-B0684EA298C4}">
      <dgm:prSet/>
      <dgm:spPr/>
      <dgm:t>
        <a:bodyPr/>
        <a:lstStyle/>
        <a:p>
          <a:endParaRPr lang="fr-FR"/>
        </a:p>
      </dgm:t>
    </dgm:pt>
    <dgm:pt modelId="{6442E014-6973-436F-A9B0-38B4A17BD754}" type="sibTrans" cxnId="{773C43B6-BA11-4D40-AA7D-B0684EA298C4}">
      <dgm:prSet/>
      <dgm:spPr/>
      <dgm:t>
        <a:bodyPr/>
        <a:lstStyle/>
        <a:p>
          <a:endParaRPr lang="fr-FR"/>
        </a:p>
      </dgm:t>
    </dgm:pt>
    <dgm:pt modelId="{4C129B4C-605D-44F3-9DB1-DB652C6FAD54}">
      <dgm:prSet/>
      <dgm:spPr/>
      <dgm:t>
        <a:bodyPr/>
        <a:lstStyle/>
        <a:p>
          <a:r>
            <a:rPr lang="en-GB" dirty="0"/>
            <a:t>Scope and Parameters</a:t>
          </a:r>
          <a:endParaRPr lang="fr-FR" dirty="0"/>
        </a:p>
      </dgm:t>
    </dgm:pt>
    <dgm:pt modelId="{DDAE8862-78B4-4F52-A639-344AF7F42F6D}" type="parTrans" cxnId="{10A6C66E-EAF5-4CCE-A9CD-D61A82F2AB73}">
      <dgm:prSet/>
      <dgm:spPr/>
      <dgm:t>
        <a:bodyPr/>
        <a:lstStyle/>
        <a:p>
          <a:endParaRPr lang="fr-FR"/>
        </a:p>
      </dgm:t>
    </dgm:pt>
    <dgm:pt modelId="{3C4F3C91-0D71-4B25-A032-1DA580A6247F}" type="sibTrans" cxnId="{10A6C66E-EAF5-4CCE-A9CD-D61A82F2AB73}">
      <dgm:prSet/>
      <dgm:spPr/>
      <dgm:t>
        <a:bodyPr/>
        <a:lstStyle/>
        <a:p>
          <a:endParaRPr lang="fr-FR"/>
        </a:p>
      </dgm:t>
    </dgm:pt>
    <dgm:pt modelId="{275CA964-292D-4A7A-B168-F69946AAEA8A}">
      <dgm:prSet/>
      <dgm:spPr/>
      <dgm:t>
        <a:bodyPr/>
        <a:lstStyle/>
        <a:p>
          <a:r>
            <a:rPr lang="en-GB" dirty="0"/>
            <a:t>Global Scope</a:t>
          </a:r>
          <a:endParaRPr lang="fr-FR" dirty="0"/>
        </a:p>
      </dgm:t>
    </dgm:pt>
    <dgm:pt modelId="{52239A62-FD42-4852-B5FD-B6732231D3E4}" type="parTrans" cxnId="{C9D9B755-2800-45DD-8278-55203AE774B0}">
      <dgm:prSet/>
      <dgm:spPr/>
      <dgm:t>
        <a:bodyPr/>
        <a:lstStyle/>
        <a:p>
          <a:endParaRPr lang="fr-FR"/>
        </a:p>
      </dgm:t>
    </dgm:pt>
    <dgm:pt modelId="{C95BDEE9-4596-4D3B-9893-0E7D686E8C5C}" type="sibTrans" cxnId="{C9D9B755-2800-45DD-8278-55203AE774B0}">
      <dgm:prSet/>
      <dgm:spPr/>
      <dgm:t>
        <a:bodyPr/>
        <a:lstStyle/>
        <a:p>
          <a:endParaRPr lang="fr-FR"/>
        </a:p>
      </dgm:t>
    </dgm:pt>
    <dgm:pt modelId="{6EA44838-FA5D-48BE-B686-9F0F382D0ADC}">
      <dgm:prSet/>
      <dgm:spPr/>
      <dgm:t>
        <a:bodyPr/>
        <a:lstStyle/>
        <a:p>
          <a:r>
            <a:rPr lang="en-GB" dirty="0"/>
            <a:t>Homework check</a:t>
          </a:r>
          <a:endParaRPr lang="fr-FR" dirty="0"/>
        </a:p>
      </dgm:t>
    </dgm:pt>
    <dgm:pt modelId="{572226EA-51BF-4AD7-8170-60B1C98BE7EA}" type="parTrans" cxnId="{0A435061-4A4E-43F4-B7C0-BEC2B5EF2507}">
      <dgm:prSet/>
      <dgm:spPr/>
      <dgm:t>
        <a:bodyPr/>
        <a:lstStyle/>
        <a:p>
          <a:endParaRPr lang="fr-FR"/>
        </a:p>
      </dgm:t>
    </dgm:pt>
    <dgm:pt modelId="{488B53EC-6C84-4C02-AC2C-E3665F15661C}" type="sibTrans" cxnId="{0A435061-4A4E-43F4-B7C0-BEC2B5EF2507}">
      <dgm:prSet/>
      <dgm:spPr/>
      <dgm:t>
        <a:bodyPr/>
        <a:lstStyle/>
        <a:p>
          <a:endParaRPr lang="fr-FR"/>
        </a:p>
      </dgm:t>
    </dgm:pt>
    <dgm:pt modelId="{D6DB3B40-0274-4B27-902A-2B3F97B10EE2}">
      <dgm:prSet/>
      <dgm:spPr/>
      <dgm:t>
        <a:bodyPr/>
        <a:lstStyle/>
        <a:p>
          <a:r>
            <a:rPr lang="en-GB" dirty="0"/>
            <a:t>Nested Scope</a:t>
          </a:r>
          <a:endParaRPr lang="fr-FR" dirty="0"/>
        </a:p>
      </dgm:t>
    </dgm:pt>
    <dgm:pt modelId="{CF488920-0C3C-4ACD-BFE8-8B6BF95AE93C}" type="parTrans" cxnId="{67385CA8-8F17-471C-8D6A-737E762C2C3B}">
      <dgm:prSet/>
      <dgm:spPr/>
      <dgm:t>
        <a:bodyPr/>
        <a:lstStyle/>
        <a:p>
          <a:endParaRPr lang="fr-FR"/>
        </a:p>
      </dgm:t>
    </dgm:pt>
    <dgm:pt modelId="{D166EB3F-9A3B-438F-8E11-A8646610B524}" type="sibTrans" cxnId="{67385CA8-8F17-471C-8D6A-737E762C2C3B}">
      <dgm:prSet/>
      <dgm:spPr/>
      <dgm:t>
        <a:bodyPr/>
        <a:lstStyle/>
        <a:p>
          <a:endParaRPr lang="fr-FR"/>
        </a:p>
      </dgm:t>
    </dgm:pt>
    <dgm:pt modelId="{FECAE5C9-B7DE-4086-ACC8-404F9F88F66F}">
      <dgm:prSet/>
      <dgm:spPr/>
      <dgm:t>
        <a:bodyPr/>
        <a:lstStyle/>
        <a:p>
          <a:r>
            <a:rPr lang="en-GB" dirty="0"/>
            <a:t>Activities</a:t>
          </a:r>
          <a:endParaRPr lang="fr-FR" dirty="0"/>
        </a:p>
      </dgm:t>
    </dgm:pt>
    <dgm:pt modelId="{0C205A07-0841-4F14-B5A6-D560C8C387BF}" type="parTrans" cxnId="{9C1B5DEC-09D3-4E1B-8091-F73713CBA18F}">
      <dgm:prSet/>
      <dgm:spPr/>
      <dgm:t>
        <a:bodyPr/>
        <a:lstStyle/>
        <a:p>
          <a:endParaRPr lang="fr-FR"/>
        </a:p>
      </dgm:t>
    </dgm:pt>
    <dgm:pt modelId="{B2B850E7-C98E-4563-8559-026EE00359DA}" type="sibTrans" cxnId="{9C1B5DEC-09D3-4E1B-8091-F73713CBA18F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0D8EB4C6-3553-467A-82F1-A19EA57DB568}" type="pres">
      <dgm:prSet presAssocID="{CF5BB242-B880-4731-B0A5-FC36E471CE1D}" presName="spacer" presStyleCnt="0"/>
      <dgm:spPr/>
    </dgm:pt>
    <dgm:pt modelId="{7DAFD534-66ED-45E4-BF50-EDDDCF6902DC}" type="pres">
      <dgm:prSet presAssocID="{6EA44838-FA5D-48BE-B686-9F0F382D0AD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84862BA-481B-4FB5-BD6A-BAB430702EB6}" type="pres">
      <dgm:prSet presAssocID="{488B53EC-6C84-4C02-AC2C-E3665F15661C}" presName="spacer" presStyleCnt="0"/>
      <dgm:spPr/>
    </dgm:pt>
    <dgm:pt modelId="{E9D0773B-D40D-4383-A82F-C590DA07E551}" type="pres">
      <dgm:prSet presAssocID="{D62C10A6-C602-4C12-B0FC-9C0F535E00F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611571D-4A59-4ED1-B3B9-1AEBCF414D3D}" type="pres">
      <dgm:prSet presAssocID="{6442E014-6973-436F-A9B0-38B4A17BD754}" presName="spacer" presStyleCnt="0"/>
      <dgm:spPr/>
    </dgm:pt>
    <dgm:pt modelId="{10760431-830B-4C64-AA4A-613810D31008}" type="pres">
      <dgm:prSet presAssocID="{4C129B4C-605D-44F3-9DB1-DB652C6FAD5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36F9452-9A02-4B92-9C16-0584FDF5CFB2}" type="pres">
      <dgm:prSet presAssocID="{3C4F3C91-0D71-4B25-A032-1DA580A6247F}" presName="spacer" presStyleCnt="0"/>
      <dgm:spPr/>
    </dgm:pt>
    <dgm:pt modelId="{5CFC8F23-CDEC-4B86-9C67-70D33969C547}" type="pres">
      <dgm:prSet presAssocID="{275CA964-292D-4A7A-B168-F69946AAEA8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45C1FD6-A306-4D4C-BBA8-969A09522872}" type="pres">
      <dgm:prSet presAssocID="{C95BDEE9-4596-4D3B-9893-0E7D686E8C5C}" presName="spacer" presStyleCnt="0"/>
      <dgm:spPr/>
    </dgm:pt>
    <dgm:pt modelId="{01783DA6-9998-4AE0-BC6E-6119F8873027}" type="pres">
      <dgm:prSet presAssocID="{D6DB3B40-0274-4B27-902A-2B3F97B10EE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E4ABEA3-3338-45DE-88FA-F510B01038E2}" type="pres">
      <dgm:prSet presAssocID="{D166EB3F-9A3B-438F-8E11-A8646610B524}" presName="spacer" presStyleCnt="0"/>
      <dgm:spPr/>
    </dgm:pt>
    <dgm:pt modelId="{2163C258-F086-45DE-B28A-0514AC06ABB2}" type="pres">
      <dgm:prSet presAssocID="{FECAE5C9-B7DE-4086-ACC8-404F9F88F66F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C3C0AC10-D9C3-40C3-ADCB-8A61F30A6E61}" type="presOf" srcId="{D6DB3B40-0274-4B27-902A-2B3F97B10EE2}" destId="{01783DA6-9998-4AE0-BC6E-6119F8873027}" srcOrd="0" destOrd="0" presId="urn:microsoft.com/office/officeart/2005/8/layout/vList2"/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0A435061-4A4E-43F4-B7C0-BEC2B5EF2507}" srcId="{76C30ABF-8A6D-4F6B-95E0-421246929C1E}" destId="{6EA44838-FA5D-48BE-B686-9F0F382D0ADC}" srcOrd="1" destOrd="0" parTransId="{572226EA-51BF-4AD7-8170-60B1C98BE7EA}" sibTransId="{488B53EC-6C84-4C02-AC2C-E3665F15661C}"/>
    <dgm:cxn modelId="{10A6C66E-EAF5-4CCE-A9CD-D61A82F2AB73}" srcId="{76C30ABF-8A6D-4F6B-95E0-421246929C1E}" destId="{4C129B4C-605D-44F3-9DB1-DB652C6FAD54}" srcOrd="3" destOrd="0" parTransId="{DDAE8862-78B4-4F52-A639-344AF7F42F6D}" sibTransId="{3C4F3C91-0D71-4B25-A032-1DA580A6247F}"/>
    <dgm:cxn modelId="{C9D9B755-2800-45DD-8278-55203AE774B0}" srcId="{76C30ABF-8A6D-4F6B-95E0-421246929C1E}" destId="{275CA964-292D-4A7A-B168-F69946AAEA8A}" srcOrd="4" destOrd="0" parTransId="{52239A62-FD42-4852-B5FD-B6732231D3E4}" sibTransId="{C95BDEE9-4596-4D3B-9893-0E7D686E8C5C}"/>
    <dgm:cxn modelId="{62C95581-8686-4508-8F21-B4C9CFC5D6D8}" type="presOf" srcId="{275CA964-292D-4A7A-B168-F69946AAEA8A}" destId="{5CFC8F23-CDEC-4B86-9C67-70D33969C547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B465DF9B-914A-4122-A9DD-8AAF0F8DD9CE}" type="presOf" srcId="{FECAE5C9-B7DE-4086-ACC8-404F9F88F66F}" destId="{2163C258-F086-45DE-B28A-0514AC06ABB2}" srcOrd="0" destOrd="0" presId="urn:microsoft.com/office/officeart/2005/8/layout/vList2"/>
    <dgm:cxn modelId="{210058A1-0F3B-4E71-9EFE-62001FC6041A}" type="presOf" srcId="{D62C10A6-C602-4C12-B0FC-9C0F535E00F4}" destId="{E9D0773B-D40D-4383-A82F-C590DA07E551}" srcOrd="0" destOrd="0" presId="urn:microsoft.com/office/officeart/2005/8/layout/vList2"/>
    <dgm:cxn modelId="{67385CA8-8F17-471C-8D6A-737E762C2C3B}" srcId="{76C30ABF-8A6D-4F6B-95E0-421246929C1E}" destId="{D6DB3B40-0274-4B27-902A-2B3F97B10EE2}" srcOrd="5" destOrd="0" parTransId="{CF488920-0C3C-4ACD-BFE8-8B6BF95AE93C}" sibTransId="{D166EB3F-9A3B-438F-8E11-A8646610B524}"/>
    <dgm:cxn modelId="{773C43B6-BA11-4D40-AA7D-B0684EA298C4}" srcId="{76C30ABF-8A6D-4F6B-95E0-421246929C1E}" destId="{D62C10A6-C602-4C12-B0FC-9C0F535E00F4}" srcOrd="2" destOrd="0" parTransId="{008E4742-F15E-4F68-B4F7-84E1C3C91231}" sibTransId="{6442E014-6973-436F-A9B0-38B4A17BD754}"/>
    <dgm:cxn modelId="{BC5696CF-E9A3-422A-886A-4CEC4A6ED7B5}" type="presOf" srcId="{4C129B4C-605D-44F3-9DB1-DB652C6FAD54}" destId="{10760431-830B-4C64-AA4A-613810D31008}" srcOrd="0" destOrd="0" presId="urn:microsoft.com/office/officeart/2005/8/layout/vList2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9C1B5DEC-09D3-4E1B-8091-F73713CBA18F}" srcId="{76C30ABF-8A6D-4F6B-95E0-421246929C1E}" destId="{FECAE5C9-B7DE-4086-ACC8-404F9F88F66F}" srcOrd="6" destOrd="0" parTransId="{0C205A07-0841-4F14-B5A6-D560C8C387BF}" sibTransId="{B2B850E7-C98E-4563-8559-026EE00359DA}"/>
    <dgm:cxn modelId="{CCB30EF8-7536-4987-B9E4-F7ADA7B5785D}" type="presOf" srcId="{6EA44838-FA5D-48BE-B686-9F0F382D0ADC}" destId="{7DAFD534-66ED-45E4-BF50-EDDDCF6902DC}" srcOrd="0" destOrd="0" presId="urn:microsoft.com/office/officeart/2005/8/layout/vList2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6D763234-E4C3-4513-8642-0641354DCAA8}" type="presParOf" srcId="{3C7D40A0-C208-4B0E-8A58-982B43EA604D}" destId="{0D8EB4C6-3553-467A-82F1-A19EA57DB568}" srcOrd="1" destOrd="0" presId="urn:microsoft.com/office/officeart/2005/8/layout/vList2"/>
    <dgm:cxn modelId="{55665AD9-B112-4E7B-A623-A0D18BBA9C97}" type="presParOf" srcId="{3C7D40A0-C208-4B0E-8A58-982B43EA604D}" destId="{7DAFD534-66ED-45E4-BF50-EDDDCF6902DC}" srcOrd="2" destOrd="0" presId="urn:microsoft.com/office/officeart/2005/8/layout/vList2"/>
    <dgm:cxn modelId="{D8CA6339-F2D3-494D-9342-2B1C476BB74A}" type="presParOf" srcId="{3C7D40A0-C208-4B0E-8A58-982B43EA604D}" destId="{484862BA-481B-4FB5-BD6A-BAB430702EB6}" srcOrd="3" destOrd="0" presId="urn:microsoft.com/office/officeart/2005/8/layout/vList2"/>
    <dgm:cxn modelId="{456C2A64-3A70-4D1A-BA25-C8A9353C6BF2}" type="presParOf" srcId="{3C7D40A0-C208-4B0E-8A58-982B43EA604D}" destId="{E9D0773B-D40D-4383-A82F-C590DA07E551}" srcOrd="4" destOrd="0" presId="urn:microsoft.com/office/officeart/2005/8/layout/vList2"/>
    <dgm:cxn modelId="{6AD80CC5-35DF-4952-86B7-B516B76D7761}" type="presParOf" srcId="{3C7D40A0-C208-4B0E-8A58-982B43EA604D}" destId="{5611571D-4A59-4ED1-B3B9-1AEBCF414D3D}" srcOrd="5" destOrd="0" presId="urn:microsoft.com/office/officeart/2005/8/layout/vList2"/>
    <dgm:cxn modelId="{4A911D5D-67DC-4A9A-B000-90623CFD48B6}" type="presParOf" srcId="{3C7D40A0-C208-4B0E-8A58-982B43EA604D}" destId="{10760431-830B-4C64-AA4A-613810D31008}" srcOrd="6" destOrd="0" presId="urn:microsoft.com/office/officeart/2005/8/layout/vList2"/>
    <dgm:cxn modelId="{C6359C07-0A02-45AC-9629-C4B925D3063B}" type="presParOf" srcId="{3C7D40A0-C208-4B0E-8A58-982B43EA604D}" destId="{B36F9452-9A02-4B92-9C16-0584FDF5CFB2}" srcOrd="7" destOrd="0" presId="urn:microsoft.com/office/officeart/2005/8/layout/vList2"/>
    <dgm:cxn modelId="{5D81D177-A7C6-45E9-A3D9-8B3B4919FFA6}" type="presParOf" srcId="{3C7D40A0-C208-4B0E-8A58-982B43EA604D}" destId="{5CFC8F23-CDEC-4B86-9C67-70D33969C547}" srcOrd="8" destOrd="0" presId="urn:microsoft.com/office/officeart/2005/8/layout/vList2"/>
    <dgm:cxn modelId="{094DA893-21A7-4280-AE4A-21E193E97F4F}" type="presParOf" srcId="{3C7D40A0-C208-4B0E-8A58-982B43EA604D}" destId="{145C1FD6-A306-4D4C-BBA8-969A09522872}" srcOrd="9" destOrd="0" presId="urn:microsoft.com/office/officeart/2005/8/layout/vList2"/>
    <dgm:cxn modelId="{22A56C67-0097-4BDF-AB9C-462BC31C5DA1}" type="presParOf" srcId="{3C7D40A0-C208-4B0E-8A58-982B43EA604D}" destId="{01783DA6-9998-4AE0-BC6E-6119F8873027}" srcOrd="10" destOrd="0" presId="urn:microsoft.com/office/officeart/2005/8/layout/vList2"/>
    <dgm:cxn modelId="{7672FA38-ED64-4A7E-BF00-3387DD8014BD}" type="presParOf" srcId="{3C7D40A0-C208-4B0E-8A58-982B43EA604D}" destId="{3E4ABEA3-3338-45DE-88FA-F510B01038E2}" srcOrd="11" destOrd="0" presId="urn:microsoft.com/office/officeart/2005/8/layout/vList2"/>
    <dgm:cxn modelId="{D58BC28D-F59E-4CC1-A341-097570E4738A}" type="presParOf" srcId="{3C7D40A0-C208-4B0E-8A58-982B43EA604D}" destId="{2163C258-F086-45DE-B28A-0514AC06ABB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2045882-AA78-451D-AC0A-E8F84F4AC8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169240D-F6A1-49D2-94ED-4614A5DEEC31}">
      <dgm:prSet/>
      <dgm:spPr/>
      <dgm:t>
        <a:bodyPr/>
        <a:lstStyle/>
        <a:p>
          <a:r>
            <a:rPr lang="en-US" b="0" i="0" dirty="0"/>
            <a:t>The </a:t>
          </a:r>
          <a:r>
            <a:rPr lang="en-US" b="1" i="0" dirty="0" err="1"/>
            <a:t>innerFunction</a:t>
          </a:r>
          <a:r>
            <a:rPr lang="en-US" b="0" i="0" dirty="0"/>
            <a:t> can access variables defined in its outer scope, which is the </a:t>
          </a:r>
          <a:r>
            <a:rPr lang="en-US" b="1" i="0" dirty="0" err="1"/>
            <a:t>outerFunction</a:t>
          </a:r>
          <a:r>
            <a:rPr lang="en-US" b="0" i="0" dirty="0"/>
            <a:t> in this case. </a:t>
          </a:r>
          <a:endParaRPr lang="fr-FR" dirty="0"/>
        </a:p>
      </dgm:t>
    </dgm:pt>
    <dgm:pt modelId="{B6BB2983-48AD-4F50-B5CD-259C85F9E58F}" type="parTrans" cxnId="{88BCE51C-04F5-4274-9910-E43DD48177B3}">
      <dgm:prSet/>
      <dgm:spPr/>
      <dgm:t>
        <a:bodyPr/>
        <a:lstStyle/>
        <a:p>
          <a:endParaRPr lang="fr-FR"/>
        </a:p>
      </dgm:t>
    </dgm:pt>
    <dgm:pt modelId="{8131DC67-2D8F-4BB6-81AE-60A13B221CCA}" type="sibTrans" cxnId="{88BCE51C-04F5-4274-9910-E43DD48177B3}">
      <dgm:prSet/>
      <dgm:spPr/>
      <dgm:t>
        <a:bodyPr/>
        <a:lstStyle/>
        <a:p>
          <a:endParaRPr lang="fr-FR"/>
        </a:p>
      </dgm:t>
    </dgm:pt>
    <dgm:pt modelId="{491E3AAD-7C54-41AF-984E-C834FFC6FD51}">
      <dgm:prSet/>
      <dgm:spPr/>
      <dgm:t>
        <a:bodyPr/>
        <a:lstStyle/>
        <a:p>
          <a:r>
            <a:rPr lang="en-US" b="0" i="0" dirty="0"/>
            <a:t>So, it can access and print the value of </a:t>
          </a:r>
          <a:r>
            <a:rPr lang="fr-FR" b="1" i="0" dirty="0" err="1"/>
            <a:t>outerVar</a:t>
          </a:r>
          <a:r>
            <a:rPr lang="en-US" b="0" i="0" dirty="0"/>
            <a:t>. </a:t>
          </a:r>
          <a:endParaRPr lang="fr-FR" dirty="0"/>
        </a:p>
      </dgm:t>
    </dgm:pt>
    <dgm:pt modelId="{5074835D-F013-4D69-8CD4-18625B715D8E}" type="parTrans" cxnId="{E6D1FB65-DCFB-40DF-A52D-D81227EB7566}">
      <dgm:prSet/>
      <dgm:spPr/>
      <dgm:t>
        <a:bodyPr/>
        <a:lstStyle/>
        <a:p>
          <a:endParaRPr lang="fr-FR"/>
        </a:p>
      </dgm:t>
    </dgm:pt>
    <dgm:pt modelId="{AD6D2271-E9BF-4756-B3DF-55B7EF900B67}" type="sibTrans" cxnId="{E6D1FB65-DCFB-40DF-A52D-D81227EB7566}">
      <dgm:prSet/>
      <dgm:spPr/>
      <dgm:t>
        <a:bodyPr/>
        <a:lstStyle/>
        <a:p>
          <a:endParaRPr lang="fr-FR"/>
        </a:p>
      </dgm:t>
    </dgm:pt>
    <dgm:pt modelId="{F8BB20F0-0727-450E-B3C3-EE3CBCDE8049}">
      <dgm:prSet/>
      <dgm:spPr/>
      <dgm:t>
        <a:bodyPr/>
        <a:lstStyle/>
        <a:p>
          <a:r>
            <a:rPr lang="en-US" b="0" i="0" dirty="0"/>
            <a:t>However, the </a:t>
          </a:r>
          <a:r>
            <a:rPr lang="en-US" b="1" i="0" dirty="0" err="1"/>
            <a:t>outerFunction</a:t>
          </a:r>
          <a:r>
            <a:rPr lang="en-US" b="0" i="0" dirty="0"/>
            <a:t> cannot access variables defined in the </a:t>
          </a:r>
          <a:r>
            <a:rPr lang="en-US" b="1" i="0" dirty="0" err="1"/>
            <a:t>innerFunction</a:t>
          </a:r>
          <a:endParaRPr lang="fr-FR" b="1" dirty="0"/>
        </a:p>
      </dgm:t>
    </dgm:pt>
    <dgm:pt modelId="{FCF7AF56-44B4-433D-9BB3-469196BA2D3D}" type="parTrans" cxnId="{2739770E-FD54-4BCC-AC6F-0DD35179E2A8}">
      <dgm:prSet/>
      <dgm:spPr/>
      <dgm:t>
        <a:bodyPr/>
        <a:lstStyle/>
        <a:p>
          <a:endParaRPr lang="fr-FR"/>
        </a:p>
      </dgm:t>
    </dgm:pt>
    <dgm:pt modelId="{FB206A16-A579-40BE-A057-645A9A87F24A}" type="sibTrans" cxnId="{2739770E-FD54-4BCC-AC6F-0DD35179E2A8}">
      <dgm:prSet/>
      <dgm:spPr/>
      <dgm:t>
        <a:bodyPr/>
        <a:lstStyle/>
        <a:p>
          <a:endParaRPr lang="fr-FR"/>
        </a:p>
      </dgm:t>
    </dgm:pt>
    <dgm:pt modelId="{F1077E93-55FB-442E-9C39-239F8876593F}">
      <dgm:prSet/>
      <dgm:spPr/>
      <dgm:t>
        <a:bodyPr/>
        <a:lstStyle/>
        <a:p>
          <a:r>
            <a:rPr lang="en-US" b="0" i="0" dirty="0"/>
            <a:t>because the inner scope can access variables from the outer scope, but not vice versa.</a:t>
          </a:r>
          <a:endParaRPr lang="fr-FR" dirty="0"/>
        </a:p>
      </dgm:t>
    </dgm:pt>
    <dgm:pt modelId="{E7B06EC7-08B7-4ADB-8248-99802569E312}" type="parTrans" cxnId="{65615FA1-8FD2-4548-8561-CCB703FF2C23}">
      <dgm:prSet/>
      <dgm:spPr/>
      <dgm:t>
        <a:bodyPr/>
        <a:lstStyle/>
        <a:p>
          <a:endParaRPr lang="fr-FR"/>
        </a:p>
      </dgm:t>
    </dgm:pt>
    <dgm:pt modelId="{71298E37-7E37-46DB-970E-C03A9CC50291}" type="sibTrans" cxnId="{65615FA1-8FD2-4548-8561-CCB703FF2C23}">
      <dgm:prSet/>
      <dgm:spPr/>
      <dgm:t>
        <a:bodyPr/>
        <a:lstStyle/>
        <a:p>
          <a:endParaRPr lang="fr-FR"/>
        </a:p>
      </dgm:t>
    </dgm:pt>
    <dgm:pt modelId="{8A16CA3C-AC91-48B1-B9DE-2670D24C59F1}">
      <dgm:prSet/>
      <dgm:spPr/>
      <dgm:t>
        <a:bodyPr/>
        <a:lstStyle/>
        <a:p>
          <a:r>
            <a:rPr lang="en-US" b="1" i="0" dirty="0" err="1"/>
            <a:t>outerFunction</a:t>
          </a:r>
          <a:r>
            <a:rPr lang="en-US" b="0" i="0" dirty="0"/>
            <a:t> has a </a:t>
          </a:r>
          <a:r>
            <a:rPr lang="en-US" b="1" i="0" dirty="0" err="1"/>
            <a:t>outerVar</a:t>
          </a:r>
          <a:r>
            <a:rPr lang="en-US" b="0" i="0" dirty="0"/>
            <a:t> variable that is local to it.</a:t>
          </a:r>
          <a:endParaRPr lang="fr-FR" dirty="0"/>
        </a:p>
      </dgm:t>
    </dgm:pt>
    <dgm:pt modelId="{A2D5DE02-810F-4E19-9A50-5A34A4CC6A47}" type="parTrans" cxnId="{84AC3B95-19FE-459F-96AB-2828ED05058A}">
      <dgm:prSet/>
      <dgm:spPr/>
      <dgm:t>
        <a:bodyPr/>
        <a:lstStyle/>
        <a:p>
          <a:endParaRPr lang="fr-FR"/>
        </a:p>
      </dgm:t>
    </dgm:pt>
    <dgm:pt modelId="{27DEE341-727C-480A-BB59-7C7C8156F3A1}" type="sibTrans" cxnId="{84AC3B95-19FE-459F-96AB-2828ED05058A}">
      <dgm:prSet/>
      <dgm:spPr/>
      <dgm:t>
        <a:bodyPr/>
        <a:lstStyle/>
        <a:p>
          <a:endParaRPr lang="fr-FR"/>
        </a:p>
      </dgm:t>
    </dgm:pt>
    <dgm:pt modelId="{AB266689-8570-42B0-9739-CE17946E6E37}">
      <dgm:prSet/>
      <dgm:spPr/>
      <dgm:t>
        <a:bodyPr/>
        <a:lstStyle/>
        <a:p>
          <a:r>
            <a:rPr lang="en-GB" b="1" dirty="0" err="1"/>
            <a:t>innerFunction</a:t>
          </a:r>
          <a:r>
            <a:rPr lang="en-GB" dirty="0"/>
            <a:t> has </a:t>
          </a:r>
          <a:r>
            <a:rPr lang="en-GB" b="1" dirty="0" err="1"/>
            <a:t>innerVar</a:t>
          </a:r>
          <a:r>
            <a:rPr lang="en-GB" dirty="0"/>
            <a:t> that is local to it.</a:t>
          </a:r>
          <a:endParaRPr lang="fr-FR" dirty="0"/>
        </a:p>
      </dgm:t>
    </dgm:pt>
    <dgm:pt modelId="{B2237C38-2710-46DE-B8F3-C914534594EC}" type="parTrans" cxnId="{129EBE9B-B18A-4BE6-9A64-8941AF854437}">
      <dgm:prSet/>
      <dgm:spPr/>
      <dgm:t>
        <a:bodyPr/>
        <a:lstStyle/>
        <a:p>
          <a:endParaRPr lang="fr-FR"/>
        </a:p>
      </dgm:t>
    </dgm:pt>
    <dgm:pt modelId="{C0B43950-E510-4C24-AEF2-3EA8D05C2D54}" type="sibTrans" cxnId="{129EBE9B-B18A-4BE6-9A64-8941AF854437}">
      <dgm:prSet/>
      <dgm:spPr/>
      <dgm:t>
        <a:bodyPr/>
        <a:lstStyle/>
        <a:p>
          <a:endParaRPr lang="fr-FR"/>
        </a:p>
      </dgm:t>
    </dgm:pt>
    <dgm:pt modelId="{04043E22-CE48-402D-B333-C8C1B0F7B55E}" type="pres">
      <dgm:prSet presAssocID="{A2045882-AA78-451D-AC0A-E8F84F4AC838}" presName="linear" presStyleCnt="0">
        <dgm:presLayoutVars>
          <dgm:animLvl val="lvl"/>
          <dgm:resizeHandles val="exact"/>
        </dgm:presLayoutVars>
      </dgm:prSet>
      <dgm:spPr/>
    </dgm:pt>
    <dgm:pt modelId="{F659B8C8-528D-40E3-A976-B740A3400B79}" type="pres">
      <dgm:prSet presAssocID="{8A16CA3C-AC91-48B1-B9DE-2670D24C59F1}" presName="parentText" presStyleLbl="node1" presStyleIdx="0" presStyleCnt="4" custLinFactNeighborX="-303">
        <dgm:presLayoutVars>
          <dgm:chMax val="0"/>
          <dgm:bulletEnabled val="1"/>
        </dgm:presLayoutVars>
      </dgm:prSet>
      <dgm:spPr/>
    </dgm:pt>
    <dgm:pt modelId="{A2793AA0-9FED-41D7-99E8-B46E38FFBBA2}" type="pres">
      <dgm:prSet presAssocID="{27DEE341-727C-480A-BB59-7C7C8156F3A1}" presName="spacer" presStyleCnt="0"/>
      <dgm:spPr/>
    </dgm:pt>
    <dgm:pt modelId="{E99DCF2B-0052-45D7-9BA6-7662D7809AB6}" type="pres">
      <dgm:prSet presAssocID="{AB266689-8570-42B0-9739-CE17946E6E3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12BD444-824F-4D37-A982-A31A32B20000}" type="pres">
      <dgm:prSet presAssocID="{C0B43950-E510-4C24-AEF2-3EA8D05C2D54}" presName="spacer" presStyleCnt="0"/>
      <dgm:spPr/>
    </dgm:pt>
    <dgm:pt modelId="{0302A8D8-ACF2-45F6-A40D-973D1BD113C3}" type="pres">
      <dgm:prSet presAssocID="{7169240D-F6A1-49D2-94ED-4614A5DEEC3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6E327D1-2CEB-4426-BCE1-D24788AD850A}" type="pres">
      <dgm:prSet presAssocID="{7169240D-F6A1-49D2-94ED-4614A5DEEC31}" presName="childText" presStyleLbl="revTx" presStyleIdx="0" presStyleCnt="2">
        <dgm:presLayoutVars>
          <dgm:bulletEnabled val="1"/>
        </dgm:presLayoutVars>
      </dgm:prSet>
      <dgm:spPr/>
    </dgm:pt>
    <dgm:pt modelId="{0E279433-A298-4A05-9EF5-63AB5496F838}" type="pres">
      <dgm:prSet presAssocID="{F8BB20F0-0727-450E-B3C3-EE3CBCDE804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BCDB7F7-34EF-4C62-A335-F2CBFB6CACE9}" type="pres">
      <dgm:prSet presAssocID="{F8BB20F0-0727-450E-B3C3-EE3CBCDE804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739770E-FD54-4BCC-AC6F-0DD35179E2A8}" srcId="{A2045882-AA78-451D-AC0A-E8F84F4AC838}" destId="{F8BB20F0-0727-450E-B3C3-EE3CBCDE8049}" srcOrd="3" destOrd="0" parTransId="{FCF7AF56-44B4-433D-9BB3-469196BA2D3D}" sibTransId="{FB206A16-A579-40BE-A057-645A9A87F24A}"/>
    <dgm:cxn modelId="{88BCE51C-04F5-4274-9910-E43DD48177B3}" srcId="{A2045882-AA78-451D-AC0A-E8F84F4AC838}" destId="{7169240D-F6A1-49D2-94ED-4614A5DEEC31}" srcOrd="2" destOrd="0" parTransId="{B6BB2983-48AD-4F50-B5CD-259C85F9E58F}" sibTransId="{8131DC67-2D8F-4BB6-81AE-60A13B221CCA}"/>
    <dgm:cxn modelId="{FBE76239-F41C-42E6-A788-F24D6BA61E20}" type="presOf" srcId="{AB266689-8570-42B0-9739-CE17946E6E37}" destId="{E99DCF2B-0052-45D7-9BA6-7662D7809AB6}" srcOrd="0" destOrd="0" presId="urn:microsoft.com/office/officeart/2005/8/layout/vList2"/>
    <dgm:cxn modelId="{E6D1FB65-DCFB-40DF-A52D-D81227EB7566}" srcId="{7169240D-F6A1-49D2-94ED-4614A5DEEC31}" destId="{491E3AAD-7C54-41AF-984E-C834FFC6FD51}" srcOrd="0" destOrd="0" parTransId="{5074835D-F013-4D69-8CD4-18625B715D8E}" sibTransId="{AD6D2271-E9BF-4756-B3DF-55B7EF900B67}"/>
    <dgm:cxn modelId="{3FA94856-3800-44CF-8106-65BBF546612E}" type="presOf" srcId="{F1077E93-55FB-442E-9C39-239F8876593F}" destId="{ABCDB7F7-34EF-4C62-A335-F2CBFB6CACE9}" srcOrd="0" destOrd="0" presId="urn:microsoft.com/office/officeart/2005/8/layout/vList2"/>
    <dgm:cxn modelId="{36D7F559-AD5C-4F95-8DD9-3E33187D9492}" type="presOf" srcId="{8A16CA3C-AC91-48B1-B9DE-2670D24C59F1}" destId="{F659B8C8-528D-40E3-A976-B740A3400B79}" srcOrd="0" destOrd="0" presId="urn:microsoft.com/office/officeart/2005/8/layout/vList2"/>
    <dgm:cxn modelId="{ECEC0388-4D9E-45F6-A9AC-06BBCE7A5A3C}" type="presOf" srcId="{F8BB20F0-0727-450E-B3C3-EE3CBCDE8049}" destId="{0E279433-A298-4A05-9EF5-63AB5496F838}" srcOrd="0" destOrd="0" presId="urn:microsoft.com/office/officeart/2005/8/layout/vList2"/>
    <dgm:cxn modelId="{84AC3B95-19FE-459F-96AB-2828ED05058A}" srcId="{A2045882-AA78-451D-AC0A-E8F84F4AC838}" destId="{8A16CA3C-AC91-48B1-B9DE-2670D24C59F1}" srcOrd="0" destOrd="0" parTransId="{A2D5DE02-810F-4E19-9A50-5A34A4CC6A47}" sibTransId="{27DEE341-727C-480A-BB59-7C7C8156F3A1}"/>
    <dgm:cxn modelId="{129EBE9B-B18A-4BE6-9A64-8941AF854437}" srcId="{A2045882-AA78-451D-AC0A-E8F84F4AC838}" destId="{AB266689-8570-42B0-9739-CE17946E6E37}" srcOrd="1" destOrd="0" parTransId="{B2237C38-2710-46DE-B8F3-C914534594EC}" sibTransId="{C0B43950-E510-4C24-AEF2-3EA8D05C2D54}"/>
    <dgm:cxn modelId="{65615FA1-8FD2-4548-8561-CCB703FF2C23}" srcId="{F8BB20F0-0727-450E-B3C3-EE3CBCDE8049}" destId="{F1077E93-55FB-442E-9C39-239F8876593F}" srcOrd="0" destOrd="0" parTransId="{E7B06EC7-08B7-4ADB-8248-99802569E312}" sibTransId="{71298E37-7E37-46DB-970E-C03A9CC50291}"/>
    <dgm:cxn modelId="{349BEFB0-E21E-4876-B60C-63491A136BE5}" type="presOf" srcId="{491E3AAD-7C54-41AF-984E-C834FFC6FD51}" destId="{76E327D1-2CEB-4426-BCE1-D24788AD850A}" srcOrd="0" destOrd="0" presId="urn:microsoft.com/office/officeart/2005/8/layout/vList2"/>
    <dgm:cxn modelId="{7DF000D8-CA78-4DC2-9A0C-E0084779473D}" type="presOf" srcId="{A2045882-AA78-451D-AC0A-E8F84F4AC838}" destId="{04043E22-CE48-402D-B333-C8C1B0F7B55E}" srcOrd="0" destOrd="0" presId="urn:microsoft.com/office/officeart/2005/8/layout/vList2"/>
    <dgm:cxn modelId="{AA39D7FB-F52D-4469-9C74-287A2C2EF28A}" type="presOf" srcId="{7169240D-F6A1-49D2-94ED-4614A5DEEC31}" destId="{0302A8D8-ACF2-45F6-A40D-973D1BD113C3}" srcOrd="0" destOrd="0" presId="urn:microsoft.com/office/officeart/2005/8/layout/vList2"/>
    <dgm:cxn modelId="{1DE151B0-F1B2-480A-AF39-67FD2348803C}" type="presParOf" srcId="{04043E22-CE48-402D-B333-C8C1B0F7B55E}" destId="{F659B8C8-528D-40E3-A976-B740A3400B79}" srcOrd="0" destOrd="0" presId="urn:microsoft.com/office/officeart/2005/8/layout/vList2"/>
    <dgm:cxn modelId="{2F41B3F6-7CAF-4342-B75C-B7E24F4DF21E}" type="presParOf" srcId="{04043E22-CE48-402D-B333-C8C1B0F7B55E}" destId="{A2793AA0-9FED-41D7-99E8-B46E38FFBBA2}" srcOrd="1" destOrd="0" presId="urn:microsoft.com/office/officeart/2005/8/layout/vList2"/>
    <dgm:cxn modelId="{F1191469-7CEA-4170-B511-52B33D4B5BE5}" type="presParOf" srcId="{04043E22-CE48-402D-B333-C8C1B0F7B55E}" destId="{E99DCF2B-0052-45D7-9BA6-7662D7809AB6}" srcOrd="2" destOrd="0" presId="urn:microsoft.com/office/officeart/2005/8/layout/vList2"/>
    <dgm:cxn modelId="{CC928957-066F-4FB7-8794-E141D8D62178}" type="presParOf" srcId="{04043E22-CE48-402D-B333-C8C1B0F7B55E}" destId="{B12BD444-824F-4D37-A982-A31A32B20000}" srcOrd="3" destOrd="0" presId="urn:microsoft.com/office/officeart/2005/8/layout/vList2"/>
    <dgm:cxn modelId="{F7106CB3-3E4A-425C-8DAD-ABF67483C0CD}" type="presParOf" srcId="{04043E22-CE48-402D-B333-C8C1B0F7B55E}" destId="{0302A8D8-ACF2-45F6-A40D-973D1BD113C3}" srcOrd="4" destOrd="0" presId="urn:microsoft.com/office/officeart/2005/8/layout/vList2"/>
    <dgm:cxn modelId="{FA4C1DF6-9377-43DA-BC38-34380776AB36}" type="presParOf" srcId="{04043E22-CE48-402D-B333-C8C1B0F7B55E}" destId="{76E327D1-2CEB-4426-BCE1-D24788AD850A}" srcOrd="5" destOrd="0" presId="urn:microsoft.com/office/officeart/2005/8/layout/vList2"/>
    <dgm:cxn modelId="{1DA665ED-775A-4957-A977-C690377A852A}" type="presParOf" srcId="{04043E22-CE48-402D-B333-C8C1B0F7B55E}" destId="{0E279433-A298-4A05-9EF5-63AB5496F838}" srcOrd="6" destOrd="0" presId="urn:microsoft.com/office/officeart/2005/8/layout/vList2"/>
    <dgm:cxn modelId="{A4428EB0-1066-4449-9A58-97A9CF458334}" type="presParOf" srcId="{04043E22-CE48-402D-B333-C8C1B0F7B55E}" destId="{ABCDB7F7-34EF-4C62-A335-F2CBFB6CACE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197549-F3AA-4C5C-8722-83CEE70098E0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40D4E34-6CB9-401E-9ABA-7465A9D9C3C1}" type="pres">
      <dgm:prSet presAssocID="{39197549-F3AA-4C5C-8722-83CEE70098E0}" presName="compositeShape" presStyleCnt="0">
        <dgm:presLayoutVars>
          <dgm:dir/>
          <dgm:resizeHandles/>
        </dgm:presLayoutVars>
      </dgm:prSet>
      <dgm:spPr/>
    </dgm:pt>
  </dgm:ptLst>
  <dgm:cxnLst>
    <dgm:cxn modelId="{960F6215-1F81-4045-979A-BFB581D1B24A}" type="presOf" srcId="{39197549-F3AA-4C5C-8722-83CEE70098E0}" destId="{340D4E34-6CB9-401E-9ABA-7465A9D9C3C1}" srcOrd="0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045882-AA78-451D-AC0A-E8F84F4AC8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169240D-F6A1-49D2-94ED-4614A5DEEC31}">
      <dgm:prSet/>
      <dgm:spPr/>
      <dgm:t>
        <a:bodyPr/>
        <a:lstStyle/>
        <a:p>
          <a:r>
            <a:rPr lang="en-US" b="0" i="1" dirty="0"/>
            <a:t>() {} for functions ,</a:t>
          </a:r>
          <a:endParaRPr lang="fr-FR" dirty="0"/>
        </a:p>
      </dgm:t>
    </dgm:pt>
    <dgm:pt modelId="{B6BB2983-48AD-4F50-B5CD-259C85F9E58F}" type="parTrans" cxnId="{88BCE51C-04F5-4274-9910-E43DD48177B3}">
      <dgm:prSet/>
      <dgm:spPr/>
      <dgm:t>
        <a:bodyPr/>
        <a:lstStyle/>
        <a:p>
          <a:endParaRPr lang="fr-FR"/>
        </a:p>
      </dgm:t>
    </dgm:pt>
    <dgm:pt modelId="{8131DC67-2D8F-4BB6-81AE-60A13B221CCA}" type="sibTrans" cxnId="{88BCE51C-04F5-4274-9910-E43DD48177B3}">
      <dgm:prSet/>
      <dgm:spPr/>
      <dgm:t>
        <a:bodyPr/>
        <a:lstStyle/>
        <a:p>
          <a:endParaRPr lang="fr-FR"/>
        </a:p>
      </dgm:t>
    </dgm:pt>
    <dgm:pt modelId="{037C628A-AE07-4922-8544-B60C636327B2}">
      <dgm:prSet/>
      <dgm:spPr/>
      <dgm:t>
        <a:bodyPr/>
        <a:lstStyle/>
        <a:p>
          <a:r>
            <a:rPr lang="en-US" b="0" i="1" dirty="0"/>
            <a:t>[] for arrays,</a:t>
          </a:r>
          <a:endParaRPr lang="fr-FR" dirty="0"/>
        </a:p>
      </dgm:t>
    </dgm:pt>
    <dgm:pt modelId="{A7A0C15E-8CD9-4BC0-85A9-FF7446EC5914}" type="parTrans" cxnId="{E33C773C-9C24-4524-ADD7-AE47F18A79BF}">
      <dgm:prSet/>
      <dgm:spPr/>
      <dgm:t>
        <a:bodyPr/>
        <a:lstStyle/>
        <a:p>
          <a:endParaRPr lang="fr-FR"/>
        </a:p>
      </dgm:t>
    </dgm:pt>
    <dgm:pt modelId="{032636A7-C134-4339-9F89-423F4E2025DF}" type="sibTrans" cxnId="{E33C773C-9C24-4524-ADD7-AE47F18A79BF}">
      <dgm:prSet/>
      <dgm:spPr/>
      <dgm:t>
        <a:bodyPr/>
        <a:lstStyle/>
        <a:p>
          <a:endParaRPr lang="fr-FR"/>
        </a:p>
      </dgm:t>
    </dgm:pt>
    <dgm:pt modelId="{E8C07B74-2CB5-4AA7-AA77-3EFE9E250530}">
      <dgm:prSet/>
      <dgm:spPr/>
      <dgm:t>
        <a:bodyPr/>
        <a:lstStyle/>
        <a:p>
          <a:r>
            <a:rPr lang="en-US" b="0" i="1" dirty="0"/>
            <a:t>{} for objects</a:t>
          </a:r>
          <a:endParaRPr lang="fr-FR" dirty="0"/>
        </a:p>
      </dgm:t>
    </dgm:pt>
    <dgm:pt modelId="{EC4DB599-E9D9-4C72-BDF5-1ABB9327A7AC}" type="parTrans" cxnId="{19FA1B11-317F-44FE-9A0A-22F31901388D}">
      <dgm:prSet/>
      <dgm:spPr/>
      <dgm:t>
        <a:bodyPr/>
        <a:lstStyle/>
        <a:p>
          <a:endParaRPr lang="fr-FR"/>
        </a:p>
      </dgm:t>
    </dgm:pt>
    <dgm:pt modelId="{E9781118-7C17-4140-B82F-8894D14E14BD}" type="sibTrans" cxnId="{19FA1B11-317F-44FE-9A0A-22F31901388D}">
      <dgm:prSet/>
      <dgm:spPr/>
      <dgm:t>
        <a:bodyPr/>
        <a:lstStyle/>
        <a:p>
          <a:endParaRPr lang="fr-FR"/>
        </a:p>
      </dgm:t>
    </dgm:pt>
    <dgm:pt modelId="{63B2A596-8498-40D0-913B-AACB36DD71A2}">
      <dgm:prSet/>
      <dgm:spPr/>
      <dgm:t>
        <a:bodyPr/>
        <a:lstStyle/>
        <a:p>
          <a:r>
            <a:rPr lang="en-GB" dirty="0"/>
            <a:t>()=&gt;{} for arrow functions,</a:t>
          </a:r>
          <a:endParaRPr lang="fr-FR" dirty="0"/>
        </a:p>
      </dgm:t>
    </dgm:pt>
    <dgm:pt modelId="{260F081B-4284-459C-9DD0-C6A48EDC5E8A}" type="parTrans" cxnId="{0892A20F-11F4-48ED-95F0-44BA8F3C0E5F}">
      <dgm:prSet/>
      <dgm:spPr/>
      <dgm:t>
        <a:bodyPr/>
        <a:lstStyle/>
        <a:p>
          <a:endParaRPr lang="fr-FR"/>
        </a:p>
      </dgm:t>
    </dgm:pt>
    <dgm:pt modelId="{92890970-368E-48D6-891F-AACC53DDE659}" type="sibTrans" cxnId="{0892A20F-11F4-48ED-95F0-44BA8F3C0E5F}">
      <dgm:prSet/>
      <dgm:spPr/>
      <dgm:t>
        <a:bodyPr/>
        <a:lstStyle/>
        <a:p>
          <a:endParaRPr lang="fr-FR"/>
        </a:p>
      </dgm:t>
    </dgm:pt>
    <dgm:pt modelId="{4A1DBE2F-EADF-4112-9E60-C83F1B320538}">
      <dgm:prSet/>
      <dgm:spPr/>
      <dgm:t>
        <a:bodyPr/>
        <a:lstStyle/>
        <a:p>
          <a:r>
            <a:rPr lang="en-US" b="0" i="1" dirty="0"/>
            <a:t>All keywords which are not from JS are variables</a:t>
          </a:r>
          <a:endParaRPr lang="fr-FR" dirty="0"/>
        </a:p>
      </dgm:t>
    </dgm:pt>
    <dgm:pt modelId="{60A254A5-237F-4224-9F7E-29B0CC2223F6}" type="parTrans" cxnId="{738D063D-BC4A-4128-ABDA-2EB267A14A38}">
      <dgm:prSet/>
      <dgm:spPr/>
      <dgm:t>
        <a:bodyPr/>
        <a:lstStyle/>
        <a:p>
          <a:endParaRPr lang="fr-FR"/>
        </a:p>
      </dgm:t>
    </dgm:pt>
    <dgm:pt modelId="{63D6D132-5136-41BD-B8F8-271AE96E3EF4}" type="sibTrans" cxnId="{738D063D-BC4A-4128-ABDA-2EB267A14A38}">
      <dgm:prSet/>
      <dgm:spPr/>
      <dgm:t>
        <a:bodyPr/>
        <a:lstStyle/>
        <a:p>
          <a:endParaRPr lang="fr-FR"/>
        </a:p>
      </dgm:t>
    </dgm:pt>
    <dgm:pt modelId="{04043E22-CE48-402D-B333-C8C1B0F7B55E}" type="pres">
      <dgm:prSet presAssocID="{A2045882-AA78-451D-AC0A-E8F84F4AC838}" presName="linear" presStyleCnt="0">
        <dgm:presLayoutVars>
          <dgm:animLvl val="lvl"/>
          <dgm:resizeHandles val="exact"/>
        </dgm:presLayoutVars>
      </dgm:prSet>
      <dgm:spPr/>
    </dgm:pt>
    <dgm:pt modelId="{0302A8D8-ACF2-45F6-A40D-973D1BD113C3}" type="pres">
      <dgm:prSet presAssocID="{7169240D-F6A1-49D2-94ED-4614A5DEEC3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EDD89F5-44C3-45B7-9179-48175EA982D4}" type="pres">
      <dgm:prSet presAssocID="{8131DC67-2D8F-4BB6-81AE-60A13B221CCA}" presName="spacer" presStyleCnt="0"/>
      <dgm:spPr/>
    </dgm:pt>
    <dgm:pt modelId="{81932943-B1E4-4D69-8DF7-3B9B3616724D}" type="pres">
      <dgm:prSet presAssocID="{63B2A596-8498-40D0-913B-AACB36DD71A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82DE7ED-1AE9-4835-AD89-A318C55D0140}" type="pres">
      <dgm:prSet presAssocID="{92890970-368E-48D6-891F-AACC53DDE659}" presName="spacer" presStyleCnt="0"/>
      <dgm:spPr/>
    </dgm:pt>
    <dgm:pt modelId="{57BDE496-1859-4823-AC8E-7A3C3FB546C5}" type="pres">
      <dgm:prSet presAssocID="{037C628A-AE07-4922-8544-B60C636327B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6A15C3D-4A6A-4193-BB45-C1650956B4E8}" type="pres">
      <dgm:prSet presAssocID="{032636A7-C134-4339-9F89-423F4E2025DF}" presName="spacer" presStyleCnt="0"/>
      <dgm:spPr/>
    </dgm:pt>
    <dgm:pt modelId="{92B8B812-3096-469F-811B-CACFA3323768}" type="pres">
      <dgm:prSet presAssocID="{E8C07B74-2CB5-4AA7-AA77-3EFE9E25053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635CDC-805D-4EFC-950E-405DCC330F66}" type="pres">
      <dgm:prSet presAssocID="{E9781118-7C17-4140-B82F-8894D14E14BD}" presName="spacer" presStyleCnt="0"/>
      <dgm:spPr/>
    </dgm:pt>
    <dgm:pt modelId="{87EC9FAA-3B46-4353-8D4A-26FFAF5E2A51}" type="pres">
      <dgm:prSet presAssocID="{4A1DBE2F-EADF-4112-9E60-C83F1B32053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62A9104-4293-491B-A57F-DDD66F559434}" type="presOf" srcId="{4A1DBE2F-EADF-4112-9E60-C83F1B320538}" destId="{87EC9FAA-3B46-4353-8D4A-26FFAF5E2A51}" srcOrd="0" destOrd="0" presId="urn:microsoft.com/office/officeart/2005/8/layout/vList2"/>
    <dgm:cxn modelId="{7E3E5605-3AC6-4AC5-9B05-000B671AA9C4}" type="presOf" srcId="{E8C07B74-2CB5-4AA7-AA77-3EFE9E250530}" destId="{92B8B812-3096-469F-811B-CACFA3323768}" srcOrd="0" destOrd="0" presId="urn:microsoft.com/office/officeart/2005/8/layout/vList2"/>
    <dgm:cxn modelId="{0892A20F-11F4-48ED-95F0-44BA8F3C0E5F}" srcId="{A2045882-AA78-451D-AC0A-E8F84F4AC838}" destId="{63B2A596-8498-40D0-913B-AACB36DD71A2}" srcOrd="1" destOrd="0" parTransId="{260F081B-4284-459C-9DD0-C6A48EDC5E8A}" sibTransId="{92890970-368E-48D6-891F-AACC53DDE659}"/>
    <dgm:cxn modelId="{19FA1B11-317F-44FE-9A0A-22F31901388D}" srcId="{A2045882-AA78-451D-AC0A-E8F84F4AC838}" destId="{E8C07B74-2CB5-4AA7-AA77-3EFE9E250530}" srcOrd="3" destOrd="0" parTransId="{EC4DB599-E9D9-4C72-BDF5-1ABB9327A7AC}" sibTransId="{E9781118-7C17-4140-B82F-8894D14E14BD}"/>
    <dgm:cxn modelId="{88BCE51C-04F5-4274-9910-E43DD48177B3}" srcId="{A2045882-AA78-451D-AC0A-E8F84F4AC838}" destId="{7169240D-F6A1-49D2-94ED-4614A5DEEC31}" srcOrd="0" destOrd="0" parTransId="{B6BB2983-48AD-4F50-B5CD-259C85F9E58F}" sibTransId="{8131DC67-2D8F-4BB6-81AE-60A13B221CCA}"/>
    <dgm:cxn modelId="{E33C773C-9C24-4524-ADD7-AE47F18A79BF}" srcId="{A2045882-AA78-451D-AC0A-E8F84F4AC838}" destId="{037C628A-AE07-4922-8544-B60C636327B2}" srcOrd="2" destOrd="0" parTransId="{A7A0C15E-8CD9-4BC0-85A9-FF7446EC5914}" sibTransId="{032636A7-C134-4339-9F89-423F4E2025DF}"/>
    <dgm:cxn modelId="{738D063D-BC4A-4128-ABDA-2EB267A14A38}" srcId="{A2045882-AA78-451D-AC0A-E8F84F4AC838}" destId="{4A1DBE2F-EADF-4112-9E60-C83F1B320538}" srcOrd="4" destOrd="0" parTransId="{60A254A5-237F-4224-9F7E-29B0CC2223F6}" sibTransId="{63D6D132-5136-41BD-B8F8-271AE96E3EF4}"/>
    <dgm:cxn modelId="{D27B8164-1D16-40B2-844A-7D9827FB276C}" type="presOf" srcId="{037C628A-AE07-4922-8544-B60C636327B2}" destId="{57BDE496-1859-4823-AC8E-7A3C3FB546C5}" srcOrd="0" destOrd="0" presId="urn:microsoft.com/office/officeart/2005/8/layout/vList2"/>
    <dgm:cxn modelId="{19008C6A-E672-4B8A-8354-821C4AF2F8DA}" type="presOf" srcId="{63B2A596-8498-40D0-913B-AACB36DD71A2}" destId="{81932943-B1E4-4D69-8DF7-3B9B3616724D}" srcOrd="0" destOrd="0" presId="urn:microsoft.com/office/officeart/2005/8/layout/vList2"/>
    <dgm:cxn modelId="{7DF000D8-CA78-4DC2-9A0C-E0084779473D}" type="presOf" srcId="{A2045882-AA78-451D-AC0A-E8F84F4AC838}" destId="{04043E22-CE48-402D-B333-C8C1B0F7B55E}" srcOrd="0" destOrd="0" presId="urn:microsoft.com/office/officeart/2005/8/layout/vList2"/>
    <dgm:cxn modelId="{AA39D7FB-F52D-4469-9C74-287A2C2EF28A}" type="presOf" srcId="{7169240D-F6A1-49D2-94ED-4614A5DEEC31}" destId="{0302A8D8-ACF2-45F6-A40D-973D1BD113C3}" srcOrd="0" destOrd="0" presId="urn:microsoft.com/office/officeart/2005/8/layout/vList2"/>
    <dgm:cxn modelId="{F7106CB3-3E4A-425C-8DAD-ABF67483C0CD}" type="presParOf" srcId="{04043E22-CE48-402D-B333-C8C1B0F7B55E}" destId="{0302A8D8-ACF2-45F6-A40D-973D1BD113C3}" srcOrd="0" destOrd="0" presId="urn:microsoft.com/office/officeart/2005/8/layout/vList2"/>
    <dgm:cxn modelId="{5B826777-4B3E-452A-B5CE-5A7E4C7EB07B}" type="presParOf" srcId="{04043E22-CE48-402D-B333-C8C1B0F7B55E}" destId="{EEDD89F5-44C3-45B7-9179-48175EA982D4}" srcOrd="1" destOrd="0" presId="urn:microsoft.com/office/officeart/2005/8/layout/vList2"/>
    <dgm:cxn modelId="{534B9F38-326D-49C8-BDC0-2952A3A10B2E}" type="presParOf" srcId="{04043E22-CE48-402D-B333-C8C1B0F7B55E}" destId="{81932943-B1E4-4D69-8DF7-3B9B3616724D}" srcOrd="2" destOrd="0" presId="urn:microsoft.com/office/officeart/2005/8/layout/vList2"/>
    <dgm:cxn modelId="{B1824B6B-6426-4D48-AE6F-0A13B0E5F584}" type="presParOf" srcId="{04043E22-CE48-402D-B333-C8C1B0F7B55E}" destId="{782DE7ED-1AE9-4835-AD89-A318C55D0140}" srcOrd="3" destOrd="0" presId="urn:microsoft.com/office/officeart/2005/8/layout/vList2"/>
    <dgm:cxn modelId="{DAD48665-B398-4D49-845D-AD729E0E0FF6}" type="presParOf" srcId="{04043E22-CE48-402D-B333-C8C1B0F7B55E}" destId="{57BDE496-1859-4823-AC8E-7A3C3FB546C5}" srcOrd="4" destOrd="0" presId="urn:microsoft.com/office/officeart/2005/8/layout/vList2"/>
    <dgm:cxn modelId="{3AB0DA92-52EE-4982-835B-65884716BFF5}" type="presParOf" srcId="{04043E22-CE48-402D-B333-C8C1B0F7B55E}" destId="{16A15C3D-4A6A-4193-BB45-C1650956B4E8}" srcOrd="5" destOrd="0" presId="urn:microsoft.com/office/officeart/2005/8/layout/vList2"/>
    <dgm:cxn modelId="{29DBCC86-0325-4CCB-B70A-EB6BDFB2D6FE}" type="presParOf" srcId="{04043E22-CE48-402D-B333-C8C1B0F7B55E}" destId="{92B8B812-3096-469F-811B-CACFA3323768}" srcOrd="6" destOrd="0" presId="urn:microsoft.com/office/officeart/2005/8/layout/vList2"/>
    <dgm:cxn modelId="{9498C512-7C01-4754-AD23-E0EB1E36AC6D}" type="presParOf" srcId="{04043E22-CE48-402D-B333-C8C1B0F7B55E}" destId="{24635CDC-805D-4EFC-950E-405DCC330F66}" srcOrd="7" destOrd="0" presId="urn:microsoft.com/office/officeart/2005/8/layout/vList2"/>
    <dgm:cxn modelId="{98B84B07-E7B0-4167-B82B-49851E3D8FD0}" type="presParOf" srcId="{04043E22-CE48-402D-B333-C8C1B0F7B55E}" destId="{87EC9FAA-3B46-4353-8D4A-26FFAF5E2A5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045882-AA78-451D-AC0A-E8F84F4AC8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169240D-F6A1-49D2-94ED-4614A5DEEC31}">
      <dgm:prSet/>
      <dgm:spPr/>
      <dgm:t>
        <a:bodyPr/>
        <a:lstStyle/>
        <a:p>
          <a:r>
            <a:rPr lang="en-US" b="0" i="1" dirty="0"/>
            <a:t>A callback is a call to another function from a function</a:t>
          </a:r>
          <a:endParaRPr lang="fr-FR" dirty="0"/>
        </a:p>
      </dgm:t>
    </dgm:pt>
    <dgm:pt modelId="{B6BB2983-48AD-4F50-B5CD-259C85F9E58F}" type="parTrans" cxnId="{88BCE51C-04F5-4274-9910-E43DD48177B3}">
      <dgm:prSet/>
      <dgm:spPr/>
      <dgm:t>
        <a:bodyPr/>
        <a:lstStyle/>
        <a:p>
          <a:endParaRPr lang="fr-FR"/>
        </a:p>
      </dgm:t>
    </dgm:pt>
    <dgm:pt modelId="{8131DC67-2D8F-4BB6-81AE-60A13B221CCA}" type="sibTrans" cxnId="{88BCE51C-04F5-4274-9910-E43DD48177B3}">
      <dgm:prSet/>
      <dgm:spPr/>
      <dgm:t>
        <a:bodyPr/>
        <a:lstStyle/>
        <a:p>
          <a:endParaRPr lang="fr-FR"/>
        </a:p>
      </dgm:t>
    </dgm:pt>
    <dgm:pt modelId="{63B2A596-8498-40D0-913B-AACB36DD71A2}">
      <dgm:prSet/>
      <dgm:spPr/>
      <dgm:t>
        <a:bodyPr/>
        <a:lstStyle/>
        <a:p>
          <a:r>
            <a:rPr lang="fr-FR" b="0" i="1" dirty="0"/>
            <a:t>.</a:t>
          </a:r>
          <a:r>
            <a:rPr lang="fr-FR" b="0" i="1" dirty="0" err="1"/>
            <a:t>map</a:t>
          </a:r>
          <a:r>
            <a:rPr lang="fr-FR" b="0" i="1" dirty="0"/>
            <a:t>((variable)=&gt; variable)</a:t>
          </a:r>
          <a:endParaRPr lang="fr-FR" dirty="0"/>
        </a:p>
      </dgm:t>
    </dgm:pt>
    <dgm:pt modelId="{260F081B-4284-459C-9DD0-C6A48EDC5E8A}" type="parTrans" cxnId="{0892A20F-11F4-48ED-95F0-44BA8F3C0E5F}">
      <dgm:prSet/>
      <dgm:spPr/>
      <dgm:t>
        <a:bodyPr/>
        <a:lstStyle/>
        <a:p>
          <a:endParaRPr lang="fr-FR"/>
        </a:p>
      </dgm:t>
    </dgm:pt>
    <dgm:pt modelId="{92890970-368E-48D6-891F-AACC53DDE659}" type="sibTrans" cxnId="{0892A20F-11F4-48ED-95F0-44BA8F3C0E5F}">
      <dgm:prSet/>
      <dgm:spPr/>
      <dgm:t>
        <a:bodyPr/>
        <a:lstStyle/>
        <a:p>
          <a:endParaRPr lang="fr-FR"/>
        </a:p>
      </dgm:t>
    </dgm:pt>
    <dgm:pt modelId="{C47193F4-F609-4EC1-9FF7-A9904712C622}">
      <dgm:prSet/>
      <dgm:spPr/>
      <dgm:t>
        <a:bodyPr/>
        <a:lstStyle/>
        <a:p>
          <a:r>
            <a:rPr lang="fr-FR" b="0" dirty="0"/>
            <a:t>.</a:t>
          </a:r>
          <a:r>
            <a:rPr lang="fr-FR" b="0" i="1" dirty="0" err="1"/>
            <a:t>addEventListener</a:t>
          </a:r>
          <a:r>
            <a:rPr lang="fr-FR" b="0" dirty="0"/>
            <a:t>("click", (</a:t>
          </a:r>
          <a:r>
            <a:rPr lang="fr-FR" b="0" dirty="0" err="1"/>
            <a:t>eventName</a:t>
          </a:r>
          <a:r>
            <a:rPr lang="fr-FR" b="0" dirty="0"/>
            <a:t>) </a:t>
          </a:r>
          <a:r>
            <a:rPr lang="fr-FR" b="0" i="1" dirty="0"/>
            <a:t>=&gt; 	</a:t>
          </a:r>
          <a:r>
            <a:rPr lang="fr-FR" b="0" dirty="0"/>
            <a:t>{</a:t>
          </a:r>
          <a:r>
            <a:rPr lang="fr-FR" b="0" dirty="0" err="1"/>
            <a:t>myFunction</a:t>
          </a:r>
          <a:r>
            <a:rPr lang="fr-FR" b="0" dirty="0"/>
            <a:t>();});</a:t>
          </a:r>
          <a:endParaRPr lang="fr-FR" dirty="0"/>
        </a:p>
      </dgm:t>
    </dgm:pt>
    <dgm:pt modelId="{68147158-3D40-43DC-9E3C-32F73961DAE4}" type="parTrans" cxnId="{EBC941B5-6B3C-4956-9D2D-54D934627D03}">
      <dgm:prSet/>
      <dgm:spPr/>
      <dgm:t>
        <a:bodyPr/>
        <a:lstStyle/>
        <a:p>
          <a:endParaRPr lang="fr-FR"/>
        </a:p>
      </dgm:t>
    </dgm:pt>
    <dgm:pt modelId="{48F2800F-F94F-4C69-A7A1-26A3ED3E3388}" type="sibTrans" cxnId="{EBC941B5-6B3C-4956-9D2D-54D934627D03}">
      <dgm:prSet/>
      <dgm:spPr/>
      <dgm:t>
        <a:bodyPr/>
        <a:lstStyle/>
        <a:p>
          <a:endParaRPr lang="fr-FR"/>
        </a:p>
      </dgm:t>
    </dgm:pt>
    <dgm:pt modelId="{04043E22-CE48-402D-B333-C8C1B0F7B55E}" type="pres">
      <dgm:prSet presAssocID="{A2045882-AA78-451D-AC0A-E8F84F4AC838}" presName="linear" presStyleCnt="0">
        <dgm:presLayoutVars>
          <dgm:animLvl val="lvl"/>
          <dgm:resizeHandles val="exact"/>
        </dgm:presLayoutVars>
      </dgm:prSet>
      <dgm:spPr/>
    </dgm:pt>
    <dgm:pt modelId="{0302A8D8-ACF2-45F6-A40D-973D1BD113C3}" type="pres">
      <dgm:prSet presAssocID="{7169240D-F6A1-49D2-94ED-4614A5DEEC3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05E58FE-A370-41A4-9BE0-01E471858117}" type="pres">
      <dgm:prSet presAssocID="{7169240D-F6A1-49D2-94ED-4614A5DEEC3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892A20F-11F4-48ED-95F0-44BA8F3C0E5F}" srcId="{7169240D-F6A1-49D2-94ED-4614A5DEEC31}" destId="{63B2A596-8498-40D0-913B-AACB36DD71A2}" srcOrd="0" destOrd="0" parTransId="{260F081B-4284-459C-9DD0-C6A48EDC5E8A}" sibTransId="{92890970-368E-48D6-891F-AACC53DDE659}"/>
    <dgm:cxn modelId="{88BCE51C-04F5-4274-9910-E43DD48177B3}" srcId="{A2045882-AA78-451D-AC0A-E8F84F4AC838}" destId="{7169240D-F6A1-49D2-94ED-4614A5DEEC31}" srcOrd="0" destOrd="0" parTransId="{B6BB2983-48AD-4F50-B5CD-259C85F9E58F}" sibTransId="{8131DC67-2D8F-4BB6-81AE-60A13B221CCA}"/>
    <dgm:cxn modelId="{D17CA56A-CA76-4DCF-8DDD-8156AFA9BCC4}" type="presOf" srcId="{C47193F4-F609-4EC1-9FF7-A9904712C622}" destId="{105E58FE-A370-41A4-9BE0-01E471858117}" srcOrd="0" destOrd="1" presId="urn:microsoft.com/office/officeart/2005/8/layout/vList2"/>
    <dgm:cxn modelId="{0FFC7079-A541-44EB-95BA-6A529CFA2A22}" type="presOf" srcId="{63B2A596-8498-40D0-913B-AACB36DD71A2}" destId="{105E58FE-A370-41A4-9BE0-01E471858117}" srcOrd="0" destOrd="0" presId="urn:microsoft.com/office/officeart/2005/8/layout/vList2"/>
    <dgm:cxn modelId="{EBC941B5-6B3C-4956-9D2D-54D934627D03}" srcId="{7169240D-F6A1-49D2-94ED-4614A5DEEC31}" destId="{C47193F4-F609-4EC1-9FF7-A9904712C622}" srcOrd="1" destOrd="0" parTransId="{68147158-3D40-43DC-9E3C-32F73961DAE4}" sibTransId="{48F2800F-F94F-4C69-A7A1-26A3ED3E3388}"/>
    <dgm:cxn modelId="{7DF000D8-CA78-4DC2-9A0C-E0084779473D}" type="presOf" srcId="{A2045882-AA78-451D-AC0A-E8F84F4AC838}" destId="{04043E22-CE48-402D-B333-C8C1B0F7B55E}" srcOrd="0" destOrd="0" presId="urn:microsoft.com/office/officeart/2005/8/layout/vList2"/>
    <dgm:cxn modelId="{AA39D7FB-F52D-4469-9C74-287A2C2EF28A}" type="presOf" srcId="{7169240D-F6A1-49D2-94ED-4614A5DEEC31}" destId="{0302A8D8-ACF2-45F6-A40D-973D1BD113C3}" srcOrd="0" destOrd="0" presId="urn:microsoft.com/office/officeart/2005/8/layout/vList2"/>
    <dgm:cxn modelId="{F7106CB3-3E4A-425C-8DAD-ABF67483C0CD}" type="presParOf" srcId="{04043E22-CE48-402D-B333-C8C1B0F7B55E}" destId="{0302A8D8-ACF2-45F6-A40D-973D1BD113C3}" srcOrd="0" destOrd="0" presId="urn:microsoft.com/office/officeart/2005/8/layout/vList2"/>
    <dgm:cxn modelId="{1AFC0FB0-4D60-47A0-93CB-735CEF5B19B9}" type="presParOf" srcId="{04043E22-CE48-402D-B333-C8C1B0F7B55E}" destId="{105E58FE-A370-41A4-9BE0-01E47185811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045882-AA78-451D-AC0A-E8F84F4AC8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169240D-F6A1-49D2-94ED-4614A5DEEC31}">
      <dgm:prSet/>
      <dgm:spPr/>
      <dgm:t>
        <a:bodyPr/>
        <a:lstStyle/>
        <a:p>
          <a:r>
            <a:rPr lang="en-US" b="1" i="0" dirty="0"/>
            <a:t>Variable binding</a:t>
          </a:r>
          <a:endParaRPr lang="fr-FR" b="1" dirty="0"/>
        </a:p>
      </dgm:t>
    </dgm:pt>
    <dgm:pt modelId="{B6BB2983-48AD-4F50-B5CD-259C85F9E58F}" type="parTrans" cxnId="{88BCE51C-04F5-4274-9910-E43DD48177B3}">
      <dgm:prSet/>
      <dgm:spPr/>
      <dgm:t>
        <a:bodyPr/>
        <a:lstStyle/>
        <a:p>
          <a:endParaRPr lang="fr-FR"/>
        </a:p>
      </dgm:t>
    </dgm:pt>
    <dgm:pt modelId="{8131DC67-2D8F-4BB6-81AE-60A13B221CCA}" type="sibTrans" cxnId="{88BCE51C-04F5-4274-9910-E43DD48177B3}">
      <dgm:prSet/>
      <dgm:spPr/>
      <dgm:t>
        <a:bodyPr/>
        <a:lstStyle/>
        <a:p>
          <a:endParaRPr lang="fr-FR"/>
        </a:p>
      </dgm:t>
    </dgm:pt>
    <dgm:pt modelId="{4CC9DFE6-F50F-4CAA-B178-C99B52EF115B}">
      <dgm:prSet/>
      <dgm:spPr/>
      <dgm:t>
        <a:bodyPr/>
        <a:lstStyle/>
        <a:p>
          <a:r>
            <a:rPr lang="fr-FR" b="1" i="0" dirty="0" err="1"/>
            <a:t>Function</a:t>
          </a:r>
          <a:r>
            <a:rPr lang="fr-FR" b="1" i="0" dirty="0"/>
            <a:t> Binding:</a:t>
          </a:r>
          <a:endParaRPr lang="fr-FR" dirty="0"/>
        </a:p>
      </dgm:t>
    </dgm:pt>
    <dgm:pt modelId="{D0B8BC54-E72F-4EED-B9F5-86CA6DF8D6EE}" type="parTrans" cxnId="{51D932AF-96D3-43D5-9123-38D4139EE528}">
      <dgm:prSet/>
      <dgm:spPr/>
      <dgm:t>
        <a:bodyPr/>
        <a:lstStyle/>
        <a:p>
          <a:endParaRPr lang="fr-FR"/>
        </a:p>
      </dgm:t>
    </dgm:pt>
    <dgm:pt modelId="{24C5F2AE-0734-4C0B-8D13-593C9CAFC943}" type="sibTrans" cxnId="{51D932AF-96D3-43D5-9123-38D4139EE528}">
      <dgm:prSet/>
      <dgm:spPr/>
      <dgm:t>
        <a:bodyPr/>
        <a:lstStyle/>
        <a:p>
          <a:endParaRPr lang="fr-FR"/>
        </a:p>
      </dgm:t>
    </dgm:pt>
    <dgm:pt modelId="{AD4369FB-64EE-4873-ADAA-00E9F00689EE}">
      <dgm:prSet/>
      <dgm:spPr/>
      <dgm:t>
        <a:bodyPr/>
        <a:lstStyle/>
        <a:p>
          <a:r>
            <a:rPr lang="en-US" b="0" i="0" dirty="0"/>
            <a:t>let x = 10; // Here, "x" is a variable binding that holds the value 10.</a:t>
          </a:r>
          <a:endParaRPr lang="fr-FR" dirty="0"/>
        </a:p>
      </dgm:t>
    </dgm:pt>
    <dgm:pt modelId="{FCE8BF2F-FEB4-4FE3-AEE4-7C8621C06DA4}" type="parTrans" cxnId="{3C8384D5-8E26-4CD9-A517-00FB1B5FB5F5}">
      <dgm:prSet/>
      <dgm:spPr/>
      <dgm:t>
        <a:bodyPr/>
        <a:lstStyle/>
        <a:p>
          <a:endParaRPr lang="fr-FR"/>
        </a:p>
      </dgm:t>
    </dgm:pt>
    <dgm:pt modelId="{43B9AF1F-2ABE-4762-A950-04CD0158D4C2}" type="sibTrans" cxnId="{3C8384D5-8E26-4CD9-A517-00FB1B5FB5F5}">
      <dgm:prSet/>
      <dgm:spPr/>
      <dgm:t>
        <a:bodyPr/>
        <a:lstStyle/>
        <a:p>
          <a:endParaRPr lang="fr-FR"/>
        </a:p>
      </dgm:t>
    </dgm:pt>
    <dgm:pt modelId="{BB6CE6D4-A6BD-4100-9FEA-E3A7540D0D06}">
      <dgm:prSet/>
      <dgm:spPr/>
      <dgm:t>
        <a:bodyPr/>
        <a:lstStyle/>
        <a:p>
          <a:r>
            <a:rPr lang="fr-FR" b="0" i="0" dirty="0" err="1"/>
            <a:t>function</a:t>
          </a:r>
          <a:r>
            <a:rPr lang="fr-FR" b="0" i="0" dirty="0"/>
            <a:t> </a:t>
          </a:r>
          <a:r>
            <a:rPr lang="fr-FR" b="0" i="0" dirty="0" err="1"/>
            <a:t>greet</a:t>
          </a:r>
          <a:r>
            <a:rPr lang="fr-FR" b="0" i="0" dirty="0"/>
            <a:t>(</a:t>
          </a:r>
          <a:r>
            <a:rPr lang="fr-FR" b="0" i="0" dirty="0" err="1"/>
            <a:t>name</a:t>
          </a:r>
          <a:r>
            <a:rPr lang="fr-FR" b="0" i="0" dirty="0"/>
            <a:t>) { console.log(</a:t>
          </a:r>
          <a:r>
            <a:rPr lang="fr-FR" b="0" i="0" dirty="0" err="1"/>
            <a:t>name</a:t>
          </a:r>
          <a:r>
            <a:rPr lang="fr-FR" b="0" i="0" dirty="0"/>
            <a:t>}); // "</a:t>
          </a:r>
          <a:r>
            <a:rPr lang="fr-FR" b="0" i="0" dirty="0" err="1"/>
            <a:t>greet</a:t>
          </a:r>
          <a:r>
            <a:rPr lang="fr-FR" b="0" i="0" dirty="0"/>
            <a:t>" </a:t>
          </a:r>
          <a:r>
            <a:rPr lang="fr-FR" b="0" i="0" dirty="0" err="1"/>
            <a:t>is</a:t>
          </a:r>
          <a:r>
            <a:rPr lang="fr-FR" b="0" i="0" dirty="0"/>
            <a:t> a </a:t>
          </a:r>
          <a:r>
            <a:rPr lang="fr-FR" b="0" i="0" dirty="0" err="1"/>
            <a:t>function</a:t>
          </a:r>
          <a:r>
            <a:rPr lang="fr-FR" b="0" i="0" dirty="0"/>
            <a:t> binding.}</a:t>
          </a:r>
          <a:endParaRPr lang="fr-FR" dirty="0"/>
        </a:p>
      </dgm:t>
    </dgm:pt>
    <dgm:pt modelId="{3AADFA1D-26BC-4539-A781-39D1EE4A6644}" type="parTrans" cxnId="{CFDBFB28-691F-4627-9045-BA81E5762430}">
      <dgm:prSet/>
      <dgm:spPr/>
      <dgm:t>
        <a:bodyPr/>
        <a:lstStyle/>
        <a:p>
          <a:endParaRPr lang="fr-FR"/>
        </a:p>
      </dgm:t>
    </dgm:pt>
    <dgm:pt modelId="{11B49065-B2C8-4BC4-B322-20C99BC7A5D8}" type="sibTrans" cxnId="{CFDBFB28-691F-4627-9045-BA81E5762430}">
      <dgm:prSet/>
      <dgm:spPr/>
      <dgm:t>
        <a:bodyPr/>
        <a:lstStyle/>
        <a:p>
          <a:endParaRPr lang="fr-FR"/>
        </a:p>
      </dgm:t>
    </dgm:pt>
    <dgm:pt modelId="{78841E8F-B3E9-46B4-953E-74E359C24A3A}">
      <dgm:prSet/>
      <dgm:spPr/>
      <dgm:t>
        <a:bodyPr/>
        <a:lstStyle/>
        <a:p>
          <a:r>
            <a:rPr lang="en-US" b="0" i="0" dirty="0"/>
            <a:t>When you define a function, </a:t>
          </a:r>
          <a:endParaRPr lang="fr-FR" dirty="0"/>
        </a:p>
      </dgm:t>
    </dgm:pt>
    <dgm:pt modelId="{756C228A-C359-412B-8EB1-FB530F8322B3}" type="parTrans" cxnId="{01C5F94B-D01A-404A-B5D5-60F06579ACED}">
      <dgm:prSet/>
      <dgm:spPr/>
      <dgm:t>
        <a:bodyPr/>
        <a:lstStyle/>
        <a:p>
          <a:endParaRPr lang="fr-FR"/>
        </a:p>
      </dgm:t>
    </dgm:pt>
    <dgm:pt modelId="{31D8B84E-0980-44DC-90A6-7B6E77B0A3FE}" type="sibTrans" cxnId="{01C5F94B-D01A-404A-B5D5-60F06579ACED}">
      <dgm:prSet/>
      <dgm:spPr/>
      <dgm:t>
        <a:bodyPr/>
        <a:lstStyle/>
        <a:p>
          <a:endParaRPr lang="fr-FR"/>
        </a:p>
      </dgm:t>
    </dgm:pt>
    <dgm:pt modelId="{9D2489F9-74CF-49EF-BD75-36642BB5DA4A}">
      <dgm:prSet/>
      <dgm:spPr/>
      <dgm:t>
        <a:bodyPr/>
        <a:lstStyle/>
        <a:p>
          <a:r>
            <a:rPr lang="en-US" b="0" i="0" dirty="0"/>
            <a:t>you are creating a binding between a function name and a block of code. </a:t>
          </a:r>
          <a:endParaRPr lang="fr-FR" dirty="0"/>
        </a:p>
      </dgm:t>
    </dgm:pt>
    <dgm:pt modelId="{844EC80F-5EFF-4212-A427-ADA331CF560B}" type="parTrans" cxnId="{5A470C29-1643-48C5-B125-49131B7387EF}">
      <dgm:prSet/>
      <dgm:spPr/>
      <dgm:t>
        <a:bodyPr/>
        <a:lstStyle/>
        <a:p>
          <a:endParaRPr lang="fr-FR"/>
        </a:p>
      </dgm:t>
    </dgm:pt>
    <dgm:pt modelId="{69739C1F-7D7B-4740-B559-2E11434BFFA6}" type="sibTrans" cxnId="{5A470C29-1643-48C5-B125-49131B7387EF}">
      <dgm:prSet/>
      <dgm:spPr/>
      <dgm:t>
        <a:bodyPr/>
        <a:lstStyle/>
        <a:p>
          <a:endParaRPr lang="fr-FR"/>
        </a:p>
      </dgm:t>
    </dgm:pt>
    <dgm:pt modelId="{E206C49A-8EB4-4EC4-BCB1-0AB2D0CB5BBA}">
      <dgm:prSet/>
      <dgm:spPr/>
      <dgm:t>
        <a:bodyPr/>
        <a:lstStyle/>
        <a:p>
          <a:r>
            <a:rPr lang="fr-FR" b="1" i="0" dirty="0" err="1"/>
            <a:t>Parameter</a:t>
          </a:r>
          <a:r>
            <a:rPr lang="fr-FR" b="1" i="0" dirty="0"/>
            <a:t> Binding</a:t>
          </a:r>
          <a:endParaRPr lang="fr-FR" dirty="0"/>
        </a:p>
      </dgm:t>
    </dgm:pt>
    <dgm:pt modelId="{96650AA4-5517-4EDF-B639-1559CC6279C1}" type="parTrans" cxnId="{82FCE968-F841-4AD7-B3A5-F7AB74888132}">
      <dgm:prSet/>
      <dgm:spPr/>
      <dgm:t>
        <a:bodyPr/>
        <a:lstStyle/>
        <a:p>
          <a:endParaRPr lang="fr-FR"/>
        </a:p>
      </dgm:t>
    </dgm:pt>
    <dgm:pt modelId="{15D75C01-859A-4F27-870C-9A76B888F67E}" type="sibTrans" cxnId="{82FCE968-F841-4AD7-B3A5-F7AB74888132}">
      <dgm:prSet/>
      <dgm:spPr/>
      <dgm:t>
        <a:bodyPr/>
        <a:lstStyle/>
        <a:p>
          <a:endParaRPr lang="fr-FR"/>
        </a:p>
      </dgm:t>
    </dgm:pt>
    <dgm:pt modelId="{98DC1A64-7170-4312-A233-C6A844CD606A}">
      <dgm:prSet/>
      <dgm:spPr/>
      <dgm:t>
        <a:bodyPr/>
        <a:lstStyle/>
        <a:p>
          <a:r>
            <a:rPr lang="en-US" b="0" i="0"/>
            <a:t>function add(a, b) { return a + b; // "a" and "b" are parameter bindings. }</a:t>
          </a:r>
          <a:endParaRPr lang="fr-FR" dirty="0"/>
        </a:p>
      </dgm:t>
    </dgm:pt>
    <dgm:pt modelId="{544F27C1-87CD-405F-BB25-E08C5037E219}" type="parTrans" cxnId="{E627BDBA-5F35-4E7D-8DF9-2DD192528010}">
      <dgm:prSet/>
      <dgm:spPr/>
      <dgm:t>
        <a:bodyPr/>
        <a:lstStyle/>
        <a:p>
          <a:endParaRPr lang="fr-FR"/>
        </a:p>
      </dgm:t>
    </dgm:pt>
    <dgm:pt modelId="{EC38B97B-F26E-4CA1-93AE-B41346EEC349}" type="sibTrans" cxnId="{E627BDBA-5F35-4E7D-8DF9-2DD192528010}">
      <dgm:prSet/>
      <dgm:spPr/>
      <dgm:t>
        <a:bodyPr/>
        <a:lstStyle/>
        <a:p>
          <a:endParaRPr lang="fr-FR"/>
        </a:p>
      </dgm:t>
    </dgm:pt>
    <dgm:pt modelId="{2C870318-97EA-4901-A32D-171350215EC0}">
      <dgm:prSet/>
      <dgm:spPr/>
      <dgm:t>
        <a:bodyPr/>
        <a:lstStyle/>
        <a:p>
          <a:r>
            <a:rPr lang="en-US" b="0" i="0" dirty="0"/>
            <a:t>When you declare parameters in a function's parameter list, </a:t>
          </a:r>
          <a:endParaRPr lang="fr-FR" dirty="0"/>
        </a:p>
      </dgm:t>
    </dgm:pt>
    <dgm:pt modelId="{B572BDE1-8C46-4C3F-AD48-07F78B2676AE}" type="parTrans" cxnId="{BEB780D3-19F3-4723-B6E8-F06D3F3EFC97}">
      <dgm:prSet/>
      <dgm:spPr/>
      <dgm:t>
        <a:bodyPr/>
        <a:lstStyle/>
        <a:p>
          <a:endParaRPr lang="fr-FR"/>
        </a:p>
      </dgm:t>
    </dgm:pt>
    <dgm:pt modelId="{E8B83356-B4CF-4CF6-8692-1D63B8FEA65F}" type="sibTrans" cxnId="{BEB780D3-19F3-4723-B6E8-F06D3F3EFC97}">
      <dgm:prSet/>
      <dgm:spPr/>
      <dgm:t>
        <a:bodyPr/>
        <a:lstStyle/>
        <a:p>
          <a:endParaRPr lang="fr-FR"/>
        </a:p>
      </dgm:t>
    </dgm:pt>
    <dgm:pt modelId="{FEF31DD5-6CB7-4AB1-B872-59A3D14F7A79}">
      <dgm:prSet/>
      <dgm:spPr/>
      <dgm:t>
        <a:bodyPr/>
        <a:lstStyle/>
        <a:p>
          <a:r>
            <a:rPr lang="en-US" b="0" i="0" dirty="0"/>
            <a:t>you are creating bindings between those parameter names and the values that are passed as arguments when the function is called.</a:t>
          </a:r>
          <a:endParaRPr lang="fr-FR" dirty="0"/>
        </a:p>
      </dgm:t>
    </dgm:pt>
    <dgm:pt modelId="{491EF3E0-6D82-4004-9B83-1E0AD9238473}" type="parTrans" cxnId="{A82D260A-0774-4173-8935-C1A929FE4F96}">
      <dgm:prSet/>
      <dgm:spPr/>
      <dgm:t>
        <a:bodyPr/>
        <a:lstStyle/>
        <a:p>
          <a:endParaRPr lang="fr-FR"/>
        </a:p>
      </dgm:t>
    </dgm:pt>
    <dgm:pt modelId="{36C5A5BC-E210-43C7-A548-44E0399D2E0C}" type="sibTrans" cxnId="{A82D260A-0774-4173-8935-C1A929FE4F96}">
      <dgm:prSet/>
      <dgm:spPr/>
      <dgm:t>
        <a:bodyPr/>
        <a:lstStyle/>
        <a:p>
          <a:endParaRPr lang="fr-FR"/>
        </a:p>
      </dgm:t>
    </dgm:pt>
    <dgm:pt modelId="{04043E22-CE48-402D-B333-C8C1B0F7B55E}" type="pres">
      <dgm:prSet presAssocID="{A2045882-AA78-451D-AC0A-E8F84F4AC838}" presName="linear" presStyleCnt="0">
        <dgm:presLayoutVars>
          <dgm:animLvl val="lvl"/>
          <dgm:resizeHandles val="exact"/>
        </dgm:presLayoutVars>
      </dgm:prSet>
      <dgm:spPr/>
    </dgm:pt>
    <dgm:pt modelId="{0302A8D8-ACF2-45F6-A40D-973D1BD113C3}" type="pres">
      <dgm:prSet presAssocID="{7169240D-F6A1-49D2-94ED-4614A5DEEC3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B9D2B63-8587-4443-A794-77BBF88A264D}" type="pres">
      <dgm:prSet presAssocID="{7169240D-F6A1-49D2-94ED-4614A5DEEC31}" presName="childText" presStyleLbl="revTx" presStyleIdx="0" presStyleCnt="3">
        <dgm:presLayoutVars>
          <dgm:bulletEnabled val="1"/>
        </dgm:presLayoutVars>
      </dgm:prSet>
      <dgm:spPr/>
    </dgm:pt>
    <dgm:pt modelId="{709A0FFC-6924-471A-AA3E-36A92B73CFA8}" type="pres">
      <dgm:prSet presAssocID="{4CC9DFE6-F50F-4CAA-B178-C99B52EF115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022B6E-A93B-4493-8817-0ACF3E52C6EC}" type="pres">
      <dgm:prSet presAssocID="{4CC9DFE6-F50F-4CAA-B178-C99B52EF115B}" presName="childText" presStyleLbl="revTx" presStyleIdx="1" presStyleCnt="3">
        <dgm:presLayoutVars>
          <dgm:bulletEnabled val="1"/>
        </dgm:presLayoutVars>
      </dgm:prSet>
      <dgm:spPr/>
    </dgm:pt>
    <dgm:pt modelId="{8E15DE03-53DD-4884-B48C-92202F4EB0FB}" type="pres">
      <dgm:prSet presAssocID="{E206C49A-8EB4-4EC4-BCB1-0AB2D0CB5BB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F69D593-0887-4B88-BFFA-C27FC04A316F}" type="pres">
      <dgm:prSet presAssocID="{E206C49A-8EB4-4EC4-BCB1-0AB2D0CB5BB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82D260A-0774-4173-8935-C1A929FE4F96}" srcId="{2C870318-97EA-4901-A32D-171350215EC0}" destId="{FEF31DD5-6CB7-4AB1-B872-59A3D14F7A79}" srcOrd="0" destOrd="0" parTransId="{491EF3E0-6D82-4004-9B83-1E0AD9238473}" sibTransId="{36C5A5BC-E210-43C7-A548-44E0399D2E0C}"/>
    <dgm:cxn modelId="{144DEC11-9AFC-4863-8D78-141F27B791D0}" type="presOf" srcId="{4CC9DFE6-F50F-4CAA-B178-C99B52EF115B}" destId="{709A0FFC-6924-471A-AA3E-36A92B73CFA8}" srcOrd="0" destOrd="0" presId="urn:microsoft.com/office/officeart/2005/8/layout/vList2"/>
    <dgm:cxn modelId="{88BCE51C-04F5-4274-9910-E43DD48177B3}" srcId="{A2045882-AA78-451D-AC0A-E8F84F4AC838}" destId="{7169240D-F6A1-49D2-94ED-4614A5DEEC31}" srcOrd="0" destOrd="0" parTransId="{B6BB2983-48AD-4F50-B5CD-259C85F9E58F}" sibTransId="{8131DC67-2D8F-4BB6-81AE-60A13B221CCA}"/>
    <dgm:cxn modelId="{CFDBFB28-691F-4627-9045-BA81E5762430}" srcId="{4CC9DFE6-F50F-4CAA-B178-C99B52EF115B}" destId="{BB6CE6D4-A6BD-4100-9FEA-E3A7540D0D06}" srcOrd="1" destOrd="0" parTransId="{3AADFA1D-26BC-4539-A781-39D1EE4A6644}" sibTransId="{11B49065-B2C8-4BC4-B322-20C99BC7A5D8}"/>
    <dgm:cxn modelId="{5A470C29-1643-48C5-B125-49131B7387EF}" srcId="{78841E8F-B3E9-46B4-953E-74E359C24A3A}" destId="{9D2489F9-74CF-49EF-BD75-36642BB5DA4A}" srcOrd="0" destOrd="0" parTransId="{844EC80F-5EFF-4212-A427-ADA331CF560B}" sibTransId="{69739C1F-7D7B-4740-B559-2E11434BFFA6}"/>
    <dgm:cxn modelId="{83B9F33F-E4E6-4B9C-A004-1695E330CE66}" type="presOf" srcId="{E206C49A-8EB4-4EC4-BCB1-0AB2D0CB5BBA}" destId="{8E15DE03-53DD-4884-B48C-92202F4EB0FB}" srcOrd="0" destOrd="0" presId="urn:microsoft.com/office/officeart/2005/8/layout/vList2"/>
    <dgm:cxn modelId="{82FCE968-F841-4AD7-B3A5-F7AB74888132}" srcId="{A2045882-AA78-451D-AC0A-E8F84F4AC838}" destId="{E206C49A-8EB4-4EC4-BCB1-0AB2D0CB5BBA}" srcOrd="2" destOrd="0" parTransId="{96650AA4-5517-4EDF-B639-1559CC6279C1}" sibTransId="{15D75C01-859A-4F27-870C-9A76B888F67E}"/>
    <dgm:cxn modelId="{01C5F94B-D01A-404A-B5D5-60F06579ACED}" srcId="{4CC9DFE6-F50F-4CAA-B178-C99B52EF115B}" destId="{78841E8F-B3E9-46B4-953E-74E359C24A3A}" srcOrd="0" destOrd="0" parTransId="{756C228A-C359-412B-8EB1-FB530F8322B3}" sibTransId="{31D8B84E-0980-44DC-90A6-7B6E77B0A3FE}"/>
    <dgm:cxn modelId="{B2040777-F88D-477F-A178-51C54B5C9209}" type="presOf" srcId="{9D2489F9-74CF-49EF-BD75-36642BB5DA4A}" destId="{57022B6E-A93B-4493-8817-0ACF3E52C6EC}" srcOrd="0" destOrd="1" presId="urn:microsoft.com/office/officeart/2005/8/layout/vList2"/>
    <dgm:cxn modelId="{9EAE177F-6366-4834-9090-F0F7FFB43F65}" type="presOf" srcId="{FEF31DD5-6CB7-4AB1-B872-59A3D14F7A79}" destId="{FF69D593-0887-4B88-BFFA-C27FC04A316F}" srcOrd="0" destOrd="1" presId="urn:microsoft.com/office/officeart/2005/8/layout/vList2"/>
    <dgm:cxn modelId="{B0715C86-7E27-4B9B-BC10-AFE614871EE2}" type="presOf" srcId="{AD4369FB-64EE-4873-ADAA-00E9F00689EE}" destId="{DB9D2B63-8587-4443-A794-77BBF88A264D}" srcOrd="0" destOrd="0" presId="urn:microsoft.com/office/officeart/2005/8/layout/vList2"/>
    <dgm:cxn modelId="{51D932AF-96D3-43D5-9123-38D4139EE528}" srcId="{A2045882-AA78-451D-AC0A-E8F84F4AC838}" destId="{4CC9DFE6-F50F-4CAA-B178-C99B52EF115B}" srcOrd="1" destOrd="0" parTransId="{D0B8BC54-E72F-4EED-B9F5-86CA6DF8D6EE}" sibTransId="{24C5F2AE-0734-4C0B-8D13-593C9CAFC943}"/>
    <dgm:cxn modelId="{E627BDBA-5F35-4E7D-8DF9-2DD192528010}" srcId="{E206C49A-8EB4-4EC4-BCB1-0AB2D0CB5BBA}" destId="{98DC1A64-7170-4312-A233-C6A844CD606A}" srcOrd="1" destOrd="0" parTransId="{544F27C1-87CD-405F-BB25-E08C5037E219}" sibTransId="{EC38B97B-F26E-4CA1-93AE-B41346EEC349}"/>
    <dgm:cxn modelId="{FBDC1BC8-C985-42E4-B780-9DA42E6E194D}" type="presOf" srcId="{78841E8F-B3E9-46B4-953E-74E359C24A3A}" destId="{57022B6E-A93B-4493-8817-0ACF3E52C6EC}" srcOrd="0" destOrd="0" presId="urn:microsoft.com/office/officeart/2005/8/layout/vList2"/>
    <dgm:cxn modelId="{A92ED1D1-D3B9-458C-A8C1-8ED37DFF23F3}" type="presOf" srcId="{BB6CE6D4-A6BD-4100-9FEA-E3A7540D0D06}" destId="{57022B6E-A93B-4493-8817-0ACF3E52C6EC}" srcOrd="0" destOrd="2" presId="urn:microsoft.com/office/officeart/2005/8/layout/vList2"/>
    <dgm:cxn modelId="{BEB780D3-19F3-4723-B6E8-F06D3F3EFC97}" srcId="{E206C49A-8EB4-4EC4-BCB1-0AB2D0CB5BBA}" destId="{2C870318-97EA-4901-A32D-171350215EC0}" srcOrd="0" destOrd="0" parTransId="{B572BDE1-8C46-4C3F-AD48-07F78B2676AE}" sibTransId="{E8B83356-B4CF-4CF6-8692-1D63B8FEA65F}"/>
    <dgm:cxn modelId="{3C8384D5-8E26-4CD9-A517-00FB1B5FB5F5}" srcId="{7169240D-F6A1-49D2-94ED-4614A5DEEC31}" destId="{AD4369FB-64EE-4873-ADAA-00E9F00689EE}" srcOrd="0" destOrd="0" parTransId="{FCE8BF2F-FEB4-4FE3-AEE4-7C8621C06DA4}" sibTransId="{43B9AF1F-2ABE-4762-A950-04CD0158D4C2}"/>
    <dgm:cxn modelId="{7DF000D8-CA78-4DC2-9A0C-E0084779473D}" type="presOf" srcId="{A2045882-AA78-451D-AC0A-E8F84F4AC838}" destId="{04043E22-CE48-402D-B333-C8C1B0F7B55E}" srcOrd="0" destOrd="0" presId="urn:microsoft.com/office/officeart/2005/8/layout/vList2"/>
    <dgm:cxn modelId="{E079EFDF-303D-41B5-8BDF-C822F4FF8733}" type="presOf" srcId="{2C870318-97EA-4901-A32D-171350215EC0}" destId="{FF69D593-0887-4B88-BFFA-C27FC04A316F}" srcOrd="0" destOrd="0" presId="urn:microsoft.com/office/officeart/2005/8/layout/vList2"/>
    <dgm:cxn modelId="{F76C7DF9-A2DC-4F6B-86CD-D2D3422873DF}" type="presOf" srcId="{98DC1A64-7170-4312-A233-C6A844CD606A}" destId="{FF69D593-0887-4B88-BFFA-C27FC04A316F}" srcOrd="0" destOrd="2" presId="urn:microsoft.com/office/officeart/2005/8/layout/vList2"/>
    <dgm:cxn modelId="{AA39D7FB-F52D-4469-9C74-287A2C2EF28A}" type="presOf" srcId="{7169240D-F6A1-49D2-94ED-4614A5DEEC31}" destId="{0302A8D8-ACF2-45F6-A40D-973D1BD113C3}" srcOrd="0" destOrd="0" presId="urn:microsoft.com/office/officeart/2005/8/layout/vList2"/>
    <dgm:cxn modelId="{F7106CB3-3E4A-425C-8DAD-ABF67483C0CD}" type="presParOf" srcId="{04043E22-CE48-402D-B333-C8C1B0F7B55E}" destId="{0302A8D8-ACF2-45F6-A40D-973D1BD113C3}" srcOrd="0" destOrd="0" presId="urn:microsoft.com/office/officeart/2005/8/layout/vList2"/>
    <dgm:cxn modelId="{95CDFE24-1172-4C7C-B1D9-9290BDF00EAF}" type="presParOf" srcId="{04043E22-CE48-402D-B333-C8C1B0F7B55E}" destId="{DB9D2B63-8587-4443-A794-77BBF88A264D}" srcOrd="1" destOrd="0" presId="urn:microsoft.com/office/officeart/2005/8/layout/vList2"/>
    <dgm:cxn modelId="{C6BAE293-1D6F-40F4-8B1D-565AE1164443}" type="presParOf" srcId="{04043E22-CE48-402D-B333-C8C1B0F7B55E}" destId="{709A0FFC-6924-471A-AA3E-36A92B73CFA8}" srcOrd="2" destOrd="0" presId="urn:microsoft.com/office/officeart/2005/8/layout/vList2"/>
    <dgm:cxn modelId="{6438B923-CDAB-4DC9-8AE4-F0BF4EC70C15}" type="presParOf" srcId="{04043E22-CE48-402D-B333-C8C1B0F7B55E}" destId="{57022B6E-A93B-4493-8817-0ACF3E52C6EC}" srcOrd="3" destOrd="0" presId="urn:microsoft.com/office/officeart/2005/8/layout/vList2"/>
    <dgm:cxn modelId="{B888D921-CACB-4AAD-8C0A-BDDB3B4D6A9B}" type="presParOf" srcId="{04043E22-CE48-402D-B333-C8C1B0F7B55E}" destId="{8E15DE03-53DD-4884-B48C-92202F4EB0FB}" srcOrd="4" destOrd="0" presId="urn:microsoft.com/office/officeart/2005/8/layout/vList2"/>
    <dgm:cxn modelId="{4EB6DD39-8143-4C91-8520-43BB77928E5D}" type="presParOf" srcId="{04043E22-CE48-402D-B333-C8C1B0F7B55E}" destId="{FF69D593-0887-4B88-BFFA-C27FC04A316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045882-AA78-451D-AC0A-E8F84F4AC8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169240D-F6A1-49D2-94ED-4614A5DEEC31}">
      <dgm:prSet/>
      <dgm:spPr/>
      <dgm:t>
        <a:bodyPr/>
        <a:lstStyle/>
        <a:p>
          <a:r>
            <a:rPr lang="en-US" b="0" i="0" dirty="0"/>
            <a:t>Variables declared within of a function, </a:t>
          </a:r>
          <a:endParaRPr lang="fr-FR" dirty="0"/>
        </a:p>
      </dgm:t>
    </dgm:pt>
    <dgm:pt modelId="{B6BB2983-48AD-4F50-B5CD-259C85F9E58F}" type="parTrans" cxnId="{88BCE51C-04F5-4274-9910-E43DD48177B3}">
      <dgm:prSet/>
      <dgm:spPr/>
      <dgm:t>
        <a:bodyPr/>
        <a:lstStyle/>
        <a:p>
          <a:endParaRPr lang="fr-FR"/>
        </a:p>
      </dgm:t>
    </dgm:pt>
    <dgm:pt modelId="{8131DC67-2D8F-4BB6-81AE-60A13B221CCA}" type="sibTrans" cxnId="{88BCE51C-04F5-4274-9910-E43DD48177B3}">
      <dgm:prSet/>
      <dgm:spPr/>
      <dgm:t>
        <a:bodyPr/>
        <a:lstStyle/>
        <a:p>
          <a:endParaRPr lang="fr-FR"/>
        </a:p>
      </dgm:t>
    </dgm:pt>
    <dgm:pt modelId="{4CC9DFE6-F50F-4CAA-B178-C99B52EF115B}">
      <dgm:prSet/>
      <dgm:spPr/>
      <dgm:t>
        <a:bodyPr/>
        <a:lstStyle/>
        <a:p>
          <a:r>
            <a:rPr lang="en-US" b="0" i="0" dirty="0"/>
            <a:t>Variables declared outside of a function,</a:t>
          </a:r>
          <a:endParaRPr lang="fr-FR" dirty="0"/>
        </a:p>
      </dgm:t>
    </dgm:pt>
    <dgm:pt modelId="{D0B8BC54-E72F-4EED-B9F5-86CA6DF8D6EE}" type="parTrans" cxnId="{51D932AF-96D3-43D5-9123-38D4139EE528}">
      <dgm:prSet/>
      <dgm:spPr/>
      <dgm:t>
        <a:bodyPr/>
        <a:lstStyle/>
        <a:p>
          <a:endParaRPr lang="fr-FR"/>
        </a:p>
      </dgm:t>
    </dgm:pt>
    <dgm:pt modelId="{24C5F2AE-0734-4C0B-8D13-593C9CAFC943}" type="sibTrans" cxnId="{51D932AF-96D3-43D5-9123-38D4139EE528}">
      <dgm:prSet/>
      <dgm:spPr/>
      <dgm:t>
        <a:bodyPr/>
        <a:lstStyle/>
        <a:p>
          <a:endParaRPr lang="fr-FR"/>
        </a:p>
      </dgm:t>
    </dgm:pt>
    <dgm:pt modelId="{879017AF-D871-4631-8A19-D4930E6560B7}">
      <dgm:prSet/>
      <dgm:spPr/>
      <dgm:t>
        <a:bodyPr/>
        <a:lstStyle/>
        <a:p>
          <a:r>
            <a:rPr lang="en-US" b="0" i="0" dirty="0"/>
            <a:t>and they can be accessed from any part of the code.</a:t>
          </a:r>
          <a:endParaRPr lang="fr-FR" dirty="0"/>
        </a:p>
      </dgm:t>
    </dgm:pt>
    <dgm:pt modelId="{8A49A9EB-1A22-4899-97E1-3BE723310F0D}" type="parTrans" cxnId="{654D5764-C855-4306-A659-F8BEC727EB2F}">
      <dgm:prSet/>
      <dgm:spPr/>
      <dgm:t>
        <a:bodyPr/>
        <a:lstStyle/>
        <a:p>
          <a:endParaRPr lang="fr-FR"/>
        </a:p>
      </dgm:t>
    </dgm:pt>
    <dgm:pt modelId="{22D79DE0-98F8-4A7D-BA90-FBF227098C64}" type="sibTrans" cxnId="{654D5764-C855-4306-A659-F8BEC727EB2F}">
      <dgm:prSet/>
      <dgm:spPr/>
      <dgm:t>
        <a:bodyPr/>
        <a:lstStyle/>
        <a:p>
          <a:endParaRPr lang="fr-FR"/>
        </a:p>
      </dgm:t>
    </dgm:pt>
    <dgm:pt modelId="{AD4369FB-64EE-4873-ADAA-00E9F00689EE}">
      <dgm:prSet/>
      <dgm:spPr/>
      <dgm:t>
        <a:bodyPr/>
        <a:lstStyle/>
        <a:p>
          <a:r>
            <a:rPr lang="en-US" b="0" i="0" dirty="0"/>
            <a:t>including its parameters,</a:t>
          </a:r>
          <a:endParaRPr lang="fr-FR" dirty="0"/>
        </a:p>
      </dgm:t>
    </dgm:pt>
    <dgm:pt modelId="{FCE8BF2F-FEB4-4FE3-AEE4-7C8621C06DA4}" type="parTrans" cxnId="{3C8384D5-8E26-4CD9-A517-00FB1B5FB5F5}">
      <dgm:prSet/>
      <dgm:spPr/>
      <dgm:t>
        <a:bodyPr/>
        <a:lstStyle/>
        <a:p>
          <a:endParaRPr lang="fr-FR"/>
        </a:p>
      </dgm:t>
    </dgm:pt>
    <dgm:pt modelId="{43B9AF1F-2ABE-4762-A950-04CD0158D4C2}" type="sibTrans" cxnId="{3C8384D5-8E26-4CD9-A517-00FB1B5FB5F5}">
      <dgm:prSet/>
      <dgm:spPr/>
      <dgm:t>
        <a:bodyPr/>
        <a:lstStyle/>
        <a:p>
          <a:endParaRPr lang="fr-FR"/>
        </a:p>
      </dgm:t>
    </dgm:pt>
    <dgm:pt modelId="{FEFCEF78-E83F-4E83-8E47-752DEF42B1F3}">
      <dgm:prSet/>
      <dgm:spPr/>
      <dgm:t>
        <a:bodyPr/>
        <a:lstStyle/>
        <a:p>
          <a:r>
            <a:rPr lang="en-US" b="0" i="0" dirty="0"/>
            <a:t> are limited in scope to that specific function. </a:t>
          </a:r>
          <a:endParaRPr lang="fr-FR" dirty="0"/>
        </a:p>
      </dgm:t>
    </dgm:pt>
    <dgm:pt modelId="{87D1D50C-881F-4949-A3A6-2B3B435D9B38}" type="parTrans" cxnId="{E75582C8-0633-449B-AE03-2E21AA49E8FC}">
      <dgm:prSet/>
      <dgm:spPr/>
      <dgm:t>
        <a:bodyPr/>
        <a:lstStyle/>
        <a:p>
          <a:endParaRPr lang="fr-FR"/>
        </a:p>
      </dgm:t>
    </dgm:pt>
    <dgm:pt modelId="{61B82C44-34BE-416C-8F71-2A490F1AD8F7}" type="sibTrans" cxnId="{E75582C8-0633-449B-AE03-2E21AA49E8FC}">
      <dgm:prSet/>
      <dgm:spPr/>
      <dgm:t>
        <a:bodyPr/>
        <a:lstStyle/>
        <a:p>
          <a:endParaRPr lang="fr-FR"/>
        </a:p>
      </dgm:t>
    </dgm:pt>
    <dgm:pt modelId="{BB6CE6D4-A6BD-4100-9FEA-E3A7540D0D06}">
      <dgm:prSet/>
      <dgm:spPr/>
      <dgm:t>
        <a:bodyPr/>
        <a:lstStyle/>
        <a:p>
          <a:r>
            <a:rPr lang="en-US" b="0" i="0"/>
            <a:t>are </a:t>
          </a:r>
          <a:r>
            <a:rPr lang="en-US" b="0" i="0" dirty="0"/>
            <a:t>considered global,</a:t>
          </a:r>
          <a:endParaRPr lang="fr-FR" dirty="0"/>
        </a:p>
      </dgm:t>
    </dgm:pt>
    <dgm:pt modelId="{3AADFA1D-26BC-4539-A781-39D1EE4A6644}" type="parTrans" cxnId="{CFDBFB28-691F-4627-9045-BA81E5762430}">
      <dgm:prSet/>
      <dgm:spPr/>
      <dgm:t>
        <a:bodyPr/>
        <a:lstStyle/>
        <a:p>
          <a:endParaRPr lang="fr-FR"/>
        </a:p>
      </dgm:t>
    </dgm:pt>
    <dgm:pt modelId="{11B49065-B2C8-4BC4-B322-20C99BC7A5D8}" type="sibTrans" cxnId="{CFDBFB28-691F-4627-9045-BA81E5762430}">
      <dgm:prSet/>
      <dgm:spPr/>
      <dgm:t>
        <a:bodyPr/>
        <a:lstStyle/>
        <a:p>
          <a:endParaRPr lang="fr-FR"/>
        </a:p>
      </dgm:t>
    </dgm:pt>
    <dgm:pt modelId="{04043E22-CE48-402D-B333-C8C1B0F7B55E}" type="pres">
      <dgm:prSet presAssocID="{A2045882-AA78-451D-AC0A-E8F84F4AC838}" presName="linear" presStyleCnt="0">
        <dgm:presLayoutVars>
          <dgm:animLvl val="lvl"/>
          <dgm:resizeHandles val="exact"/>
        </dgm:presLayoutVars>
      </dgm:prSet>
      <dgm:spPr/>
    </dgm:pt>
    <dgm:pt modelId="{0302A8D8-ACF2-45F6-A40D-973D1BD113C3}" type="pres">
      <dgm:prSet presAssocID="{7169240D-F6A1-49D2-94ED-4614A5DEEC3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B9D2B63-8587-4443-A794-77BBF88A264D}" type="pres">
      <dgm:prSet presAssocID="{7169240D-F6A1-49D2-94ED-4614A5DEEC31}" presName="childText" presStyleLbl="revTx" presStyleIdx="0" presStyleCnt="2">
        <dgm:presLayoutVars>
          <dgm:bulletEnabled val="1"/>
        </dgm:presLayoutVars>
      </dgm:prSet>
      <dgm:spPr/>
    </dgm:pt>
    <dgm:pt modelId="{709A0FFC-6924-471A-AA3E-36A92B73CFA8}" type="pres">
      <dgm:prSet presAssocID="{4CC9DFE6-F50F-4CAA-B178-C99B52EF115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EEED411-8E9F-4445-BE65-9904A03B963D}" type="pres">
      <dgm:prSet presAssocID="{4CC9DFE6-F50F-4CAA-B178-C99B52EF115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44DEC11-9AFC-4863-8D78-141F27B791D0}" type="presOf" srcId="{4CC9DFE6-F50F-4CAA-B178-C99B52EF115B}" destId="{709A0FFC-6924-471A-AA3E-36A92B73CFA8}" srcOrd="0" destOrd="0" presId="urn:microsoft.com/office/officeart/2005/8/layout/vList2"/>
    <dgm:cxn modelId="{88BCE51C-04F5-4274-9910-E43DD48177B3}" srcId="{A2045882-AA78-451D-AC0A-E8F84F4AC838}" destId="{7169240D-F6A1-49D2-94ED-4614A5DEEC31}" srcOrd="0" destOrd="0" parTransId="{B6BB2983-48AD-4F50-B5CD-259C85F9E58F}" sibTransId="{8131DC67-2D8F-4BB6-81AE-60A13B221CCA}"/>
    <dgm:cxn modelId="{CFDBFB28-691F-4627-9045-BA81E5762430}" srcId="{4CC9DFE6-F50F-4CAA-B178-C99B52EF115B}" destId="{BB6CE6D4-A6BD-4100-9FEA-E3A7540D0D06}" srcOrd="0" destOrd="0" parTransId="{3AADFA1D-26BC-4539-A781-39D1EE4A6644}" sibTransId="{11B49065-B2C8-4BC4-B322-20C99BC7A5D8}"/>
    <dgm:cxn modelId="{654D5764-C855-4306-A659-F8BEC727EB2F}" srcId="{BB6CE6D4-A6BD-4100-9FEA-E3A7540D0D06}" destId="{879017AF-D871-4631-8A19-D4930E6560B7}" srcOrd="0" destOrd="0" parTransId="{8A49A9EB-1A22-4899-97E1-3BE723310F0D}" sibTransId="{22D79DE0-98F8-4A7D-BA90-FBF227098C64}"/>
    <dgm:cxn modelId="{B0715C86-7E27-4B9B-BC10-AFE614871EE2}" type="presOf" srcId="{AD4369FB-64EE-4873-ADAA-00E9F00689EE}" destId="{DB9D2B63-8587-4443-A794-77BBF88A264D}" srcOrd="0" destOrd="0" presId="urn:microsoft.com/office/officeart/2005/8/layout/vList2"/>
    <dgm:cxn modelId="{5721A1AC-B79C-4298-857A-5719928CF82B}" type="presOf" srcId="{879017AF-D871-4631-8A19-D4930E6560B7}" destId="{CEEED411-8E9F-4445-BE65-9904A03B963D}" srcOrd="0" destOrd="1" presId="urn:microsoft.com/office/officeart/2005/8/layout/vList2"/>
    <dgm:cxn modelId="{51D932AF-96D3-43D5-9123-38D4139EE528}" srcId="{A2045882-AA78-451D-AC0A-E8F84F4AC838}" destId="{4CC9DFE6-F50F-4CAA-B178-C99B52EF115B}" srcOrd="1" destOrd="0" parTransId="{D0B8BC54-E72F-4EED-B9F5-86CA6DF8D6EE}" sibTransId="{24C5F2AE-0734-4C0B-8D13-593C9CAFC943}"/>
    <dgm:cxn modelId="{AB58DEBE-B934-4399-993B-7C5678C1A67A}" type="presOf" srcId="{BB6CE6D4-A6BD-4100-9FEA-E3A7540D0D06}" destId="{CEEED411-8E9F-4445-BE65-9904A03B963D}" srcOrd="0" destOrd="0" presId="urn:microsoft.com/office/officeart/2005/8/layout/vList2"/>
    <dgm:cxn modelId="{E75582C8-0633-449B-AE03-2E21AA49E8FC}" srcId="{AD4369FB-64EE-4873-ADAA-00E9F00689EE}" destId="{FEFCEF78-E83F-4E83-8E47-752DEF42B1F3}" srcOrd="0" destOrd="0" parTransId="{87D1D50C-881F-4949-A3A6-2B3B435D9B38}" sibTransId="{61B82C44-34BE-416C-8F71-2A490F1AD8F7}"/>
    <dgm:cxn modelId="{04F6B6D4-DE87-4E6E-813D-961C20456D6A}" type="presOf" srcId="{FEFCEF78-E83F-4E83-8E47-752DEF42B1F3}" destId="{DB9D2B63-8587-4443-A794-77BBF88A264D}" srcOrd="0" destOrd="1" presId="urn:microsoft.com/office/officeart/2005/8/layout/vList2"/>
    <dgm:cxn modelId="{3C8384D5-8E26-4CD9-A517-00FB1B5FB5F5}" srcId="{7169240D-F6A1-49D2-94ED-4614A5DEEC31}" destId="{AD4369FB-64EE-4873-ADAA-00E9F00689EE}" srcOrd="0" destOrd="0" parTransId="{FCE8BF2F-FEB4-4FE3-AEE4-7C8621C06DA4}" sibTransId="{43B9AF1F-2ABE-4762-A950-04CD0158D4C2}"/>
    <dgm:cxn modelId="{7DF000D8-CA78-4DC2-9A0C-E0084779473D}" type="presOf" srcId="{A2045882-AA78-451D-AC0A-E8F84F4AC838}" destId="{04043E22-CE48-402D-B333-C8C1B0F7B55E}" srcOrd="0" destOrd="0" presId="urn:microsoft.com/office/officeart/2005/8/layout/vList2"/>
    <dgm:cxn modelId="{AA39D7FB-F52D-4469-9C74-287A2C2EF28A}" type="presOf" srcId="{7169240D-F6A1-49D2-94ED-4614A5DEEC31}" destId="{0302A8D8-ACF2-45F6-A40D-973D1BD113C3}" srcOrd="0" destOrd="0" presId="urn:microsoft.com/office/officeart/2005/8/layout/vList2"/>
    <dgm:cxn modelId="{F7106CB3-3E4A-425C-8DAD-ABF67483C0CD}" type="presParOf" srcId="{04043E22-CE48-402D-B333-C8C1B0F7B55E}" destId="{0302A8D8-ACF2-45F6-A40D-973D1BD113C3}" srcOrd="0" destOrd="0" presId="urn:microsoft.com/office/officeart/2005/8/layout/vList2"/>
    <dgm:cxn modelId="{95CDFE24-1172-4C7C-B1D9-9290BDF00EAF}" type="presParOf" srcId="{04043E22-CE48-402D-B333-C8C1B0F7B55E}" destId="{DB9D2B63-8587-4443-A794-77BBF88A264D}" srcOrd="1" destOrd="0" presId="urn:microsoft.com/office/officeart/2005/8/layout/vList2"/>
    <dgm:cxn modelId="{C6BAE293-1D6F-40F4-8B1D-565AE1164443}" type="presParOf" srcId="{04043E22-CE48-402D-B333-C8C1B0F7B55E}" destId="{709A0FFC-6924-471A-AA3E-36A92B73CFA8}" srcOrd="2" destOrd="0" presId="urn:microsoft.com/office/officeart/2005/8/layout/vList2"/>
    <dgm:cxn modelId="{E3C5E47F-000B-474D-93C0-A97AD36C578A}" type="presParOf" srcId="{04043E22-CE48-402D-B333-C8C1B0F7B55E}" destId="{CEEED411-8E9F-4445-BE65-9904A03B963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045882-AA78-451D-AC0A-E8F84F4AC8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169240D-F6A1-49D2-94ED-4614A5DEEC31}">
      <dgm:prSet/>
      <dgm:spPr/>
      <dgm:t>
        <a:bodyPr/>
        <a:lstStyle/>
        <a:p>
          <a:r>
            <a:rPr lang="fr-FR" b="0" i="0" dirty="0"/>
            <a:t>var x = "</a:t>
          </a:r>
          <a:r>
            <a:rPr lang="fr-FR" b="0" i="0" dirty="0" err="1"/>
            <a:t>outside</a:t>
          </a:r>
          <a:r>
            <a:rPr lang="fr-FR" b="0" i="0" dirty="0"/>
            <a:t>"; </a:t>
          </a:r>
          <a:endParaRPr lang="fr-FR" dirty="0"/>
        </a:p>
      </dgm:t>
    </dgm:pt>
    <dgm:pt modelId="{B6BB2983-48AD-4F50-B5CD-259C85F9E58F}" type="parTrans" cxnId="{88BCE51C-04F5-4274-9910-E43DD48177B3}">
      <dgm:prSet/>
      <dgm:spPr/>
      <dgm:t>
        <a:bodyPr/>
        <a:lstStyle/>
        <a:p>
          <a:endParaRPr lang="fr-FR"/>
        </a:p>
      </dgm:t>
    </dgm:pt>
    <dgm:pt modelId="{8131DC67-2D8F-4BB6-81AE-60A13B221CCA}" type="sibTrans" cxnId="{88BCE51C-04F5-4274-9910-E43DD48177B3}">
      <dgm:prSet/>
      <dgm:spPr/>
      <dgm:t>
        <a:bodyPr/>
        <a:lstStyle/>
        <a:p>
          <a:endParaRPr lang="fr-FR"/>
        </a:p>
      </dgm:t>
    </dgm:pt>
    <dgm:pt modelId="{FABCFE0C-B410-46AF-9A04-8B2DF9A0F493}">
      <dgm:prSet/>
      <dgm:spPr/>
      <dgm:t>
        <a:bodyPr/>
        <a:lstStyle/>
        <a:p>
          <a:r>
            <a:rPr lang="fr-FR" b="0" i="0" dirty="0"/>
            <a:t>var function2 = </a:t>
          </a:r>
          <a:r>
            <a:rPr lang="fr-FR" b="0" i="0" dirty="0" err="1"/>
            <a:t>function</a:t>
          </a:r>
          <a:r>
            <a:rPr lang="fr-FR" b="0" i="0" dirty="0"/>
            <a:t>() { x = "</a:t>
          </a:r>
          <a:r>
            <a:rPr lang="fr-FR" b="0" i="0" dirty="0" err="1"/>
            <a:t>inside</a:t>
          </a:r>
          <a:r>
            <a:rPr lang="fr-FR" b="0" i="0" dirty="0"/>
            <a:t> function2"; }; </a:t>
          </a:r>
          <a:endParaRPr lang="fr-FR" dirty="0"/>
        </a:p>
      </dgm:t>
    </dgm:pt>
    <dgm:pt modelId="{A15B2E47-9776-47AC-8509-D730C09C7F7C}" type="parTrans" cxnId="{E36800CD-6135-4112-9874-19A37831E727}">
      <dgm:prSet/>
      <dgm:spPr/>
      <dgm:t>
        <a:bodyPr/>
        <a:lstStyle/>
        <a:p>
          <a:endParaRPr lang="fr-FR"/>
        </a:p>
      </dgm:t>
    </dgm:pt>
    <dgm:pt modelId="{6CD79685-8409-47A5-BA22-A34E1F561D5D}" type="sibTrans" cxnId="{E36800CD-6135-4112-9874-19A37831E727}">
      <dgm:prSet/>
      <dgm:spPr/>
      <dgm:t>
        <a:bodyPr/>
        <a:lstStyle/>
        <a:p>
          <a:endParaRPr lang="fr-FR"/>
        </a:p>
      </dgm:t>
    </dgm:pt>
    <dgm:pt modelId="{B6F09904-608C-413F-8BA6-C3FC1CA5C6FA}">
      <dgm:prSet/>
      <dgm:spPr/>
      <dgm:t>
        <a:bodyPr/>
        <a:lstStyle/>
        <a:p>
          <a:r>
            <a:rPr lang="fr-FR" b="0" i="0" dirty="0"/>
            <a:t>var function1 = </a:t>
          </a:r>
          <a:r>
            <a:rPr lang="fr-FR" b="0" i="0" dirty="0" err="1"/>
            <a:t>function</a:t>
          </a:r>
          <a:r>
            <a:rPr lang="fr-FR" b="0" i="0" dirty="0"/>
            <a:t>() { var x = "</a:t>
          </a:r>
          <a:r>
            <a:rPr lang="fr-FR" b="0" i="0" dirty="0" err="1"/>
            <a:t>inside</a:t>
          </a:r>
          <a:r>
            <a:rPr lang="fr-FR" b="0" i="0" dirty="0"/>
            <a:t> function1"; }; </a:t>
          </a:r>
          <a:endParaRPr lang="fr-FR" dirty="0"/>
        </a:p>
      </dgm:t>
    </dgm:pt>
    <dgm:pt modelId="{2C312E10-42DC-4AA3-8A75-5027F499A253}" type="parTrans" cxnId="{42A13B14-CC64-4104-85F2-5A974FAAC50E}">
      <dgm:prSet/>
      <dgm:spPr/>
      <dgm:t>
        <a:bodyPr/>
        <a:lstStyle/>
        <a:p>
          <a:endParaRPr lang="fr-FR"/>
        </a:p>
      </dgm:t>
    </dgm:pt>
    <dgm:pt modelId="{1E01756B-F5DD-4273-BB3E-8CCBC2386F0E}" type="sibTrans" cxnId="{42A13B14-CC64-4104-85F2-5A974FAAC50E}">
      <dgm:prSet/>
      <dgm:spPr/>
      <dgm:t>
        <a:bodyPr/>
        <a:lstStyle/>
        <a:p>
          <a:endParaRPr lang="fr-FR"/>
        </a:p>
      </dgm:t>
    </dgm:pt>
    <dgm:pt modelId="{EA58A4EF-7B59-475D-8064-DC30C2AAA6AA}">
      <dgm:prSet/>
      <dgm:spPr/>
      <dgm:t>
        <a:bodyPr/>
        <a:lstStyle/>
        <a:p>
          <a:r>
            <a:rPr lang="fr-FR" b="0" i="0" dirty="0"/>
            <a:t>f2(); console.log(x); // → </a:t>
          </a:r>
          <a:r>
            <a:rPr lang="fr-FR" b="0" i="0" dirty="0" err="1"/>
            <a:t>inside</a:t>
          </a:r>
          <a:r>
            <a:rPr lang="fr-FR" b="0" i="0" dirty="0"/>
            <a:t> f2</a:t>
          </a:r>
          <a:endParaRPr lang="fr-FR" dirty="0"/>
        </a:p>
      </dgm:t>
    </dgm:pt>
    <dgm:pt modelId="{73F6A0CA-A01F-409F-9C1A-C7863CF7E908}" type="parTrans" cxnId="{E1EE7632-F535-48E7-9F38-F42E805ED9CE}">
      <dgm:prSet/>
      <dgm:spPr/>
      <dgm:t>
        <a:bodyPr/>
        <a:lstStyle/>
        <a:p>
          <a:endParaRPr lang="fr-FR"/>
        </a:p>
      </dgm:t>
    </dgm:pt>
    <dgm:pt modelId="{5950A6DA-1049-4FD9-B420-80043DBF91AA}" type="sibTrans" cxnId="{E1EE7632-F535-48E7-9F38-F42E805ED9CE}">
      <dgm:prSet/>
      <dgm:spPr/>
      <dgm:t>
        <a:bodyPr/>
        <a:lstStyle/>
        <a:p>
          <a:endParaRPr lang="fr-FR"/>
        </a:p>
      </dgm:t>
    </dgm:pt>
    <dgm:pt modelId="{E6412B0D-3399-4E9A-BF31-DEF58826A234}">
      <dgm:prSet/>
      <dgm:spPr/>
      <dgm:t>
        <a:bodyPr/>
        <a:lstStyle/>
        <a:p>
          <a:r>
            <a:rPr lang="fr-FR" b="0" i="0" dirty="0"/>
            <a:t>function1(); console.log(x); // → </a:t>
          </a:r>
          <a:r>
            <a:rPr lang="fr-FR" b="0" i="0" dirty="0" err="1"/>
            <a:t>outside</a:t>
          </a:r>
          <a:r>
            <a:rPr lang="fr-FR" b="0" i="0" dirty="0"/>
            <a:t> function1</a:t>
          </a:r>
          <a:endParaRPr lang="fr-FR" dirty="0"/>
        </a:p>
      </dgm:t>
    </dgm:pt>
    <dgm:pt modelId="{AAEFB0FD-6ACC-4BA9-A620-A5F01144E068}" type="parTrans" cxnId="{990AEA3B-A853-45E3-9DBE-40C3E1E9CFAF}">
      <dgm:prSet/>
      <dgm:spPr/>
      <dgm:t>
        <a:bodyPr/>
        <a:lstStyle/>
        <a:p>
          <a:endParaRPr lang="fr-FR"/>
        </a:p>
      </dgm:t>
    </dgm:pt>
    <dgm:pt modelId="{61782C97-F793-4A6E-AACD-3C306161430F}" type="sibTrans" cxnId="{990AEA3B-A853-45E3-9DBE-40C3E1E9CFAF}">
      <dgm:prSet/>
      <dgm:spPr/>
      <dgm:t>
        <a:bodyPr/>
        <a:lstStyle/>
        <a:p>
          <a:endParaRPr lang="fr-FR"/>
        </a:p>
      </dgm:t>
    </dgm:pt>
    <dgm:pt modelId="{04043E22-CE48-402D-B333-C8C1B0F7B55E}" type="pres">
      <dgm:prSet presAssocID="{A2045882-AA78-451D-AC0A-E8F84F4AC838}" presName="linear" presStyleCnt="0">
        <dgm:presLayoutVars>
          <dgm:animLvl val="lvl"/>
          <dgm:resizeHandles val="exact"/>
        </dgm:presLayoutVars>
      </dgm:prSet>
      <dgm:spPr/>
    </dgm:pt>
    <dgm:pt modelId="{0302A8D8-ACF2-45F6-A40D-973D1BD113C3}" type="pres">
      <dgm:prSet presAssocID="{7169240D-F6A1-49D2-94ED-4614A5DEEC3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981739A-F0B0-4874-99FC-C274DCCB1959}" type="pres">
      <dgm:prSet presAssocID="{8131DC67-2D8F-4BB6-81AE-60A13B221CCA}" presName="spacer" presStyleCnt="0"/>
      <dgm:spPr/>
    </dgm:pt>
    <dgm:pt modelId="{2FF1D50F-320E-4382-B06C-95995C0E2E21}" type="pres">
      <dgm:prSet presAssocID="{B6F09904-608C-413F-8BA6-C3FC1CA5C6F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6368745-2C99-4A9F-8640-55CD2227722F}" type="pres">
      <dgm:prSet presAssocID="{1E01756B-F5DD-4273-BB3E-8CCBC2386F0E}" presName="spacer" presStyleCnt="0"/>
      <dgm:spPr/>
    </dgm:pt>
    <dgm:pt modelId="{013B52F1-3B7B-48E5-92E0-EBAE6A1191FD}" type="pres">
      <dgm:prSet presAssocID="{E6412B0D-3399-4E9A-BF31-DEF58826A23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FA7A082-E2AA-4D7F-9572-BA27709FF7A3}" type="pres">
      <dgm:prSet presAssocID="{61782C97-F793-4A6E-AACD-3C306161430F}" presName="spacer" presStyleCnt="0"/>
      <dgm:spPr/>
    </dgm:pt>
    <dgm:pt modelId="{A74DCEF2-239A-427B-86B4-7647B924FCC7}" type="pres">
      <dgm:prSet presAssocID="{FABCFE0C-B410-46AF-9A04-8B2DF9A0F49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1E90468-8D99-40A5-BB80-F64EBF4F7D64}" type="pres">
      <dgm:prSet presAssocID="{6CD79685-8409-47A5-BA22-A34E1F561D5D}" presName="spacer" presStyleCnt="0"/>
      <dgm:spPr/>
    </dgm:pt>
    <dgm:pt modelId="{16DBF7D9-42CE-47E3-B9A9-FF4DA645017A}" type="pres">
      <dgm:prSet presAssocID="{EA58A4EF-7B59-475D-8064-DC30C2AAA6A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2A13B14-CC64-4104-85F2-5A974FAAC50E}" srcId="{A2045882-AA78-451D-AC0A-E8F84F4AC838}" destId="{B6F09904-608C-413F-8BA6-C3FC1CA5C6FA}" srcOrd="1" destOrd="0" parTransId="{2C312E10-42DC-4AA3-8A75-5027F499A253}" sibTransId="{1E01756B-F5DD-4273-BB3E-8CCBC2386F0E}"/>
    <dgm:cxn modelId="{88BCE51C-04F5-4274-9910-E43DD48177B3}" srcId="{A2045882-AA78-451D-AC0A-E8F84F4AC838}" destId="{7169240D-F6A1-49D2-94ED-4614A5DEEC31}" srcOrd="0" destOrd="0" parTransId="{B6BB2983-48AD-4F50-B5CD-259C85F9E58F}" sibTransId="{8131DC67-2D8F-4BB6-81AE-60A13B221CCA}"/>
    <dgm:cxn modelId="{E1EE7632-F535-48E7-9F38-F42E805ED9CE}" srcId="{A2045882-AA78-451D-AC0A-E8F84F4AC838}" destId="{EA58A4EF-7B59-475D-8064-DC30C2AAA6AA}" srcOrd="4" destOrd="0" parTransId="{73F6A0CA-A01F-409F-9C1A-C7863CF7E908}" sibTransId="{5950A6DA-1049-4FD9-B420-80043DBF91AA}"/>
    <dgm:cxn modelId="{990AEA3B-A853-45E3-9DBE-40C3E1E9CFAF}" srcId="{A2045882-AA78-451D-AC0A-E8F84F4AC838}" destId="{E6412B0D-3399-4E9A-BF31-DEF58826A234}" srcOrd="2" destOrd="0" parTransId="{AAEFB0FD-6ACC-4BA9-A620-A5F01144E068}" sibTransId="{61782C97-F793-4A6E-AACD-3C306161430F}"/>
    <dgm:cxn modelId="{359B727F-CB63-4972-8B17-A5A16C3D3F86}" type="presOf" srcId="{FABCFE0C-B410-46AF-9A04-8B2DF9A0F493}" destId="{A74DCEF2-239A-427B-86B4-7647B924FCC7}" srcOrd="0" destOrd="0" presId="urn:microsoft.com/office/officeart/2005/8/layout/vList2"/>
    <dgm:cxn modelId="{E36800CD-6135-4112-9874-19A37831E727}" srcId="{A2045882-AA78-451D-AC0A-E8F84F4AC838}" destId="{FABCFE0C-B410-46AF-9A04-8B2DF9A0F493}" srcOrd="3" destOrd="0" parTransId="{A15B2E47-9776-47AC-8509-D730C09C7F7C}" sibTransId="{6CD79685-8409-47A5-BA22-A34E1F561D5D}"/>
    <dgm:cxn modelId="{7DF000D8-CA78-4DC2-9A0C-E0084779473D}" type="presOf" srcId="{A2045882-AA78-451D-AC0A-E8F84F4AC838}" destId="{04043E22-CE48-402D-B333-C8C1B0F7B55E}" srcOrd="0" destOrd="0" presId="urn:microsoft.com/office/officeart/2005/8/layout/vList2"/>
    <dgm:cxn modelId="{F29F1EF5-BF0F-4905-9A35-9F4CB381C872}" type="presOf" srcId="{EA58A4EF-7B59-475D-8064-DC30C2AAA6AA}" destId="{16DBF7D9-42CE-47E3-B9A9-FF4DA645017A}" srcOrd="0" destOrd="0" presId="urn:microsoft.com/office/officeart/2005/8/layout/vList2"/>
    <dgm:cxn modelId="{4B4DB1F6-B802-4A63-B781-F679E341AEC8}" type="presOf" srcId="{B6F09904-608C-413F-8BA6-C3FC1CA5C6FA}" destId="{2FF1D50F-320E-4382-B06C-95995C0E2E21}" srcOrd="0" destOrd="0" presId="urn:microsoft.com/office/officeart/2005/8/layout/vList2"/>
    <dgm:cxn modelId="{D85F13FA-5E1C-4075-AC45-B88DF17CD01B}" type="presOf" srcId="{E6412B0D-3399-4E9A-BF31-DEF58826A234}" destId="{013B52F1-3B7B-48E5-92E0-EBAE6A1191FD}" srcOrd="0" destOrd="0" presId="urn:microsoft.com/office/officeart/2005/8/layout/vList2"/>
    <dgm:cxn modelId="{AA39D7FB-F52D-4469-9C74-287A2C2EF28A}" type="presOf" srcId="{7169240D-F6A1-49D2-94ED-4614A5DEEC31}" destId="{0302A8D8-ACF2-45F6-A40D-973D1BD113C3}" srcOrd="0" destOrd="0" presId="urn:microsoft.com/office/officeart/2005/8/layout/vList2"/>
    <dgm:cxn modelId="{F7106CB3-3E4A-425C-8DAD-ABF67483C0CD}" type="presParOf" srcId="{04043E22-CE48-402D-B333-C8C1B0F7B55E}" destId="{0302A8D8-ACF2-45F6-A40D-973D1BD113C3}" srcOrd="0" destOrd="0" presId="urn:microsoft.com/office/officeart/2005/8/layout/vList2"/>
    <dgm:cxn modelId="{401757C9-FA16-4669-B573-381B40C5D554}" type="presParOf" srcId="{04043E22-CE48-402D-B333-C8C1B0F7B55E}" destId="{1981739A-F0B0-4874-99FC-C274DCCB1959}" srcOrd="1" destOrd="0" presId="urn:microsoft.com/office/officeart/2005/8/layout/vList2"/>
    <dgm:cxn modelId="{7D5F8833-7592-4803-B391-B4A1AC3D6ED3}" type="presParOf" srcId="{04043E22-CE48-402D-B333-C8C1B0F7B55E}" destId="{2FF1D50F-320E-4382-B06C-95995C0E2E21}" srcOrd="2" destOrd="0" presId="urn:microsoft.com/office/officeart/2005/8/layout/vList2"/>
    <dgm:cxn modelId="{D388346D-EE4A-4C8B-8C71-4D17C258A5BA}" type="presParOf" srcId="{04043E22-CE48-402D-B333-C8C1B0F7B55E}" destId="{C6368745-2C99-4A9F-8640-55CD2227722F}" srcOrd="3" destOrd="0" presId="urn:microsoft.com/office/officeart/2005/8/layout/vList2"/>
    <dgm:cxn modelId="{F7841CC6-5D80-4DEC-9291-0E1B7DAE835B}" type="presParOf" srcId="{04043E22-CE48-402D-B333-C8C1B0F7B55E}" destId="{013B52F1-3B7B-48E5-92E0-EBAE6A1191FD}" srcOrd="4" destOrd="0" presId="urn:microsoft.com/office/officeart/2005/8/layout/vList2"/>
    <dgm:cxn modelId="{85419C35-EB00-4F0C-8356-F94DE629D0B8}" type="presParOf" srcId="{04043E22-CE48-402D-B333-C8C1B0F7B55E}" destId="{AFA7A082-E2AA-4D7F-9572-BA27709FF7A3}" srcOrd="5" destOrd="0" presId="urn:microsoft.com/office/officeart/2005/8/layout/vList2"/>
    <dgm:cxn modelId="{FA95E262-568F-4B06-8DCD-2D40AAB9EA19}" type="presParOf" srcId="{04043E22-CE48-402D-B333-C8C1B0F7B55E}" destId="{A74DCEF2-239A-427B-86B4-7647B924FCC7}" srcOrd="6" destOrd="0" presId="urn:microsoft.com/office/officeart/2005/8/layout/vList2"/>
    <dgm:cxn modelId="{C7116883-20B6-4FC1-B8E2-20A9EE9464BE}" type="presParOf" srcId="{04043E22-CE48-402D-B333-C8C1B0F7B55E}" destId="{D1E90468-8D99-40A5-BB80-F64EBF4F7D64}" srcOrd="7" destOrd="0" presId="urn:microsoft.com/office/officeart/2005/8/layout/vList2"/>
    <dgm:cxn modelId="{DCC86B26-739B-489E-BDF2-3948F338866E}" type="presParOf" srcId="{04043E22-CE48-402D-B333-C8C1B0F7B55E}" destId="{16DBF7D9-42CE-47E3-B9A9-FF4DA645017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2045882-AA78-451D-AC0A-E8F84F4AC8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169240D-F6A1-49D2-94ED-4614A5DEEC31}">
      <dgm:prSet/>
      <dgm:spPr/>
      <dgm:t>
        <a:bodyPr/>
        <a:lstStyle/>
        <a:p>
          <a:r>
            <a:rPr lang="en-US" b="0" i="0" dirty="0"/>
            <a:t>Nested functions can be added within other functions,</a:t>
          </a:r>
          <a:endParaRPr lang="fr-FR" dirty="0"/>
        </a:p>
      </dgm:t>
    </dgm:pt>
    <dgm:pt modelId="{B6BB2983-48AD-4F50-B5CD-259C85F9E58F}" type="parTrans" cxnId="{88BCE51C-04F5-4274-9910-E43DD48177B3}">
      <dgm:prSet/>
      <dgm:spPr/>
      <dgm:t>
        <a:bodyPr/>
        <a:lstStyle/>
        <a:p>
          <a:endParaRPr lang="fr-FR"/>
        </a:p>
      </dgm:t>
    </dgm:pt>
    <dgm:pt modelId="{8131DC67-2D8F-4BB6-81AE-60A13B221CCA}" type="sibTrans" cxnId="{88BCE51C-04F5-4274-9910-E43DD48177B3}">
      <dgm:prSet/>
      <dgm:spPr/>
      <dgm:t>
        <a:bodyPr/>
        <a:lstStyle/>
        <a:p>
          <a:endParaRPr lang="fr-FR"/>
        </a:p>
      </dgm:t>
    </dgm:pt>
    <dgm:pt modelId="{DE6D284A-6EE7-4CA0-A09F-C0FCFC34E9F4}">
      <dgm:prSet/>
      <dgm:spPr/>
      <dgm:t>
        <a:bodyPr/>
        <a:lstStyle/>
        <a:p>
          <a:r>
            <a:rPr lang="en-US" b="0" i="0" dirty="0"/>
            <a:t>resulting in multiple levels</a:t>
          </a:r>
          <a:endParaRPr lang="fr-FR" dirty="0"/>
        </a:p>
      </dgm:t>
    </dgm:pt>
    <dgm:pt modelId="{5AA76C0A-7F66-48A4-9750-41076803D443}" type="parTrans" cxnId="{A645DD07-9AF2-4D40-A4CD-DF7103BBBFBF}">
      <dgm:prSet/>
      <dgm:spPr/>
      <dgm:t>
        <a:bodyPr/>
        <a:lstStyle/>
        <a:p>
          <a:endParaRPr lang="fr-FR"/>
        </a:p>
      </dgm:t>
    </dgm:pt>
    <dgm:pt modelId="{7884EDD2-A544-4776-A9AF-116C1A1AFACE}" type="sibTrans" cxnId="{A645DD07-9AF2-4D40-A4CD-DF7103BBBFBF}">
      <dgm:prSet/>
      <dgm:spPr/>
      <dgm:t>
        <a:bodyPr/>
        <a:lstStyle/>
        <a:p>
          <a:endParaRPr lang="fr-FR"/>
        </a:p>
      </dgm:t>
    </dgm:pt>
    <dgm:pt modelId="{82CEDA1A-D293-4BA1-8588-D01FABC005EA}">
      <dgm:prSet/>
      <dgm:spPr/>
      <dgm:t>
        <a:bodyPr/>
        <a:lstStyle/>
        <a:p>
          <a:r>
            <a:rPr lang="en-US" b="0" i="0" dirty="0"/>
            <a:t>of local scope.</a:t>
          </a:r>
          <a:endParaRPr lang="fr-FR" dirty="0"/>
        </a:p>
      </dgm:t>
    </dgm:pt>
    <dgm:pt modelId="{A6ADF59B-61F2-430B-B454-A0516141A9D4}" type="parTrans" cxnId="{CBEA2F7C-8742-4C4F-9455-B6D44AAF08A0}">
      <dgm:prSet/>
      <dgm:spPr/>
      <dgm:t>
        <a:bodyPr/>
        <a:lstStyle/>
        <a:p>
          <a:endParaRPr lang="fr-FR"/>
        </a:p>
      </dgm:t>
    </dgm:pt>
    <dgm:pt modelId="{A49E44FB-1BFB-4A5F-84BF-831CB8917E00}" type="sibTrans" cxnId="{CBEA2F7C-8742-4C4F-9455-B6D44AAF08A0}">
      <dgm:prSet/>
      <dgm:spPr/>
      <dgm:t>
        <a:bodyPr/>
        <a:lstStyle/>
        <a:p>
          <a:endParaRPr lang="fr-FR"/>
        </a:p>
      </dgm:t>
    </dgm:pt>
    <dgm:pt modelId="{04043E22-CE48-402D-B333-C8C1B0F7B55E}" type="pres">
      <dgm:prSet presAssocID="{A2045882-AA78-451D-AC0A-E8F84F4AC838}" presName="linear" presStyleCnt="0">
        <dgm:presLayoutVars>
          <dgm:animLvl val="lvl"/>
          <dgm:resizeHandles val="exact"/>
        </dgm:presLayoutVars>
      </dgm:prSet>
      <dgm:spPr/>
    </dgm:pt>
    <dgm:pt modelId="{0302A8D8-ACF2-45F6-A40D-973D1BD113C3}" type="pres">
      <dgm:prSet presAssocID="{7169240D-F6A1-49D2-94ED-4614A5DEEC3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095F3A4-49CF-4362-B630-7DE494C367F1}" type="pres">
      <dgm:prSet presAssocID="{7169240D-F6A1-49D2-94ED-4614A5DEEC3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645DD07-9AF2-4D40-A4CD-DF7103BBBFBF}" srcId="{7169240D-F6A1-49D2-94ED-4614A5DEEC31}" destId="{DE6D284A-6EE7-4CA0-A09F-C0FCFC34E9F4}" srcOrd="0" destOrd="0" parTransId="{5AA76C0A-7F66-48A4-9750-41076803D443}" sibTransId="{7884EDD2-A544-4776-A9AF-116C1A1AFACE}"/>
    <dgm:cxn modelId="{88BCE51C-04F5-4274-9910-E43DD48177B3}" srcId="{A2045882-AA78-451D-AC0A-E8F84F4AC838}" destId="{7169240D-F6A1-49D2-94ED-4614A5DEEC31}" srcOrd="0" destOrd="0" parTransId="{B6BB2983-48AD-4F50-B5CD-259C85F9E58F}" sibTransId="{8131DC67-2D8F-4BB6-81AE-60A13B221CCA}"/>
    <dgm:cxn modelId="{E522BB4B-88CF-471D-A3A4-BE56B7242F1B}" type="presOf" srcId="{82CEDA1A-D293-4BA1-8588-D01FABC005EA}" destId="{7095F3A4-49CF-4362-B630-7DE494C367F1}" srcOrd="0" destOrd="1" presId="urn:microsoft.com/office/officeart/2005/8/layout/vList2"/>
    <dgm:cxn modelId="{CBEA2F7C-8742-4C4F-9455-B6D44AAF08A0}" srcId="{DE6D284A-6EE7-4CA0-A09F-C0FCFC34E9F4}" destId="{82CEDA1A-D293-4BA1-8588-D01FABC005EA}" srcOrd="0" destOrd="0" parTransId="{A6ADF59B-61F2-430B-B454-A0516141A9D4}" sibTransId="{A49E44FB-1BFB-4A5F-84BF-831CB8917E00}"/>
    <dgm:cxn modelId="{E427F390-BA0B-407B-9B1B-B2CB8218CF70}" type="presOf" srcId="{DE6D284A-6EE7-4CA0-A09F-C0FCFC34E9F4}" destId="{7095F3A4-49CF-4362-B630-7DE494C367F1}" srcOrd="0" destOrd="0" presId="urn:microsoft.com/office/officeart/2005/8/layout/vList2"/>
    <dgm:cxn modelId="{7DF000D8-CA78-4DC2-9A0C-E0084779473D}" type="presOf" srcId="{A2045882-AA78-451D-AC0A-E8F84F4AC838}" destId="{04043E22-CE48-402D-B333-C8C1B0F7B55E}" srcOrd="0" destOrd="0" presId="urn:microsoft.com/office/officeart/2005/8/layout/vList2"/>
    <dgm:cxn modelId="{AA39D7FB-F52D-4469-9C74-287A2C2EF28A}" type="presOf" srcId="{7169240D-F6A1-49D2-94ED-4614A5DEEC31}" destId="{0302A8D8-ACF2-45F6-A40D-973D1BD113C3}" srcOrd="0" destOrd="0" presId="urn:microsoft.com/office/officeart/2005/8/layout/vList2"/>
    <dgm:cxn modelId="{F7106CB3-3E4A-425C-8DAD-ABF67483C0CD}" type="presParOf" srcId="{04043E22-CE48-402D-B333-C8C1B0F7B55E}" destId="{0302A8D8-ACF2-45F6-A40D-973D1BD113C3}" srcOrd="0" destOrd="0" presId="urn:microsoft.com/office/officeart/2005/8/layout/vList2"/>
    <dgm:cxn modelId="{69D01423-958A-4321-93A7-E9D4330CA71E}" type="presParOf" srcId="{04043E22-CE48-402D-B333-C8C1B0F7B55E}" destId="{7095F3A4-49CF-4362-B630-7DE494C367F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2045882-AA78-451D-AC0A-E8F84F4AC8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169240D-F6A1-49D2-94ED-4614A5DEEC31}">
      <dgm:prSet/>
      <dgm:spPr/>
      <dgm:t>
        <a:bodyPr/>
        <a:lstStyle/>
        <a:p>
          <a:r>
            <a:rPr lang="fr-FR" b="0" i="0" dirty="0" err="1"/>
            <a:t>function</a:t>
          </a:r>
          <a:r>
            <a:rPr lang="fr-FR" b="0" i="0" dirty="0"/>
            <a:t> </a:t>
          </a:r>
          <a:r>
            <a:rPr lang="fr-FR" b="0" i="0" dirty="0" err="1"/>
            <a:t>outerFunction</a:t>
          </a:r>
          <a:r>
            <a:rPr lang="fr-FR" b="0" i="0" dirty="0"/>
            <a:t>() {</a:t>
          </a:r>
          <a:endParaRPr lang="fr-FR" dirty="0"/>
        </a:p>
      </dgm:t>
    </dgm:pt>
    <dgm:pt modelId="{B6BB2983-48AD-4F50-B5CD-259C85F9E58F}" type="parTrans" cxnId="{88BCE51C-04F5-4274-9910-E43DD48177B3}">
      <dgm:prSet/>
      <dgm:spPr/>
      <dgm:t>
        <a:bodyPr/>
        <a:lstStyle/>
        <a:p>
          <a:endParaRPr lang="fr-FR"/>
        </a:p>
      </dgm:t>
    </dgm:pt>
    <dgm:pt modelId="{8131DC67-2D8F-4BB6-81AE-60A13B221CCA}" type="sibTrans" cxnId="{88BCE51C-04F5-4274-9910-E43DD48177B3}">
      <dgm:prSet/>
      <dgm:spPr/>
      <dgm:t>
        <a:bodyPr/>
        <a:lstStyle/>
        <a:p>
          <a:endParaRPr lang="fr-FR"/>
        </a:p>
      </dgm:t>
    </dgm:pt>
    <dgm:pt modelId="{F4B47659-071F-4A4B-B8C9-4C19FDDD2529}">
      <dgm:prSet/>
      <dgm:spPr/>
      <dgm:t>
        <a:bodyPr/>
        <a:lstStyle/>
        <a:p>
          <a:r>
            <a:rPr lang="en-US" b="0" i="0" dirty="0"/>
            <a:t>var outerVar = "I'm in the outer function";</a:t>
          </a:r>
          <a:endParaRPr lang="fr-FR" b="0" i="0" dirty="0"/>
        </a:p>
      </dgm:t>
    </dgm:pt>
    <dgm:pt modelId="{066C4AFA-EE9C-4BF2-A328-97A65C08F24D}" type="parTrans" cxnId="{BFD2CA29-FC28-4FB7-8D4F-FBEC3E188F73}">
      <dgm:prSet/>
      <dgm:spPr/>
      <dgm:t>
        <a:bodyPr/>
        <a:lstStyle/>
        <a:p>
          <a:endParaRPr lang="fr-FR"/>
        </a:p>
      </dgm:t>
    </dgm:pt>
    <dgm:pt modelId="{814FE961-B6F2-4B78-9774-922F667981F6}" type="sibTrans" cxnId="{BFD2CA29-FC28-4FB7-8D4F-FBEC3E188F73}">
      <dgm:prSet/>
      <dgm:spPr/>
      <dgm:t>
        <a:bodyPr/>
        <a:lstStyle/>
        <a:p>
          <a:endParaRPr lang="fr-FR"/>
        </a:p>
      </dgm:t>
    </dgm:pt>
    <dgm:pt modelId="{F6E8CF7B-B66D-4F2B-AC7D-B5DF54DE6D33}">
      <dgm:prSet/>
      <dgm:spPr/>
      <dgm:t>
        <a:bodyPr/>
        <a:lstStyle/>
        <a:p>
          <a:r>
            <a:rPr lang="fr-FR" b="0" i="0" dirty="0"/>
            <a:t> function innerFunction() {</a:t>
          </a:r>
        </a:p>
      </dgm:t>
    </dgm:pt>
    <dgm:pt modelId="{BACE9E8F-DAE3-4CEF-92D0-60765A57449E}" type="parTrans" cxnId="{6E665637-D9CE-4BC1-A569-1763EBE93850}">
      <dgm:prSet/>
      <dgm:spPr/>
      <dgm:t>
        <a:bodyPr/>
        <a:lstStyle/>
        <a:p>
          <a:endParaRPr lang="fr-FR"/>
        </a:p>
      </dgm:t>
    </dgm:pt>
    <dgm:pt modelId="{1FA3BD2D-CFC7-42F8-991B-4765A758E0E3}" type="sibTrans" cxnId="{6E665637-D9CE-4BC1-A569-1763EBE93850}">
      <dgm:prSet/>
      <dgm:spPr/>
      <dgm:t>
        <a:bodyPr/>
        <a:lstStyle/>
        <a:p>
          <a:endParaRPr lang="fr-FR"/>
        </a:p>
      </dgm:t>
    </dgm:pt>
    <dgm:pt modelId="{14AFF778-37F8-4A8A-9FEE-8D7233838881}">
      <dgm:prSet/>
      <dgm:spPr/>
      <dgm:t>
        <a:bodyPr/>
        <a:lstStyle/>
        <a:p>
          <a:r>
            <a:rPr lang="en-US" b="0" i="0" dirty="0"/>
            <a:t>var innerVar = "I'm in the inner function";</a:t>
          </a:r>
          <a:endParaRPr lang="fr-FR" b="0" i="0" dirty="0"/>
        </a:p>
      </dgm:t>
    </dgm:pt>
    <dgm:pt modelId="{CDBCCC08-E7B5-4208-99AB-2BBAA38E9DEF}" type="parTrans" cxnId="{CFA416D2-E627-4DBD-B50E-E01D2CE756D3}">
      <dgm:prSet/>
      <dgm:spPr/>
      <dgm:t>
        <a:bodyPr/>
        <a:lstStyle/>
        <a:p>
          <a:endParaRPr lang="fr-FR"/>
        </a:p>
      </dgm:t>
    </dgm:pt>
    <dgm:pt modelId="{9519E763-43A1-4EFF-9D52-869EA454E461}" type="sibTrans" cxnId="{CFA416D2-E627-4DBD-B50E-E01D2CE756D3}">
      <dgm:prSet/>
      <dgm:spPr/>
      <dgm:t>
        <a:bodyPr/>
        <a:lstStyle/>
        <a:p>
          <a:endParaRPr lang="fr-FR"/>
        </a:p>
      </dgm:t>
    </dgm:pt>
    <dgm:pt modelId="{A8EB117C-DB84-4D4F-B7BD-A742A4A86C57}">
      <dgm:prSet/>
      <dgm:spPr/>
      <dgm:t>
        <a:bodyPr/>
        <a:lstStyle/>
        <a:p>
          <a:r>
            <a:rPr lang="en-US" b="0" i="0" dirty="0"/>
            <a:t>console.log(outerVar); // Accessing outerVar from the outer scope</a:t>
          </a:r>
          <a:endParaRPr lang="fr-FR" b="0" i="0" dirty="0"/>
        </a:p>
      </dgm:t>
    </dgm:pt>
    <dgm:pt modelId="{89CBB629-528F-4C71-9F92-B7F6323BF486}" type="parTrans" cxnId="{BE6FF9A7-183E-45D5-AB78-3C3126CB7AC4}">
      <dgm:prSet/>
      <dgm:spPr/>
      <dgm:t>
        <a:bodyPr/>
        <a:lstStyle/>
        <a:p>
          <a:endParaRPr lang="fr-FR"/>
        </a:p>
      </dgm:t>
    </dgm:pt>
    <dgm:pt modelId="{CC2C89BF-ADCF-4212-9E65-121AA089A1A6}" type="sibTrans" cxnId="{BE6FF9A7-183E-45D5-AB78-3C3126CB7AC4}">
      <dgm:prSet/>
      <dgm:spPr/>
      <dgm:t>
        <a:bodyPr/>
        <a:lstStyle/>
        <a:p>
          <a:endParaRPr lang="fr-FR"/>
        </a:p>
      </dgm:t>
    </dgm:pt>
    <dgm:pt modelId="{F2BB9119-6429-47DE-88DA-87A14364976F}">
      <dgm:prSet/>
      <dgm:spPr/>
      <dgm:t>
        <a:bodyPr/>
        <a:lstStyle/>
        <a:p>
          <a:r>
            <a:rPr lang="fr-FR" b="0" i="0" dirty="0"/>
            <a:t> }</a:t>
          </a:r>
        </a:p>
      </dgm:t>
    </dgm:pt>
    <dgm:pt modelId="{343E3340-AB36-4B58-A87B-2C38489F9EA9}" type="parTrans" cxnId="{CF4D31F4-F9BB-48FB-A026-8063E59E8301}">
      <dgm:prSet/>
      <dgm:spPr/>
      <dgm:t>
        <a:bodyPr/>
        <a:lstStyle/>
        <a:p>
          <a:endParaRPr lang="fr-FR"/>
        </a:p>
      </dgm:t>
    </dgm:pt>
    <dgm:pt modelId="{B7506C6E-31DE-4B41-B9CB-1F1D56C968C9}" type="sibTrans" cxnId="{CF4D31F4-F9BB-48FB-A026-8063E59E8301}">
      <dgm:prSet/>
      <dgm:spPr/>
      <dgm:t>
        <a:bodyPr/>
        <a:lstStyle/>
        <a:p>
          <a:endParaRPr lang="fr-FR"/>
        </a:p>
      </dgm:t>
    </dgm:pt>
    <dgm:pt modelId="{7485855E-2B10-4E3D-BCB8-124BEDB2C7CE}">
      <dgm:prSet/>
      <dgm:spPr/>
      <dgm:t>
        <a:bodyPr/>
        <a:lstStyle/>
        <a:p>
          <a:r>
            <a:rPr lang="fr-FR" b="0" i="0" dirty="0"/>
            <a:t> innerFunction();</a:t>
          </a:r>
        </a:p>
      </dgm:t>
    </dgm:pt>
    <dgm:pt modelId="{AAAD35C7-2275-4E62-AECA-165706ECE6FA}" type="parTrans" cxnId="{797C4EEF-A24F-4F07-B3F6-16515984FDE7}">
      <dgm:prSet/>
      <dgm:spPr/>
      <dgm:t>
        <a:bodyPr/>
        <a:lstStyle/>
        <a:p>
          <a:endParaRPr lang="fr-FR"/>
        </a:p>
      </dgm:t>
    </dgm:pt>
    <dgm:pt modelId="{349B9E45-9F02-4DB2-8325-D644BA2D9F55}" type="sibTrans" cxnId="{797C4EEF-A24F-4F07-B3F6-16515984FDE7}">
      <dgm:prSet/>
      <dgm:spPr/>
      <dgm:t>
        <a:bodyPr/>
        <a:lstStyle/>
        <a:p>
          <a:endParaRPr lang="fr-FR"/>
        </a:p>
      </dgm:t>
    </dgm:pt>
    <dgm:pt modelId="{9C54BAD6-ACC0-4F11-9B32-5957BBF4E0DB}">
      <dgm:prSet/>
      <dgm:spPr/>
      <dgm:t>
        <a:bodyPr/>
        <a:lstStyle/>
        <a:p>
          <a:r>
            <a:rPr lang="fr-FR" b="0" i="0" dirty="0"/>
            <a:t>}</a:t>
          </a:r>
        </a:p>
      </dgm:t>
    </dgm:pt>
    <dgm:pt modelId="{E3821CB8-E9BB-4E41-95ED-1A09868884AF}" type="parTrans" cxnId="{F8BC71B2-49EE-4C5A-A65C-1B1A5D89B5BC}">
      <dgm:prSet/>
      <dgm:spPr/>
      <dgm:t>
        <a:bodyPr/>
        <a:lstStyle/>
        <a:p>
          <a:endParaRPr lang="fr-FR"/>
        </a:p>
      </dgm:t>
    </dgm:pt>
    <dgm:pt modelId="{EBB92391-B17F-40E1-A0A6-4880958FDED2}" type="sibTrans" cxnId="{F8BC71B2-49EE-4C5A-A65C-1B1A5D89B5BC}">
      <dgm:prSet/>
      <dgm:spPr/>
      <dgm:t>
        <a:bodyPr/>
        <a:lstStyle/>
        <a:p>
          <a:endParaRPr lang="fr-FR"/>
        </a:p>
      </dgm:t>
    </dgm:pt>
    <dgm:pt modelId="{F0FB53BC-8C87-4386-B3AD-50EC948D1390}">
      <dgm:prSet/>
      <dgm:spPr/>
      <dgm:t>
        <a:bodyPr/>
        <a:lstStyle/>
        <a:p>
          <a:r>
            <a:rPr lang="fr-FR" b="0" i="0" dirty="0"/>
            <a:t>outerFunction();</a:t>
          </a:r>
        </a:p>
      </dgm:t>
    </dgm:pt>
    <dgm:pt modelId="{D3876E8A-3A09-41FC-AF07-BD8EB3D433F9}" type="parTrans" cxnId="{141FDC55-5DA4-430A-A2C6-AAC0401140D5}">
      <dgm:prSet/>
      <dgm:spPr/>
      <dgm:t>
        <a:bodyPr/>
        <a:lstStyle/>
        <a:p>
          <a:endParaRPr lang="fr-FR"/>
        </a:p>
      </dgm:t>
    </dgm:pt>
    <dgm:pt modelId="{D6FB561D-A87E-4404-AF84-FEAC093AD1B5}" type="sibTrans" cxnId="{141FDC55-5DA4-430A-A2C6-AAC0401140D5}">
      <dgm:prSet/>
      <dgm:spPr/>
      <dgm:t>
        <a:bodyPr/>
        <a:lstStyle/>
        <a:p>
          <a:endParaRPr lang="fr-FR"/>
        </a:p>
      </dgm:t>
    </dgm:pt>
    <dgm:pt modelId="{04043E22-CE48-402D-B333-C8C1B0F7B55E}" type="pres">
      <dgm:prSet presAssocID="{A2045882-AA78-451D-AC0A-E8F84F4AC838}" presName="linear" presStyleCnt="0">
        <dgm:presLayoutVars>
          <dgm:animLvl val="lvl"/>
          <dgm:resizeHandles val="exact"/>
        </dgm:presLayoutVars>
      </dgm:prSet>
      <dgm:spPr/>
    </dgm:pt>
    <dgm:pt modelId="{0302A8D8-ACF2-45F6-A40D-973D1BD113C3}" type="pres">
      <dgm:prSet presAssocID="{7169240D-F6A1-49D2-94ED-4614A5DEEC3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E11F753-F83E-42A2-93D1-8CF8C0854EB0}" type="pres">
      <dgm:prSet presAssocID="{7169240D-F6A1-49D2-94ED-4614A5DEEC31}" presName="childText" presStyleLbl="revTx" presStyleIdx="0" presStyleCnt="4">
        <dgm:presLayoutVars>
          <dgm:bulletEnabled val="1"/>
        </dgm:presLayoutVars>
      </dgm:prSet>
      <dgm:spPr/>
    </dgm:pt>
    <dgm:pt modelId="{316CBD62-2FC9-46D0-B4A1-75356876723F}" type="pres">
      <dgm:prSet presAssocID="{F6E8CF7B-B66D-4F2B-AC7D-B5DF54DE6D3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E2BF0F5-87BB-4A04-90E2-E793D6C73937}" type="pres">
      <dgm:prSet presAssocID="{F6E8CF7B-B66D-4F2B-AC7D-B5DF54DE6D33}" presName="childText" presStyleLbl="revTx" presStyleIdx="1" presStyleCnt="4">
        <dgm:presLayoutVars>
          <dgm:bulletEnabled val="1"/>
        </dgm:presLayoutVars>
      </dgm:prSet>
      <dgm:spPr/>
    </dgm:pt>
    <dgm:pt modelId="{2173F534-CA18-497B-92CC-045BE971617E}" type="pres">
      <dgm:prSet presAssocID="{F2BB9119-6429-47DE-88DA-87A14364976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7076FC0-937B-43CF-B86D-1BA6DDCEB380}" type="pres">
      <dgm:prSet presAssocID="{F2BB9119-6429-47DE-88DA-87A14364976F}" presName="childText" presStyleLbl="revTx" presStyleIdx="2" presStyleCnt="4">
        <dgm:presLayoutVars>
          <dgm:bulletEnabled val="1"/>
        </dgm:presLayoutVars>
      </dgm:prSet>
      <dgm:spPr/>
    </dgm:pt>
    <dgm:pt modelId="{78F86D05-EF74-43AC-A60D-85451AEC387E}" type="pres">
      <dgm:prSet presAssocID="{9C54BAD6-ACC0-4F11-9B32-5957BBF4E0D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72D1FB9-9630-435F-AF26-CC3DA13AAA1E}" type="pres">
      <dgm:prSet presAssocID="{9C54BAD6-ACC0-4F11-9B32-5957BBF4E0DB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489C117-66D8-4948-8D69-95CE077646B2}" type="presOf" srcId="{7485855E-2B10-4E3D-BCB8-124BEDB2C7CE}" destId="{D7076FC0-937B-43CF-B86D-1BA6DDCEB380}" srcOrd="0" destOrd="0" presId="urn:microsoft.com/office/officeart/2005/8/layout/vList2"/>
    <dgm:cxn modelId="{88BCE51C-04F5-4274-9910-E43DD48177B3}" srcId="{A2045882-AA78-451D-AC0A-E8F84F4AC838}" destId="{7169240D-F6A1-49D2-94ED-4614A5DEEC31}" srcOrd="0" destOrd="0" parTransId="{B6BB2983-48AD-4F50-B5CD-259C85F9E58F}" sibTransId="{8131DC67-2D8F-4BB6-81AE-60A13B221CCA}"/>
    <dgm:cxn modelId="{BFD2CA29-FC28-4FB7-8D4F-FBEC3E188F73}" srcId="{7169240D-F6A1-49D2-94ED-4614A5DEEC31}" destId="{F4B47659-071F-4A4B-B8C9-4C19FDDD2529}" srcOrd="0" destOrd="0" parTransId="{066C4AFA-EE9C-4BF2-A328-97A65C08F24D}" sibTransId="{814FE961-B6F2-4B78-9774-922F667981F6}"/>
    <dgm:cxn modelId="{6E665637-D9CE-4BC1-A569-1763EBE93850}" srcId="{A2045882-AA78-451D-AC0A-E8F84F4AC838}" destId="{F6E8CF7B-B66D-4F2B-AC7D-B5DF54DE6D33}" srcOrd="1" destOrd="0" parTransId="{BACE9E8F-DAE3-4CEF-92D0-60765A57449E}" sibTransId="{1FA3BD2D-CFC7-42F8-991B-4765A758E0E3}"/>
    <dgm:cxn modelId="{752A8A5B-7D0B-450F-91FE-0400BCB12D4F}" type="presOf" srcId="{F4B47659-071F-4A4B-B8C9-4C19FDDD2529}" destId="{9E11F753-F83E-42A2-93D1-8CF8C0854EB0}" srcOrd="0" destOrd="0" presId="urn:microsoft.com/office/officeart/2005/8/layout/vList2"/>
    <dgm:cxn modelId="{44716C4A-E0F3-4566-A33C-25EF822A2817}" type="presOf" srcId="{F2BB9119-6429-47DE-88DA-87A14364976F}" destId="{2173F534-CA18-497B-92CC-045BE971617E}" srcOrd="0" destOrd="0" presId="urn:microsoft.com/office/officeart/2005/8/layout/vList2"/>
    <dgm:cxn modelId="{141FDC55-5DA4-430A-A2C6-AAC0401140D5}" srcId="{9C54BAD6-ACC0-4F11-9B32-5957BBF4E0DB}" destId="{F0FB53BC-8C87-4386-B3AD-50EC948D1390}" srcOrd="0" destOrd="0" parTransId="{D3876E8A-3A09-41FC-AF07-BD8EB3D433F9}" sibTransId="{D6FB561D-A87E-4404-AF84-FEAC093AD1B5}"/>
    <dgm:cxn modelId="{BE6FF9A7-183E-45D5-AB78-3C3126CB7AC4}" srcId="{F6E8CF7B-B66D-4F2B-AC7D-B5DF54DE6D33}" destId="{A8EB117C-DB84-4D4F-B7BD-A742A4A86C57}" srcOrd="1" destOrd="0" parTransId="{89CBB629-528F-4C71-9F92-B7F6323BF486}" sibTransId="{CC2C89BF-ADCF-4212-9E65-121AA089A1A6}"/>
    <dgm:cxn modelId="{F8BC71B2-49EE-4C5A-A65C-1B1A5D89B5BC}" srcId="{A2045882-AA78-451D-AC0A-E8F84F4AC838}" destId="{9C54BAD6-ACC0-4F11-9B32-5957BBF4E0DB}" srcOrd="3" destOrd="0" parTransId="{E3821CB8-E9BB-4E41-95ED-1A09868884AF}" sibTransId="{EBB92391-B17F-40E1-A0A6-4880958FDED2}"/>
    <dgm:cxn modelId="{CFA416D2-E627-4DBD-B50E-E01D2CE756D3}" srcId="{F6E8CF7B-B66D-4F2B-AC7D-B5DF54DE6D33}" destId="{14AFF778-37F8-4A8A-9FEE-8D7233838881}" srcOrd="0" destOrd="0" parTransId="{CDBCCC08-E7B5-4208-99AB-2BBAA38E9DEF}" sibTransId="{9519E763-43A1-4EFF-9D52-869EA454E461}"/>
    <dgm:cxn modelId="{7DF000D8-CA78-4DC2-9A0C-E0084779473D}" type="presOf" srcId="{A2045882-AA78-451D-AC0A-E8F84F4AC838}" destId="{04043E22-CE48-402D-B333-C8C1B0F7B55E}" srcOrd="0" destOrd="0" presId="urn:microsoft.com/office/officeart/2005/8/layout/vList2"/>
    <dgm:cxn modelId="{EEDE84DC-98AB-47D5-BE6D-4E9D85ACBFE5}" type="presOf" srcId="{F6E8CF7B-B66D-4F2B-AC7D-B5DF54DE6D33}" destId="{316CBD62-2FC9-46D0-B4A1-75356876723F}" srcOrd="0" destOrd="0" presId="urn:microsoft.com/office/officeart/2005/8/layout/vList2"/>
    <dgm:cxn modelId="{FA9178E7-0D4A-4543-AB6A-E33F3D8761F4}" type="presOf" srcId="{9C54BAD6-ACC0-4F11-9B32-5957BBF4E0DB}" destId="{78F86D05-EF74-43AC-A60D-85451AEC387E}" srcOrd="0" destOrd="0" presId="urn:microsoft.com/office/officeart/2005/8/layout/vList2"/>
    <dgm:cxn modelId="{604247ED-99EC-4AC6-BE44-260B904E86A5}" type="presOf" srcId="{14AFF778-37F8-4A8A-9FEE-8D7233838881}" destId="{6E2BF0F5-87BB-4A04-90E2-E793D6C73937}" srcOrd="0" destOrd="0" presId="urn:microsoft.com/office/officeart/2005/8/layout/vList2"/>
    <dgm:cxn modelId="{797C4EEF-A24F-4F07-B3F6-16515984FDE7}" srcId="{F2BB9119-6429-47DE-88DA-87A14364976F}" destId="{7485855E-2B10-4E3D-BCB8-124BEDB2C7CE}" srcOrd="0" destOrd="0" parTransId="{AAAD35C7-2275-4E62-AECA-165706ECE6FA}" sibTransId="{349B9E45-9F02-4DB2-8325-D644BA2D9F55}"/>
    <dgm:cxn modelId="{A3244DF1-8399-486C-A160-A5B8D2E0DE65}" type="presOf" srcId="{F0FB53BC-8C87-4386-B3AD-50EC948D1390}" destId="{F72D1FB9-9630-435F-AF26-CC3DA13AAA1E}" srcOrd="0" destOrd="0" presId="urn:microsoft.com/office/officeart/2005/8/layout/vList2"/>
    <dgm:cxn modelId="{98B755F2-4224-44AA-8624-576BFD7A2DE0}" type="presOf" srcId="{A8EB117C-DB84-4D4F-B7BD-A742A4A86C57}" destId="{6E2BF0F5-87BB-4A04-90E2-E793D6C73937}" srcOrd="0" destOrd="1" presId="urn:microsoft.com/office/officeart/2005/8/layout/vList2"/>
    <dgm:cxn modelId="{CF4D31F4-F9BB-48FB-A026-8063E59E8301}" srcId="{A2045882-AA78-451D-AC0A-E8F84F4AC838}" destId="{F2BB9119-6429-47DE-88DA-87A14364976F}" srcOrd="2" destOrd="0" parTransId="{343E3340-AB36-4B58-A87B-2C38489F9EA9}" sibTransId="{B7506C6E-31DE-4B41-B9CB-1F1D56C968C9}"/>
    <dgm:cxn modelId="{AA39D7FB-F52D-4469-9C74-287A2C2EF28A}" type="presOf" srcId="{7169240D-F6A1-49D2-94ED-4614A5DEEC31}" destId="{0302A8D8-ACF2-45F6-A40D-973D1BD113C3}" srcOrd="0" destOrd="0" presId="urn:microsoft.com/office/officeart/2005/8/layout/vList2"/>
    <dgm:cxn modelId="{F7106CB3-3E4A-425C-8DAD-ABF67483C0CD}" type="presParOf" srcId="{04043E22-CE48-402D-B333-C8C1B0F7B55E}" destId="{0302A8D8-ACF2-45F6-A40D-973D1BD113C3}" srcOrd="0" destOrd="0" presId="urn:microsoft.com/office/officeart/2005/8/layout/vList2"/>
    <dgm:cxn modelId="{68C690AB-AD5D-41F3-9AB9-09EDD58DC038}" type="presParOf" srcId="{04043E22-CE48-402D-B333-C8C1B0F7B55E}" destId="{9E11F753-F83E-42A2-93D1-8CF8C0854EB0}" srcOrd="1" destOrd="0" presId="urn:microsoft.com/office/officeart/2005/8/layout/vList2"/>
    <dgm:cxn modelId="{D782994D-42AA-41D6-866C-3BF8F6AF30D7}" type="presParOf" srcId="{04043E22-CE48-402D-B333-C8C1B0F7B55E}" destId="{316CBD62-2FC9-46D0-B4A1-75356876723F}" srcOrd="2" destOrd="0" presId="urn:microsoft.com/office/officeart/2005/8/layout/vList2"/>
    <dgm:cxn modelId="{84EB4789-DC5E-4FC2-9B62-FA75FCE3504F}" type="presParOf" srcId="{04043E22-CE48-402D-B333-C8C1B0F7B55E}" destId="{6E2BF0F5-87BB-4A04-90E2-E793D6C73937}" srcOrd="3" destOrd="0" presId="urn:microsoft.com/office/officeart/2005/8/layout/vList2"/>
    <dgm:cxn modelId="{E649D357-8FC7-4900-B2ED-A03639D46B39}" type="presParOf" srcId="{04043E22-CE48-402D-B333-C8C1B0F7B55E}" destId="{2173F534-CA18-497B-92CC-045BE971617E}" srcOrd="4" destOrd="0" presId="urn:microsoft.com/office/officeart/2005/8/layout/vList2"/>
    <dgm:cxn modelId="{A31FD1BF-11A9-4ED7-AAFB-75F7F3C35BE1}" type="presParOf" srcId="{04043E22-CE48-402D-B333-C8C1B0F7B55E}" destId="{D7076FC0-937B-43CF-B86D-1BA6DDCEB380}" srcOrd="5" destOrd="0" presId="urn:microsoft.com/office/officeart/2005/8/layout/vList2"/>
    <dgm:cxn modelId="{C8A1A578-E3D7-4745-AA9E-23CA033FABD5}" type="presParOf" srcId="{04043E22-CE48-402D-B333-C8C1B0F7B55E}" destId="{78F86D05-EF74-43AC-A60D-85451AEC387E}" srcOrd="6" destOrd="0" presId="urn:microsoft.com/office/officeart/2005/8/layout/vList2"/>
    <dgm:cxn modelId="{9BB6853A-B944-4568-B065-A62CE6C2E8E7}" type="presParOf" srcId="{04043E22-CE48-402D-B333-C8C1B0F7B55E}" destId="{F72D1FB9-9630-435F-AF26-CC3DA13AAA1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67025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Recap </a:t>
          </a:r>
          <a:endParaRPr lang="fr-FR" sz="2100" kern="1200" dirty="0"/>
        </a:p>
      </dsp:txBody>
      <dsp:txXfrm>
        <a:off x="24588" y="91613"/>
        <a:ext cx="10009223" cy="454509"/>
      </dsp:txXfrm>
    </dsp:sp>
    <dsp:sp modelId="{7DAFD534-66ED-45E4-BF50-EDDDCF6902DC}">
      <dsp:nvSpPr>
        <dsp:cNvPr id="0" name=""/>
        <dsp:cNvSpPr/>
      </dsp:nvSpPr>
      <dsp:spPr>
        <a:xfrm>
          <a:off x="0" y="631190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Homework check</a:t>
          </a:r>
          <a:endParaRPr lang="fr-FR" sz="2100" kern="1200" dirty="0"/>
        </a:p>
      </dsp:txBody>
      <dsp:txXfrm>
        <a:off x="24588" y="655778"/>
        <a:ext cx="10009223" cy="454509"/>
      </dsp:txXfrm>
    </dsp:sp>
    <dsp:sp modelId="{E9D0773B-D40D-4383-A82F-C590DA07E551}">
      <dsp:nvSpPr>
        <dsp:cNvPr id="0" name=""/>
        <dsp:cNvSpPr/>
      </dsp:nvSpPr>
      <dsp:spPr>
        <a:xfrm>
          <a:off x="0" y="1195354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Binding</a:t>
          </a:r>
          <a:endParaRPr lang="fr-FR" sz="2100" kern="1200" dirty="0"/>
        </a:p>
      </dsp:txBody>
      <dsp:txXfrm>
        <a:off x="24588" y="1219942"/>
        <a:ext cx="10009223" cy="454509"/>
      </dsp:txXfrm>
    </dsp:sp>
    <dsp:sp modelId="{10760431-830B-4C64-AA4A-613810D31008}">
      <dsp:nvSpPr>
        <dsp:cNvPr id="0" name=""/>
        <dsp:cNvSpPr/>
      </dsp:nvSpPr>
      <dsp:spPr>
        <a:xfrm>
          <a:off x="0" y="1759519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Scope and Parameters</a:t>
          </a:r>
          <a:endParaRPr lang="fr-FR" sz="2100" kern="1200" dirty="0"/>
        </a:p>
      </dsp:txBody>
      <dsp:txXfrm>
        <a:off x="24588" y="1784107"/>
        <a:ext cx="10009223" cy="454509"/>
      </dsp:txXfrm>
    </dsp:sp>
    <dsp:sp modelId="{5CFC8F23-CDEC-4B86-9C67-70D33969C547}">
      <dsp:nvSpPr>
        <dsp:cNvPr id="0" name=""/>
        <dsp:cNvSpPr/>
      </dsp:nvSpPr>
      <dsp:spPr>
        <a:xfrm>
          <a:off x="0" y="2323685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Global Scope</a:t>
          </a:r>
          <a:endParaRPr lang="fr-FR" sz="2100" kern="1200" dirty="0"/>
        </a:p>
      </dsp:txBody>
      <dsp:txXfrm>
        <a:off x="24588" y="2348273"/>
        <a:ext cx="10009223" cy="454509"/>
      </dsp:txXfrm>
    </dsp:sp>
    <dsp:sp modelId="{01783DA6-9998-4AE0-BC6E-6119F8873027}">
      <dsp:nvSpPr>
        <dsp:cNvPr id="0" name=""/>
        <dsp:cNvSpPr/>
      </dsp:nvSpPr>
      <dsp:spPr>
        <a:xfrm>
          <a:off x="0" y="2887850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Nested Scope</a:t>
          </a:r>
          <a:endParaRPr lang="fr-FR" sz="2100" kern="1200" dirty="0"/>
        </a:p>
      </dsp:txBody>
      <dsp:txXfrm>
        <a:off x="24588" y="2912438"/>
        <a:ext cx="10009223" cy="454509"/>
      </dsp:txXfrm>
    </dsp:sp>
    <dsp:sp modelId="{2163C258-F086-45DE-B28A-0514AC06ABB2}">
      <dsp:nvSpPr>
        <dsp:cNvPr id="0" name=""/>
        <dsp:cNvSpPr/>
      </dsp:nvSpPr>
      <dsp:spPr>
        <a:xfrm>
          <a:off x="0" y="3452015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Activities</a:t>
          </a:r>
          <a:endParaRPr lang="fr-FR" sz="2100" kern="1200" dirty="0"/>
        </a:p>
      </dsp:txBody>
      <dsp:txXfrm>
        <a:off x="24588" y="3476603"/>
        <a:ext cx="10009223" cy="4545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9B8C8-528D-40E3-A976-B740A3400B79}">
      <dsp:nvSpPr>
        <dsp:cNvPr id="0" name=""/>
        <dsp:cNvSpPr/>
      </dsp:nvSpPr>
      <dsp:spPr>
        <a:xfrm>
          <a:off x="0" y="33873"/>
          <a:ext cx="10058399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 err="1"/>
            <a:t>outerFunction</a:t>
          </a:r>
          <a:r>
            <a:rPr lang="en-US" sz="2000" b="0" i="0" kern="1200" dirty="0"/>
            <a:t> has a </a:t>
          </a:r>
          <a:r>
            <a:rPr lang="en-US" sz="2000" b="1" i="0" kern="1200" dirty="0" err="1"/>
            <a:t>outerVar</a:t>
          </a:r>
          <a:r>
            <a:rPr lang="en-US" sz="2000" b="0" i="0" kern="1200" dirty="0"/>
            <a:t> variable that is local to it.</a:t>
          </a:r>
          <a:endParaRPr lang="fr-FR" sz="2000" kern="1200" dirty="0"/>
        </a:p>
      </dsp:txBody>
      <dsp:txXfrm>
        <a:off x="38784" y="72657"/>
        <a:ext cx="9980831" cy="716935"/>
      </dsp:txXfrm>
    </dsp:sp>
    <dsp:sp modelId="{E99DCF2B-0052-45D7-9BA6-7662D7809AB6}">
      <dsp:nvSpPr>
        <dsp:cNvPr id="0" name=""/>
        <dsp:cNvSpPr/>
      </dsp:nvSpPr>
      <dsp:spPr>
        <a:xfrm>
          <a:off x="0" y="885976"/>
          <a:ext cx="10058399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 err="1"/>
            <a:t>innerFunction</a:t>
          </a:r>
          <a:r>
            <a:rPr lang="en-GB" sz="2000" kern="1200" dirty="0"/>
            <a:t> has </a:t>
          </a:r>
          <a:r>
            <a:rPr lang="en-GB" sz="2000" b="1" kern="1200" dirty="0" err="1"/>
            <a:t>innerVar</a:t>
          </a:r>
          <a:r>
            <a:rPr lang="en-GB" sz="2000" kern="1200" dirty="0"/>
            <a:t> that is local to it.</a:t>
          </a:r>
          <a:endParaRPr lang="fr-FR" sz="2000" kern="1200" dirty="0"/>
        </a:p>
      </dsp:txBody>
      <dsp:txXfrm>
        <a:off x="38784" y="924760"/>
        <a:ext cx="9980831" cy="716935"/>
      </dsp:txXfrm>
    </dsp:sp>
    <dsp:sp modelId="{0302A8D8-ACF2-45F6-A40D-973D1BD113C3}">
      <dsp:nvSpPr>
        <dsp:cNvPr id="0" name=""/>
        <dsp:cNvSpPr/>
      </dsp:nvSpPr>
      <dsp:spPr>
        <a:xfrm>
          <a:off x="0" y="1738080"/>
          <a:ext cx="10058399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The </a:t>
          </a:r>
          <a:r>
            <a:rPr lang="en-US" sz="2000" b="1" i="0" kern="1200" dirty="0" err="1"/>
            <a:t>innerFunction</a:t>
          </a:r>
          <a:r>
            <a:rPr lang="en-US" sz="2000" b="0" i="0" kern="1200" dirty="0"/>
            <a:t> can access variables defined in its outer scope, which is the </a:t>
          </a:r>
          <a:r>
            <a:rPr lang="en-US" sz="2000" b="1" i="0" kern="1200" dirty="0" err="1"/>
            <a:t>outerFunction</a:t>
          </a:r>
          <a:r>
            <a:rPr lang="en-US" sz="2000" b="0" i="0" kern="1200" dirty="0"/>
            <a:t> in this case. </a:t>
          </a:r>
          <a:endParaRPr lang="fr-FR" sz="2000" kern="1200" dirty="0"/>
        </a:p>
      </dsp:txBody>
      <dsp:txXfrm>
        <a:off x="38784" y="1776864"/>
        <a:ext cx="9980831" cy="716935"/>
      </dsp:txXfrm>
    </dsp:sp>
    <dsp:sp modelId="{76E327D1-2CEB-4426-BCE1-D24788AD850A}">
      <dsp:nvSpPr>
        <dsp:cNvPr id="0" name=""/>
        <dsp:cNvSpPr/>
      </dsp:nvSpPr>
      <dsp:spPr>
        <a:xfrm>
          <a:off x="0" y="2532583"/>
          <a:ext cx="10058399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So, it can access and print the value of </a:t>
          </a:r>
          <a:r>
            <a:rPr lang="fr-FR" sz="1600" b="1" i="0" kern="1200" dirty="0" err="1"/>
            <a:t>outerVar</a:t>
          </a:r>
          <a:r>
            <a:rPr lang="en-US" sz="1600" b="0" i="0" kern="1200" dirty="0"/>
            <a:t>. </a:t>
          </a:r>
          <a:endParaRPr lang="fr-FR" sz="1600" kern="1200" dirty="0"/>
        </a:p>
      </dsp:txBody>
      <dsp:txXfrm>
        <a:off x="0" y="2532583"/>
        <a:ext cx="10058399" cy="331200"/>
      </dsp:txXfrm>
    </dsp:sp>
    <dsp:sp modelId="{0E279433-A298-4A05-9EF5-63AB5496F838}">
      <dsp:nvSpPr>
        <dsp:cNvPr id="0" name=""/>
        <dsp:cNvSpPr/>
      </dsp:nvSpPr>
      <dsp:spPr>
        <a:xfrm>
          <a:off x="0" y="2863783"/>
          <a:ext cx="10058399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However, the </a:t>
          </a:r>
          <a:r>
            <a:rPr lang="en-US" sz="2000" b="1" i="0" kern="1200" dirty="0" err="1"/>
            <a:t>outerFunction</a:t>
          </a:r>
          <a:r>
            <a:rPr lang="en-US" sz="2000" b="0" i="0" kern="1200" dirty="0"/>
            <a:t> cannot access variables defined in the </a:t>
          </a:r>
          <a:r>
            <a:rPr lang="en-US" sz="2000" b="1" i="0" kern="1200" dirty="0" err="1"/>
            <a:t>innerFunction</a:t>
          </a:r>
          <a:endParaRPr lang="fr-FR" sz="2000" b="1" kern="1200" dirty="0"/>
        </a:p>
      </dsp:txBody>
      <dsp:txXfrm>
        <a:off x="38784" y="2902567"/>
        <a:ext cx="9980831" cy="716935"/>
      </dsp:txXfrm>
    </dsp:sp>
    <dsp:sp modelId="{ABCDB7F7-34EF-4C62-A335-F2CBFB6CACE9}">
      <dsp:nvSpPr>
        <dsp:cNvPr id="0" name=""/>
        <dsp:cNvSpPr/>
      </dsp:nvSpPr>
      <dsp:spPr>
        <a:xfrm>
          <a:off x="0" y="3658286"/>
          <a:ext cx="10058399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because the inner scope can access variables from the outer scope, but not vice versa.</a:t>
          </a:r>
          <a:endParaRPr lang="fr-FR" sz="1600" kern="1200" dirty="0"/>
        </a:p>
      </dsp:txBody>
      <dsp:txXfrm>
        <a:off x="0" y="3658286"/>
        <a:ext cx="10058399" cy="331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2A8D8-ACF2-45F6-A40D-973D1BD113C3}">
      <dsp:nvSpPr>
        <dsp:cNvPr id="0" name=""/>
        <dsp:cNvSpPr/>
      </dsp:nvSpPr>
      <dsp:spPr>
        <a:xfrm>
          <a:off x="0" y="40005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1" kern="1200" dirty="0"/>
            <a:t>() {} for functions ,</a:t>
          </a:r>
          <a:endParaRPr lang="fr-FR" sz="3000" kern="1200" dirty="0"/>
        </a:p>
      </dsp:txBody>
      <dsp:txXfrm>
        <a:off x="35125" y="75130"/>
        <a:ext cx="9988149" cy="649299"/>
      </dsp:txXfrm>
    </dsp:sp>
    <dsp:sp modelId="{81932943-B1E4-4D69-8DF7-3B9B3616724D}">
      <dsp:nvSpPr>
        <dsp:cNvPr id="0" name=""/>
        <dsp:cNvSpPr/>
      </dsp:nvSpPr>
      <dsp:spPr>
        <a:xfrm>
          <a:off x="0" y="845955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()=&gt;{} for arrow functions,</a:t>
          </a:r>
          <a:endParaRPr lang="fr-FR" sz="3000" kern="1200" dirty="0"/>
        </a:p>
      </dsp:txBody>
      <dsp:txXfrm>
        <a:off x="35125" y="881080"/>
        <a:ext cx="9988149" cy="649299"/>
      </dsp:txXfrm>
    </dsp:sp>
    <dsp:sp modelId="{57BDE496-1859-4823-AC8E-7A3C3FB546C5}">
      <dsp:nvSpPr>
        <dsp:cNvPr id="0" name=""/>
        <dsp:cNvSpPr/>
      </dsp:nvSpPr>
      <dsp:spPr>
        <a:xfrm>
          <a:off x="0" y="1651904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1" kern="1200" dirty="0"/>
            <a:t>[] for arrays,</a:t>
          </a:r>
          <a:endParaRPr lang="fr-FR" sz="3000" kern="1200" dirty="0"/>
        </a:p>
      </dsp:txBody>
      <dsp:txXfrm>
        <a:off x="35125" y="1687029"/>
        <a:ext cx="9988149" cy="649299"/>
      </dsp:txXfrm>
    </dsp:sp>
    <dsp:sp modelId="{92B8B812-3096-469F-811B-CACFA3323768}">
      <dsp:nvSpPr>
        <dsp:cNvPr id="0" name=""/>
        <dsp:cNvSpPr/>
      </dsp:nvSpPr>
      <dsp:spPr>
        <a:xfrm>
          <a:off x="0" y="2457855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1" kern="1200" dirty="0"/>
            <a:t>{} for objects</a:t>
          </a:r>
          <a:endParaRPr lang="fr-FR" sz="3000" kern="1200" dirty="0"/>
        </a:p>
      </dsp:txBody>
      <dsp:txXfrm>
        <a:off x="35125" y="2492980"/>
        <a:ext cx="9988149" cy="649299"/>
      </dsp:txXfrm>
    </dsp:sp>
    <dsp:sp modelId="{87EC9FAA-3B46-4353-8D4A-26FFAF5E2A51}">
      <dsp:nvSpPr>
        <dsp:cNvPr id="0" name=""/>
        <dsp:cNvSpPr/>
      </dsp:nvSpPr>
      <dsp:spPr>
        <a:xfrm>
          <a:off x="0" y="3263805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1" kern="1200" dirty="0"/>
            <a:t>All keywords which are not from JS are variables</a:t>
          </a:r>
          <a:endParaRPr lang="fr-FR" sz="3000" kern="1200" dirty="0"/>
        </a:p>
      </dsp:txBody>
      <dsp:txXfrm>
        <a:off x="35125" y="3298930"/>
        <a:ext cx="9988149" cy="6492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2A8D8-ACF2-45F6-A40D-973D1BD113C3}">
      <dsp:nvSpPr>
        <dsp:cNvPr id="0" name=""/>
        <dsp:cNvSpPr/>
      </dsp:nvSpPr>
      <dsp:spPr>
        <a:xfrm>
          <a:off x="0" y="20767"/>
          <a:ext cx="10058399" cy="2028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0" i="1" kern="1200" dirty="0"/>
            <a:t>A callback is a call to another function from a function</a:t>
          </a:r>
          <a:endParaRPr lang="fr-FR" sz="5100" kern="1200" dirty="0"/>
        </a:p>
      </dsp:txBody>
      <dsp:txXfrm>
        <a:off x="99037" y="119804"/>
        <a:ext cx="9860325" cy="1830706"/>
      </dsp:txXfrm>
    </dsp:sp>
    <dsp:sp modelId="{105E58FE-A370-41A4-9BE0-01E471858117}">
      <dsp:nvSpPr>
        <dsp:cNvPr id="0" name=""/>
        <dsp:cNvSpPr/>
      </dsp:nvSpPr>
      <dsp:spPr>
        <a:xfrm>
          <a:off x="0" y="2049547"/>
          <a:ext cx="10058399" cy="1953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4770" rIns="362712" bIns="6477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4000" b="0" i="1" kern="1200" dirty="0"/>
            <a:t>.</a:t>
          </a:r>
          <a:r>
            <a:rPr lang="fr-FR" sz="4000" b="0" i="1" kern="1200" dirty="0" err="1"/>
            <a:t>map</a:t>
          </a:r>
          <a:r>
            <a:rPr lang="fr-FR" sz="4000" b="0" i="1" kern="1200" dirty="0"/>
            <a:t>((variable)=&gt; variable)</a:t>
          </a:r>
          <a:endParaRPr lang="fr-FR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4000" b="0" kern="1200" dirty="0"/>
            <a:t>.</a:t>
          </a:r>
          <a:r>
            <a:rPr lang="fr-FR" sz="4000" b="0" i="1" kern="1200" dirty="0" err="1"/>
            <a:t>addEventListener</a:t>
          </a:r>
          <a:r>
            <a:rPr lang="fr-FR" sz="4000" b="0" kern="1200" dirty="0"/>
            <a:t>("click", (</a:t>
          </a:r>
          <a:r>
            <a:rPr lang="fr-FR" sz="4000" b="0" kern="1200" dirty="0" err="1"/>
            <a:t>eventName</a:t>
          </a:r>
          <a:r>
            <a:rPr lang="fr-FR" sz="4000" b="0" kern="1200" dirty="0"/>
            <a:t>) </a:t>
          </a:r>
          <a:r>
            <a:rPr lang="fr-FR" sz="4000" b="0" i="1" kern="1200" dirty="0"/>
            <a:t>=&gt; 	</a:t>
          </a:r>
          <a:r>
            <a:rPr lang="fr-FR" sz="4000" b="0" kern="1200" dirty="0"/>
            <a:t>{</a:t>
          </a:r>
          <a:r>
            <a:rPr lang="fr-FR" sz="4000" b="0" kern="1200" dirty="0" err="1"/>
            <a:t>myFunction</a:t>
          </a:r>
          <a:r>
            <a:rPr lang="fr-FR" sz="4000" b="0" kern="1200" dirty="0"/>
            <a:t>();});</a:t>
          </a:r>
          <a:endParaRPr lang="fr-FR" sz="4000" kern="1200" dirty="0"/>
        </a:p>
      </dsp:txBody>
      <dsp:txXfrm>
        <a:off x="0" y="2049547"/>
        <a:ext cx="10058399" cy="19530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2A8D8-ACF2-45F6-A40D-973D1BD113C3}">
      <dsp:nvSpPr>
        <dsp:cNvPr id="0" name=""/>
        <dsp:cNvSpPr/>
      </dsp:nvSpPr>
      <dsp:spPr>
        <a:xfrm>
          <a:off x="0" y="36134"/>
          <a:ext cx="1005839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Variable binding</a:t>
          </a:r>
          <a:endParaRPr lang="fr-FR" sz="2200" b="1" kern="1200" dirty="0"/>
        </a:p>
      </dsp:txBody>
      <dsp:txXfrm>
        <a:off x="25759" y="61893"/>
        <a:ext cx="10006881" cy="476152"/>
      </dsp:txXfrm>
    </dsp:sp>
    <dsp:sp modelId="{DB9D2B63-8587-4443-A794-77BBF88A264D}">
      <dsp:nvSpPr>
        <dsp:cNvPr id="0" name=""/>
        <dsp:cNvSpPr/>
      </dsp:nvSpPr>
      <dsp:spPr>
        <a:xfrm>
          <a:off x="0" y="563804"/>
          <a:ext cx="1005839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 dirty="0"/>
            <a:t>let x = 10; // Here, "x" is a variable binding that holds the value 10.</a:t>
          </a:r>
          <a:endParaRPr lang="fr-FR" sz="1700" kern="1200" dirty="0"/>
        </a:p>
      </dsp:txBody>
      <dsp:txXfrm>
        <a:off x="0" y="563804"/>
        <a:ext cx="10058399" cy="364320"/>
      </dsp:txXfrm>
    </dsp:sp>
    <dsp:sp modelId="{709A0FFC-6924-471A-AA3E-36A92B73CFA8}">
      <dsp:nvSpPr>
        <dsp:cNvPr id="0" name=""/>
        <dsp:cNvSpPr/>
      </dsp:nvSpPr>
      <dsp:spPr>
        <a:xfrm>
          <a:off x="0" y="928124"/>
          <a:ext cx="1005839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i="0" kern="1200" dirty="0" err="1"/>
            <a:t>Function</a:t>
          </a:r>
          <a:r>
            <a:rPr lang="fr-FR" sz="2200" b="1" i="0" kern="1200" dirty="0"/>
            <a:t> Binding:</a:t>
          </a:r>
          <a:endParaRPr lang="fr-FR" sz="2200" kern="1200" dirty="0"/>
        </a:p>
      </dsp:txBody>
      <dsp:txXfrm>
        <a:off x="25759" y="953883"/>
        <a:ext cx="10006881" cy="476152"/>
      </dsp:txXfrm>
    </dsp:sp>
    <dsp:sp modelId="{57022B6E-A93B-4493-8817-0ACF3E52C6EC}">
      <dsp:nvSpPr>
        <dsp:cNvPr id="0" name=""/>
        <dsp:cNvSpPr/>
      </dsp:nvSpPr>
      <dsp:spPr>
        <a:xfrm>
          <a:off x="0" y="1455795"/>
          <a:ext cx="10058399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 dirty="0"/>
            <a:t>When you define a function, 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 dirty="0"/>
            <a:t>you are creating a binding between a function name and a block of code. 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700" b="0" i="0" kern="1200" dirty="0" err="1"/>
            <a:t>function</a:t>
          </a:r>
          <a:r>
            <a:rPr lang="fr-FR" sz="1700" b="0" i="0" kern="1200" dirty="0"/>
            <a:t> </a:t>
          </a:r>
          <a:r>
            <a:rPr lang="fr-FR" sz="1700" b="0" i="0" kern="1200" dirty="0" err="1"/>
            <a:t>greet</a:t>
          </a:r>
          <a:r>
            <a:rPr lang="fr-FR" sz="1700" b="0" i="0" kern="1200" dirty="0"/>
            <a:t>(</a:t>
          </a:r>
          <a:r>
            <a:rPr lang="fr-FR" sz="1700" b="0" i="0" kern="1200" dirty="0" err="1"/>
            <a:t>name</a:t>
          </a:r>
          <a:r>
            <a:rPr lang="fr-FR" sz="1700" b="0" i="0" kern="1200" dirty="0"/>
            <a:t>) { console.log(</a:t>
          </a:r>
          <a:r>
            <a:rPr lang="fr-FR" sz="1700" b="0" i="0" kern="1200" dirty="0" err="1"/>
            <a:t>name</a:t>
          </a:r>
          <a:r>
            <a:rPr lang="fr-FR" sz="1700" b="0" i="0" kern="1200" dirty="0"/>
            <a:t>}); // "</a:t>
          </a:r>
          <a:r>
            <a:rPr lang="fr-FR" sz="1700" b="0" i="0" kern="1200" dirty="0" err="1"/>
            <a:t>greet</a:t>
          </a:r>
          <a:r>
            <a:rPr lang="fr-FR" sz="1700" b="0" i="0" kern="1200" dirty="0"/>
            <a:t>" </a:t>
          </a:r>
          <a:r>
            <a:rPr lang="fr-FR" sz="1700" b="0" i="0" kern="1200" dirty="0" err="1"/>
            <a:t>is</a:t>
          </a:r>
          <a:r>
            <a:rPr lang="fr-FR" sz="1700" b="0" i="0" kern="1200" dirty="0"/>
            <a:t> a </a:t>
          </a:r>
          <a:r>
            <a:rPr lang="fr-FR" sz="1700" b="0" i="0" kern="1200" dirty="0" err="1"/>
            <a:t>function</a:t>
          </a:r>
          <a:r>
            <a:rPr lang="fr-FR" sz="1700" b="0" i="0" kern="1200" dirty="0"/>
            <a:t> binding.}</a:t>
          </a:r>
          <a:endParaRPr lang="fr-FR" sz="1700" kern="1200" dirty="0"/>
        </a:p>
      </dsp:txBody>
      <dsp:txXfrm>
        <a:off x="0" y="1455795"/>
        <a:ext cx="10058399" cy="888030"/>
      </dsp:txXfrm>
    </dsp:sp>
    <dsp:sp modelId="{8E15DE03-53DD-4884-B48C-92202F4EB0FB}">
      <dsp:nvSpPr>
        <dsp:cNvPr id="0" name=""/>
        <dsp:cNvSpPr/>
      </dsp:nvSpPr>
      <dsp:spPr>
        <a:xfrm>
          <a:off x="0" y="2343825"/>
          <a:ext cx="1005839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i="0" kern="1200" dirty="0" err="1"/>
            <a:t>Parameter</a:t>
          </a:r>
          <a:r>
            <a:rPr lang="fr-FR" sz="2200" b="1" i="0" kern="1200" dirty="0"/>
            <a:t> Binding</a:t>
          </a:r>
          <a:endParaRPr lang="fr-FR" sz="2200" kern="1200" dirty="0"/>
        </a:p>
      </dsp:txBody>
      <dsp:txXfrm>
        <a:off x="25759" y="2369584"/>
        <a:ext cx="10006881" cy="476152"/>
      </dsp:txXfrm>
    </dsp:sp>
    <dsp:sp modelId="{FF69D593-0887-4B88-BFFA-C27FC04A316F}">
      <dsp:nvSpPr>
        <dsp:cNvPr id="0" name=""/>
        <dsp:cNvSpPr/>
      </dsp:nvSpPr>
      <dsp:spPr>
        <a:xfrm>
          <a:off x="0" y="2871495"/>
          <a:ext cx="10058399" cy="1115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 dirty="0"/>
            <a:t>When you declare parameters in a function's parameter list, 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 dirty="0"/>
            <a:t>you are creating bindings between those parameter names and the values that are passed as arguments when the function is called.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/>
            <a:t>function add(a, b) { return a + b; // "a" and "b" are parameter bindings. }</a:t>
          </a:r>
          <a:endParaRPr lang="fr-FR" sz="1700" kern="1200" dirty="0"/>
        </a:p>
      </dsp:txBody>
      <dsp:txXfrm>
        <a:off x="0" y="2871495"/>
        <a:ext cx="10058399" cy="11157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2A8D8-ACF2-45F6-A40D-973D1BD113C3}">
      <dsp:nvSpPr>
        <dsp:cNvPr id="0" name=""/>
        <dsp:cNvSpPr/>
      </dsp:nvSpPr>
      <dsp:spPr>
        <a:xfrm>
          <a:off x="0" y="46957"/>
          <a:ext cx="10058399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 dirty="0"/>
            <a:t>Variables declared within of a function, </a:t>
          </a:r>
          <a:endParaRPr lang="fr-FR" sz="3900" kern="1200" dirty="0"/>
        </a:p>
      </dsp:txBody>
      <dsp:txXfrm>
        <a:off x="45663" y="92620"/>
        <a:ext cx="9967073" cy="844089"/>
      </dsp:txXfrm>
    </dsp:sp>
    <dsp:sp modelId="{DB9D2B63-8587-4443-A794-77BBF88A264D}">
      <dsp:nvSpPr>
        <dsp:cNvPr id="0" name=""/>
        <dsp:cNvSpPr/>
      </dsp:nvSpPr>
      <dsp:spPr>
        <a:xfrm>
          <a:off x="0" y="982372"/>
          <a:ext cx="10058399" cy="1029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0" i="0" kern="1200" dirty="0"/>
            <a:t>including its parameters,</a:t>
          </a:r>
          <a:endParaRPr lang="fr-FR" sz="3000" kern="1200" dirty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0" i="0" kern="1200" dirty="0"/>
            <a:t> are limited in scope to that specific function. </a:t>
          </a:r>
          <a:endParaRPr lang="fr-FR" sz="3000" kern="1200" dirty="0"/>
        </a:p>
      </dsp:txBody>
      <dsp:txXfrm>
        <a:off x="0" y="982372"/>
        <a:ext cx="10058399" cy="1029307"/>
      </dsp:txXfrm>
    </dsp:sp>
    <dsp:sp modelId="{709A0FFC-6924-471A-AA3E-36A92B73CFA8}">
      <dsp:nvSpPr>
        <dsp:cNvPr id="0" name=""/>
        <dsp:cNvSpPr/>
      </dsp:nvSpPr>
      <dsp:spPr>
        <a:xfrm>
          <a:off x="0" y="2011680"/>
          <a:ext cx="10058399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 dirty="0"/>
            <a:t>Variables declared outside of a function,</a:t>
          </a:r>
          <a:endParaRPr lang="fr-FR" sz="3900" kern="1200" dirty="0"/>
        </a:p>
      </dsp:txBody>
      <dsp:txXfrm>
        <a:off x="45663" y="2057343"/>
        <a:ext cx="9967073" cy="844089"/>
      </dsp:txXfrm>
    </dsp:sp>
    <dsp:sp modelId="{CEEED411-8E9F-4445-BE65-9904A03B963D}">
      <dsp:nvSpPr>
        <dsp:cNvPr id="0" name=""/>
        <dsp:cNvSpPr/>
      </dsp:nvSpPr>
      <dsp:spPr>
        <a:xfrm>
          <a:off x="0" y="2947095"/>
          <a:ext cx="10058399" cy="1029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0" i="0" kern="1200"/>
            <a:t>are </a:t>
          </a:r>
          <a:r>
            <a:rPr lang="en-US" sz="3000" b="0" i="0" kern="1200" dirty="0"/>
            <a:t>considered global,</a:t>
          </a:r>
          <a:endParaRPr lang="fr-FR" sz="3000" kern="1200" dirty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0" i="0" kern="1200" dirty="0"/>
            <a:t>and they can be accessed from any part of the code.</a:t>
          </a:r>
          <a:endParaRPr lang="fr-FR" sz="3000" kern="1200" dirty="0"/>
        </a:p>
      </dsp:txBody>
      <dsp:txXfrm>
        <a:off x="0" y="2947095"/>
        <a:ext cx="10058399" cy="10293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2A8D8-ACF2-45F6-A40D-973D1BD113C3}">
      <dsp:nvSpPr>
        <dsp:cNvPr id="0" name=""/>
        <dsp:cNvSpPr/>
      </dsp:nvSpPr>
      <dsp:spPr>
        <a:xfrm>
          <a:off x="0" y="40005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0" i="0" kern="1200" dirty="0"/>
            <a:t>var x = "</a:t>
          </a:r>
          <a:r>
            <a:rPr lang="fr-FR" sz="3000" b="0" i="0" kern="1200" dirty="0" err="1"/>
            <a:t>outside</a:t>
          </a:r>
          <a:r>
            <a:rPr lang="fr-FR" sz="3000" b="0" i="0" kern="1200" dirty="0"/>
            <a:t>"; </a:t>
          </a:r>
          <a:endParaRPr lang="fr-FR" sz="3000" kern="1200" dirty="0"/>
        </a:p>
      </dsp:txBody>
      <dsp:txXfrm>
        <a:off x="35125" y="75130"/>
        <a:ext cx="9988149" cy="649299"/>
      </dsp:txXfrm>
    </dsp:sp>
    <dsp:sp modelId="{2FF1D50F-320E-4382-B06C-95995C0E2E21}">
      <dsp:nvSpPr>
        <dsp:cNvPr id="0" name=""/>
        <dsp:cNvSpPr/>
      </dsp:nvSpPr>
      <dsp:spPr>
        <a:xfrm>
          <a:off x="0" y="845955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0" i="0" kern="1200" dirty="0"/>
            <a:t>var function1 = </a:t>
          </a:r>
          <a:r>
            <a:rPr lang="fr-FR" sz="3000" b="0" i="0" kern="1200" dirty="0" err="1"/>
            <a:t>function</a:t>
          </a:r>
          <a:r>
            <a:rPr lang="fr-FR" sz="3000" b="0" i="0" kern="1200" dirty="0"/>
            <a:t>() { var x = "</a:t>
          </a:r>
          <a:r>
            <a:rPr lang="fr-FR" sz="3000" b="0" i="0" kern="1200" dirty="0" err="1"/>
            <a:t>inside</a:t>
          </a:r>
          <a:r>
            <a:rPr lang="fr-FR" sz="3000" b="0" i="0" kern="1200" dirty="0"/>
            <a:t> function1"; }; </a:t>
          </a:r>
          <a:endParaRPr lang="fr-FR" sz="3000" kern="1200" dirty="0"/>
        </a:p>
      </dsp:txBody>
      <dsp:txXfrm>
        <a:off x="35125" y="881080"/>
        <a:ext cx="9988149" cy="649299"/>
      </dsp:txXfrm>
    </dsp:sp>
    <dsp:sp modelId="{013B52F1-3B7B-48E5-92E0-EBAE6A1191FD}">
      <dsp:nvSpPr>
        <dsp:cNvPr id="0" name=""/>
        <dsp:cNvSpPr/>
      </dsp:nvSpPr>
      <dsp:spPr>
        <a:xfrm>
          <a:off x="0" y="1651904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0" i="0" kern="1200" dirty="0"/>
            <a:t>function1(); console.log(x); // → </a:t>
          </a:r>
          <a:r>
            <a:rPr lang="fr-FR" sz="3000" b="0" i="0" kern="1200" dirty="0" err="1"/>
            <a:t>outside</a:t>
          </a:r>
          <a:r>
            <a:rPr lang="fr-FR" sz="3000" b="0" i="0" kern="1200" dirty="0"/>
            <a:t> function1</a:t>
          </a:r>
          <a:endParaRPr lang="fr-FR" sz="3000" kern="1200" dirty="0"/>
        </a:p>
      </dsp:txBody>
      <dsp:txXfrm>
        <a:off x="35125" y="1687029"/>
        <a:ext cx="9988149" cy="649299"/>
      </dsp:txXfrm>
    </dsp:sp>
    <dsp:sp modelId="{A74DCEF2-239A-427B-86B4-7647B924FCC7}">
      <dsp:nvSpPr>
        <dsp:cNvPr id="0" name=""/>
        <dsp:cNvSpPr/>
      </dsp:nvSpPr>
      <dsp:spPr>
        <a:xfrm>
          <a:off x="0" y="2457855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0" i="0" kern="1200" dirty="0"/>
            <a:t>var function2 = </a:t>
          </a:r>
          <a:r>
            <a:rPr lang="fr-FR" sz="3000" b="0" i="0" kern="1200" dirty="0" err="1"/>
            <a:t>function</a:t>
          </a:r>
          <a:r>
            <a:rPr lang="fr-FR" sz="3000" b="0" i="0" kern="1200" dirty="0"/>
            <a:t>() { x = "</a:t>
          </a:r>
          <a:r>
            <a:rPr lang="fr-FR" sz="3000" b="0" i="0" kern="1200" dirty="0" err="1"/>
            <a:t>inside</a:t>
          </a:r>
          <a:r>
            <a:rPr lang="fr-FR" sz="3000" b="0" i="0" kern="1200" dirty="0"/>
            <a:t> function2"; }; </a:t>
          </a:r>
          <a:endParaRPr lang="fr-FR" sz="3000" kern="1200" dirty="0"/>
        </a:p>
      </dsp:txBody>
      <dsp:txXfrm>
        <a:off x="35125" y="2492980"/>
        <a:ext cx="9988149" cy="649299"/>
      </dsp:txXfrm>
    </dsp:sp>
    <dsp:sp modelId="{16DBF7D9-42CE-47E3-B9A9-FF4DA645017A}">
      <dsp:nvSpPr>
        <dsp:cNvPr id="0" name=""/>
        <dsp:cNvSpPr/>
      </dsp:nvSpPr>
      <dsp:spPr>
        <a:xfrm>
          <a:off x="0" y="3263805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0" i="0" kern="1200" dirty="0"/>
            <a:t>f2(); console.log(x); // → </a:t>
          </a:r>
          <a:r>
            <a:rPr lang="fr-FR" sz="3000" b="0" i="0" kern="1200" dirty="0" err="1"/>
            <a:t>inside</a:t>
          </a:r>
          <a:r>
            <a:rPr lang="fr-FR" sz="3000" b="0" i="0" kern="1200" dirty="0"/>
            <a:t> f2</a:t>
          </a:r>
          <a:endParaRPr lang="fr-FR" sz="3000" kern="1200" dirty="0"/>
        </a:p>
      </dsp:txBody>
      <dsp:txXfrm>
        <a:off x="35125" y="3298930"/>
        <a:ext cx="9988149" cy="6492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2A8D8-ACF2-45F6-A40D-973D1BD113C3}">
      <dsp:nvSpPr>
        <dsp:cNvPr id="0" name=""/>
        <dsp:cNvSpPr/>
      </dsp:nvSpPr>
      <dsp:spPr>
        <a:xfrm>
          <a:off x="0" y="10979"/>
          <a:ext cx="10058399" cy="238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0" i="0" kern="1200" dirty="0"/>
            <a:t>Nested functions can be added within other functions,</a:t>
          </a:r>
          <a:endParaRPr lang="fr-FR" sz="6000" kern="1200" dirty="0"/>
        </a:p>
      </dsp:txBody>
      <dsp:txXfrm>
        <a:off x="116514" y="127493"/>
        <a:ext cx="9825371" cy="2153772"/>
      </dsp:txXfrm>
    </dsp:sp>
    <dsp:sp modelId="{7095F3A4-49CF-4362-B630-7DE494C367F1}">
      <dsp:nvSpPr>
        <dsp:cNvPr id="0" name=""/>
        <dsp:cNvSpPr/>
      </dsp:nvSpPr>
      <dsp:spPr>
        <a:xfrm>
          <a:off x="0" y="2397779"/>
          <a:ext cx="10058399" cy="161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76200" rIns="426720" bIns="76200" numCol="1" spcCol="1270" anchor="t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700" b="0" i="0" kern="1200" dirty="0"/>
            <a:t>resulting in multiple levels</a:t>
          </a:r>
          <a:endParaRPr lang="fr-FR" sz="4700" kern="1200" dirty="0"/>
        </a:p>
        <a:p>
          <a:pPr marL="571500" lvl="2" indent="-285750" algn="l" defTabSz="2089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700" b="0" i="0" kern="1200" dirty="0"/>
            <a:t>of local scope.</a:t>
          </a:r>
          <a:endParaRPr lang="fr-FR" sz="4700" kern="1200" dirty="0"/>
        </a:p>
      </dsp:txBody>
      <dsp:txXfrm>
        <a:off x="0" y="2397779"/>
        <a:ext cx="10058399" cy="16146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2A8D8-ACF2-45F6-A40D-973D1BD113C3}">
      <dsp:nvSpPr>
        <dsp:cNvPr id="0" name=""/>
        <dsp:cNvSpPr/>
      </dsp:nvSpPr>
      <dsp:spPr>
        <a:xfrm>
          <a:off x="0" y="27584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i="0" kern="1200" dirty="0" err="1"/>
            <a:t>function</a:t>
          </a:r>
          <a:r>
            <a:rPr lang="fr-FR" sz="2300" b="0" i="0" kern="1200" dirty="0"/>
            <a:t> </a:t>
          </a:r>
          <a:r>
            <a:rPr lang="fr-FR" sz="2300" b="0" i="0" kern="1200" dirty="0" err="1"/>
            <a:t>outerFunction</a:t>
          </a:r>
          <a:r>
            <a:rPr lang="fr-FR" sz="2300" b="0" i="0" kern="1200" dirty="0"/>
            <a:t>() {</a:t>
          </a:r>
          <a:endParaRPr lang="fr-FR" sz="2300" kern="1200" dirty="0"/>
        </a:p>
      </dsp:txBody>
      <dsp:txXfrm>
        <a:off x="26930" y="54514"/>
        <a:ext cx="10004539" cy="497795"/>
      </dsp:txXfrm>
    </dsp:sp>
    <dsp:sp modelId="{9E11F753-F83E-42A2-93D1-8CF8C0854EB0}">
      <dsp:nvSpPr>
        <dsp:cNvPr id="0" name=""/>
        <dsp:cNvSpPr/>
      </dsp:nvSpPr>
      <dsp:spPr>
        <a:xfrm>
          <a:off x="0" y="579240"/>
          <a:ext cx="1005839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/>
            <a:t>var outerVar = "I'm in the outer function";</a:t>
          </a:r>
          <a:endParaRPr lang="fr-FR" sz="1800" b="0" i="0" kern="1200" dirty="0"/>
        </a:p>
      </dsp:txBody>
      <dsp:txXfrm>
        <a:off x="0" y="579240"/>
        <a:ext cx="10058399" cy="380880"/>
      </dsp:txXfrm>
    </dsp:sp>
    <dsp:sp modelId="{316CBD62-2FC9-46D0-B4A1-75356876723F}">
      <dsp:nvSpPr>
        <dsp:cNvPr id="0" name=""/>
        <dsp:cNvSpPr/>
      </dsp:nvSpPr>
      <dsp:spPr>
        <a:xfrm>
          <a:off x="0" y="960120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i="0" kern="1200" dirty="0"/>
            <a:t> function innerFunction() {</a:t>
          </a:r>
        </a:p>
      </dsp:txBody>
      <dsp:txXfrm>
        <a:off x="26930" y="987050"/>
        <a:ext cx="10004539" cy="497795"/>
      </dsp:txXfrm>
    </dsp:sp>
    <dsp:sp modelId="{6E2BF0F5-87BB-4A04-90E2-E793D6C73937}">
      <dsp:nvSpPr>
        <dsp:cNvPr id="0" name=""/>
        <dsp:cNvSpPr/>
      </dsp:nvSpPr>
      <dsp:spPr>
        <a:xfrm>
          <a:off x="0" y="1511775"/>
          <a:ext cx="1005839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/>
            <a:t>var innerVar = "I'm in the inner function";</a:t>
          </a:r>
          <a:endParaRPr lang="fr-FR" sz="1800" b="0" i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/>
            <a:t>console.log(outerVar); // Accessing outerVar from the outer scope</a:t>
          </a:r>
          <a:endParaRPr lang="fr-FR" sz="1800" b="0" i="0" kern="1200" dirty="0"/>
        </a:p>
      </dsp:txBody>
      <dsp:txXfrm>
        <a:off x="0" y="1511775"/>
        <a:ext cx="10058399" cy="618930"/>
      </dsp:txXfrm>
    </dsp:sp>
    <dsp:sp modelId="{2173F534-CA18-497B-92CC-045BE971617E}">
      <dsp:nvSpPr>
        <dsp:cNvPr id="0" name=""/>
        <dsp:cNvSpPr/>
      </dsp:nvSpPr>
      <dsp:spPr>
        <a:xfrm>
          <a:off x="0" y="2130705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i="0" kern="1200" dirty="0"/>
            <a:t> }</a:t>
          </a:r>
        </a:p>
      </dsp:txBody>
      <dsp:txXfrm>
        <a:off x="26930" y="2157635"/>
        <a:ext cx="10004539" cy="497795"/>
      </dsp:txXfrm>
    </dsp:sp>
    <dsp:sp modelId="{D7076FC0-937B-43CF-B86D-1BA6DDCEB380}">
      <dsp:nvSpPr>
        <dsp:cNvPr id="0" name=""/>
        <dsp:cNvSpPr/>
      </dsp:nvSpPr>
      <dsp:spPr>
        <a:xfrm>
          <a:off x="0" y="2682360"/>
          <a:ext cx="1005839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0" kern="1200" dirty="0"/>
            <a:t> innerFunction();</a:t>
          </a:r>
        </a:p>
      </dsp:txBody>
      <dsp:txXfrm>
        <a:off x="0" y="2682360"/>
        <a:ext cx="10058399" cy="380880"/>
      </dsp:txXfrm>
    </dsp:sp>
    <dsp:sp modelId="{78F86D05-EF74-43AC-A60D-85451AEC387E}">
      <dsp:nvSpPr>
        <dsp:cNvPr id="0" name=""/>
        <dsp:cNvSpPr/>
      </dsp:nvSpPr>
      <dsp:spPr>
        <a:xfrm>
          <a:off x="0" y="3063240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i="0" kern="1200" dirty="0"/>
            <a:t>}</a:t>
          </a:r>
        </a:p>
      </dsp:txBody>
      <dsp:txXfrm>
        <a:off x="26930" y="3090170"/>
        <a:ext cx="10004539" cy="497795"/>
      </dsp:txXfrm>
    </dsp:sp>
    <dsp:sp modelId="{F72D1FB9-9630-435F-AF26-CC3DA13AAA1E}">
      <dsp:nvSpPr>
        <dsp:cNvPr id="0" name=""/>
        <dsp:cNvSpPr/>
      </dsp:nvSpPr>
      <dsp:spPr>
        <a:xfrm>
          <a:off x="0" y="3614895"/>
          <a:ext cx="1005839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0" kern="1200" dirty="0"/>
            <a:t>outerFunction();</a:t>
          </a:r>
        </a:p>
      </dsp:txBody>
      <dsp:txXfrm>
        <a:off x="0" y="3614895"/>
        <a:ext cx="10058399" cy="38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46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1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9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E97FD6-B269-4CD7-A073-512C01108090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E97FD6-B269-4CD7-A073-512C01108090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4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0.xml"/><Relationship Id="rId7" Type="http://schemas.openxmlformats.org/officeDocument/2006/relationships/image" Target="../media/image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26E3-9877-4393-AD4C-0C3148C76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JavaScript Session 7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FD575-6AEB-48F0-BE79-428AD0ECB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Binding and scopes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4D3F7C-EC11-4DCC-94A9-35CE6D42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F58833-285D-43E4-A91D-FBF49BBCFBCB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85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3F41-D11F-4515-9D3E-870643AA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Scope Example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C01E4D-D837-4D5E-8193-89D00E46A2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17530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6A1F4FF-3CCD-46BC-9D51-DBCFC2AB25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D65499-EC4D-427E-B3AB-87A8B13D5E5A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550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3F41-D11F-4515-9D3E-870643AA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Scope Example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C01E4D-D837-4D5E-8193-89D00E46A2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36272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6A1F4FF-3CCD-46BC-9D51-DBCFC2AB25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D65499-EC4D-427E-B3AB-87A8B13D5E5A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864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04585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841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311E-1349-411D-A40A-0D5024D7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Progress Check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B00F6E-90F3-4021-840C-9F283F2E8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72757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4A99802-65EC-42ED-ADE5-AE0B47CE0A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C00807-0A76-447A-8781-BCEF9EEB57CE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65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3F41-D11F-4515-9D3E-870643AA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6 - Recap – JS Programming 101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C01E4D-D837-4D5E-8193-89D00E46A2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95623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6A1F4FF-3CCD-46BC-9D51-DBCFC2AB25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D65499-EC4D-427E-B3AB-87A8B13D5E5A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219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3F41-D11F-4515-9D3E-870643AA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6 - Recap 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C01E4D-D837-4D5E-8193-89D00E46A2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25216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6A1F4FF-3CCD-46BC-9D51-DBCFC2AB25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D65499-EC4D-427E-B3AB-87A8B13D5E5A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190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3F41-D11F-4515-9D3E-870643AA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Binding 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C01E4D-D837-4D5E-8193-89D00E46A2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40399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6A1F4FF-3CCD-46BC-9D51-DBCFC2AB25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D65499-EC4D-427E-B3AB-87A8B13D5E5A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612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3F41-D11F-4515-9D3E-870643AA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and Parameters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C01E4D-D837-4D5E-8193-89D00E46A2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68895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6A1F4FF-3CCD-46BC-9D51-DBCFC2AB25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D65499-EC4D-427E-B3AB-87A8B13D5E5A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783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3F41-D11F-4515-9D3E-870643AA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and Parameters - Example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C01E4D-D837-4D5E-8193-89D00E46A2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24197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6A1F4FF-3CCD-46BC-9D51-DBCFC2AB25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D65499-EC4D-427E-B3AB-87A8B13D5E5A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758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3F41-D11F-4515-9D3E-870643AA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Scope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C01E4D-D837-4D5E-8193-89D00E46A2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55257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6A1F4FF-3CCD-46BC-9D51-DBCFC2AB25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D65499-EC4D-427E-B3AB-87A8B13D5E5A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02758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JS Session 5</Template>
  <TotalTime>70</TotalTime>
  <Words>604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JavaScript Session 7</vt:lpstr>
      <vt:lpstr>Agenda</vt:lpstr>
      <vt:lpstr>Homework Progress Check</vt:lpstr>
      <vt:lpstr>Session 6 - Recap – JS Programming 101</vt:lpstr>
      <vt:lpstr>Session 6 - Recap </vt:lpstr>
      <vt:lpstr>Binding </vt:lpstr>
      <vt:lpstr>Scope and Parameters</vt:lpstr>
      <vt:lpstr>Scope and Parameters - Example</vt:lpstr>
      <vt:lpstr>Nested Scope</vt:lpstr>
      <vt:lpstr>Nested Scope Example</vt:lpstr>
      <vt:lpstr>Nested Scope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Session 6</dc:title>
  <dc:creator>Rishi Gujadhur</dc:creator>
  <cp:lastModifiedBy>Rishi Gujadhur</cp:lastModifiedBy>
  <cp:revision>22</cp:revision>
  <dcterms:created xsi:type="dcterms:W3CDTF">2023-10-04T08:19:27Z</dcterms:created>
  <dcterms:modified xsi:type="dcterms:W3CDTF">2023-10-04T09:30:15Z</dcterms:modified>
</cp:coreProperties>
</file>