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70" r:id="rId5"/>
    <p:sldId id="258" r:id="rId6"/>
    <p:sldId id="266" r:id="rId7"/>
    <p:sldId id="267" r:id="rId8"/>
    <p:sldId id="268" r:id="rId9"/>
    <p:sldId id="26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059D9-67CA-4C81-B1C7-56E42D527F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9E3C7E-0408-4423-B726-1CAEB4231EF3}">
      <dgm:prSet/>
      <dgm:spPr/>
      <dgm:t>
        <a:bodyPr/>
        <a:lstStyle/>
        <a:p>
          <a:r>
            <a:rPr lang="en-US" b="0" i="0" dirty="0"/>
            <a:t>Contains </a:t>
          </a:r>
          <a:r>
            <a:rPr lang="en-US" b="1" i="0" dirty="0"/>
            <a:t>predefined</a:t>
          </a:r>
          <a:r>
            <a:rPr lang="en-US" b="0" i="0" dirty="0"/>
            <a:t> CSS classes and styles that can be applied to HTML elements to achieve consistent and aesthetically pleasing designs. </a:t>
          </a:r>
          <a:endParaRPr lang="fr-FR" dirty="0"/>
        </a:p>
      </dgm:t>
    </dgm:pt>
    <dgm:pt modelId="{DE201C1F-037A-4F1E-A37E-4182DD5C1109}" type="parTrans" cxnId="{BD285B45-2CC5-4989-B232-444DB8E85C65}">
      <dgm:prSet/>
      <dgm:spPr/>
      <dgm:t>
        <a:bodyPr/>
        <a:lstStyle/>
        <a:p>
          <a:endParaRPr lang="fr-FR"/>
        </a:p>
      </dgm:t>
    </dgm:pt>
    <dgm:pt modelId="{0E2716B1-DB46-4E0F-9B74-600EBAF95493}" type="sibTrans" cxnId="{BD285B45-2CC5-4989-B232-444DB8E85C65}">
      <dgm:prSet/>
      <dgm:spPr/>
      <dgm:t>
        <a:bodyPr/>
        <a:lstStyle/>
        <a:p>
          <a:endParaRPr lang="fr-FR"/>
        </a:p>
      </dgm:t>
    </dgm:pt>
    <dgm:pt modelId="{D7EA1C2E-4DE6-45FC-A1B5-322BAE6387BB}">
      <dgm:prSet/>
      <dgm:spPr/>
      <dgm:t>
        <a:bodyPr/>
        <a:lstStyle/>
        <a:p>
          <a:r>
            <a:rPr lang="en-US" b="0" i="0" dirty="0"/>
            <a:t>The "min" in indicates that the file has been minified,</a:t>
          </a:r>
          <a:endParaRPr lang="fr-FR" dirty="0"/>
        </a:p>
      </dgm:t>
    </dgm:pt>
    <dgm:pt modelId="{200261C5-8AEE-420E-85A6-A3E5DE32E943}" type="parTrans" cxnId="{28598E2A-B7B9-4EAA-A15A-D18BA1B24B3B}">
      <dgm:prSet/>
      <dgm:spPr/>
      <dgm:t>
        <a:bodyPr/>
        <a:lstStyle/>
        <a:p>
          <a:endParaRPr lang="fr-FR"/>
        </a:p>
      </dgm:t>
    </dgm:pt>
    <dgm:pt modelId="{F554AAFE-FE07-4FE7-B91D-A03A44407B54}" type="sibTrans" cxnId="{28598E2A-B7B9-4EAA-A15A-D18BA1B24B3B}">
      <dgm:prSet/>
      <dgm:spPr/>
      <dgm:t>
        <a:bodyPr/>
        <a:lstStyle/>
        <a:p>
          <a:endParaRPr lang="fr-FR"/>
        </a:p>
      </dgm:t>
    </dgm:pt>
    <dgm:pt modelId="{92EAA59C-DD62-49BF-8C32-424431050360}">
      <dgm:prSet/>
      <dgm:spPr/>
      <dgm:t>
        <a:bodyPr/>
        <a:lstStyle/>
        <a:p>
          <a:r>
            <a:rPr lang="en-US" b="0" i="0" dirty="0"/>
            <a:t>This includes typography, </a:t>
          </a:r>
          <a:endParaRPr lang="fr-FR" dirty="0"/>
        </a:p>
      </dgm:t>
    </dgm:pt>
    <dgm:pt modelId="{B70FB872-6F5D-4CB5-8C7F-D41979A22786}" type="parTrans" cxnId="{7CE3B4FB-0ACB-4D26-ABBA-C862ADFC8783}">
      <dgm:prSet/>
      <dgm:spPr/>
      <dgm:t>
        <a:bodyPr/>
        <a:lstStyle/>
        <a:p>
          <a:endParaRPr lang="fr-FR"/>
        </a:p>
      </dgm:t>
    </dgm:pt>
    <dgm:pt modelId="{605FF2C5-1C84-4931-B0F0-C6CA83786707}" type="sibTrans" cxnId="{7CE3B4FB-0ACB-4D26-ABBA-C862ADFC8783}">
      <dgm:prSet/>
      <dgm:spPr/>
      <dgm:t>
        <a:bodyPr/>
        <a:lstStyle/>
        <a:p>
          <a:endParaRPr lang="fr-FR"/>
        </a:p>
      </dgm:t>
    </dgm:pt>
    <dgm:pt modelId="{91EBB2CE-C930-4CFE-A87C-BE83EB9755C1}">
      <dgm:prSet/>
      <dgm:spPr/>
      <dgm:t>
        <a:bodyPr/>
        <a:lstStyle/>
        <a:p>
          <a:endParaRPr lang="fr-FR" dirty="0"/>
        </a:p>
      </dgm:t>
    </dgm:pt>
    <dgm:pt modelId="{5C9CFFAF-89DB-4BFC-A5C2-EF81FB5AD304}" type="parTrans" cxnId="{A59B38E8-A384-440B-9D56-976F670FA3BE}">
      <dgm:prSet/>
      <dgm:spPr/>
      <dgm:t>
        <a:bodyPr/>
        <a:lstStyle/>
        <a:p>
          <a:endParaRPr lang="fr-FR"/>
        </a:p>
      </dgm:t>
    </dgm:pt>
    <dgm:pt modelId="{ACF3F198-DBED-427B-AD71-DD8EE1734F2B}" type="sibTrans" cxnId="{A59B38E8-A384-440B-9D56-976F670FA3BE}">
      <dgm:prSet/>
      <dgm:spPr/>
      <dgm:t>
        <a:bodyPr/>
        <a:lstStyle/>
        <a:p>
          <a:endParaRPr lang="fr-FR"/>
        </a:p>
      </dgm:t>
    </dgm:pt>
    <dgm:pt modelId="{F24C35A5-B579-45BF-AFD3-DEA92108496A}">
      <dgm:prSet/>
      <dgm:spPr/>
      <dgm:t>
        <a:bodyPr/>
        <a:lstStyle/>
        <a:p>
          <a:r>
            <a:rPr lang="en-US" b="0" i="0" dirty="0"/>
            <a:t>buttons, </a:t>
          </a:r>
          <a:endParaRPr lang="fr-FR" dirty="0"/>
        </a:p>
      </dgm:t>
    </dgm:pt>
    <dgm:pt modelId="{3F19C267-6E60-4726-A58F-AD3AC3DF840F}" type="parTrans" cxnId="{F16DCDFB-5D48-4B24-81C7-ABF25238F7E5}">
      <dgm:prSet/>
      <dgm:spPr/>
      <dgm:t>
        <a:bodyPr/>
        <a:lstStyle/>
        <a:p>
          <a:endParaRPr lang="fr-FR"/>
        </a:p>
      </dgm:t>
    </dgm:pt>
    <dgm:pt modelId="{D0762624-208A-429B-BFE9-4B0E0D875ADA}" type="sibTrans" cxnId="{F16DCDFB-5D48-4B24-81C7-ABF25238F7E5}">
      <dgm:prSet/>
      <dgm:spPr/>
      <dgm:t>
        <a:bodyPr/>
        <a:lstStyle/>
        <a:p>
          <a:endParaRPr lang="fr-FR"/>
        </a:p>
      </dgm:t>
    </dgm:pt>
    <dgm:pt modelId="{A5F10FED-4C8A-49D5-8C9E-A5FB089408AA}">
      <dgm:prSet/>
      <dgm:spPr/>
      <dgm:t>
        <a:bodyPr/>
        <a:lstStyle/>
        <a:p>
          <a:r>
            <a:rPr lang="en-US" b="0" i="0" dirty="0"/>
            <a:t>navigation bars,</a:t>
          </a:r>
          <a:endParaRPr lang="fr-FR" dirty="0"/>
        </a:p>
      </dgm:t>
    </dgm:pt>
    <dgm:pt modelId="{0A1F1E24-C805-42E0-A096-97E5F5855E4F}" type="parTrans" cxnId="{EB49C1F0-DDD1-4F54-9823-7223FACCD4E0}">
      <dgm:prSet/>
      <dgm:spPr/>
      <dgm:t>
        <a:bodyPr/>
        <a:lstStyle/>
        <a:p>
          <a:endParaRPr lang="fr-FR"/>
        </a:p>
      </dgm:t>
    </dgm:pt>
    <dgm:pt modelId="{6A794CDE-CF33-487B-9CEF-E7D08687DADB}" type="sibTrans" cxnId="{EB49C1F0-DDD1-4F54-9823-7223FACCD4E0}">
      <dgm:prSet/>
      <dgm:spPr/>
      <dgm:t>
        <a:bodyPr/>
        <a:lstStyle/>
        <a:p>
          <a:endParaRPr lang="fr-FR"/>
        </a:p>
      </dgm:t>
    </dgm:pt>
    <dgm:pt modelId="{903116A1-DE9B-4D29-AFBE-9C31C6151B0D}">
      <dgm:prSet/>
      <dgm:spPr/>
      <dgm:t>
        <a:bodyPr/>
        <a:lstStyle/>
        <a:p>
          <a:r>
            <a:rPr lang="en-US" b="0" i="0" dirty="0"/>
            <a:t>responsive grid layouts...</a:t>
          </a:r>
          <a:endParaRPr lang="fr-FR" dirty="0"/>
        </a:p>
      </dgm:t>
    </dgm:pt>
    <dgm:pt modelId="{2356D1E4-1513-484A-8DFC-8EFFFE870CE8}" type="parTrans" cxnId="{530F3E92-BFED-4403-9ADE-FC6A65D1FC48}">
      <dgm:prSet/>
      <dgm:spPr/>
      <dgm:t>
        <a:bodyPr/>
        <a:lstStyle/>
        <a:p>
          <a:endParaRPr lang="fr-FR"/>
        </a:p>
      </dgm:t>
    </dgm:pt>
    <dgm:pt modelId="{C523FFB1-5F5D-4FEC-9E3A-C200DE2CDC34}" type="sibTrans" cxnId="{530F3E92-BFED-4403-9ADE-FC6A65D1FC48}">
      <dgm:prSet/>
      <dgm:spPr/>
      <dgm:t>
        <a:bodyPr/>
        <a:lstStyle/>
        <a:p>
          <a:endParaRPr lang="fr-FR"/>
        </a:p>
      </dgm:t>
    </dgm:pt>
    <dgm:pt modelId="{6173DEC8-5A91-44E7-B59E-4CC3E1A6A01F}" type="pres">
      <dgm:prSet presAssocID="{202059D9-67CA-4C81-B1C7-56E42D527F15}" presName="linear" presStyleCnt="0">
        <dgm:presLayoutVars>
          <dgm:animLvl val="lvl"/>
          <dgm:resizeHandles val="exact"/>
        </dgm:presLayoutVars>
      </dgm:prSet>
      <dgm:spPr/>
    </dgm:pt>
    <dgm:pt modelId="{8D519943-D52C-49F5-9C33-07AE09621CC7}" type="pres">
      <dgm:prSet presAssocID="{349E3C7E-0408-4423-B726-1CAEB4231E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D9D937-4D30-413D-A123-2B0B7FFA8528}" type="pres">
      <dgm:prSet presAssocID="{349E3C7E-0408-4423-B726-1CAEB4231EF3}" presName="childText" presStyleLbl="revTx" presStyleIdx="0" presStyleCnt="2">
        <dgm:presLayoutVars>
          <dgm:bulletEnabled val="1"/>
        </dgm:presLayoutVars>
      </dgm:prSet>
      <dgm:spPr/>
    </dgm:pt>
    <dgm:pt modelId="{8A916E38-35F0-4F2A-84AC-CF0E54769659}" type="pres">
      <dgm:prSet presAssocID="{D7EA1C2E-4DE6-45FC-A1B5-322BAE6387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E5EB42-9990-4ED3-9075-923DC4B1FDCE}" type="pres">
      <dgm:prSet presAssocID="{D7EA1C2E-4DE6-45FC-A1B5-322BAE6387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A81A19-7FD9-4869-9DA3-18EEF0287E51}" type="presOf" srcId="{92EAA59C-DD62-49BF-8C32-424431050360}" destId="{73D9D937-4D30-413D-A123-2B0B7FFA8528}" srcOrd="0" destOrd="0" presId="urn:microsoft.com/office/officeart/2005/8/layout/vList2"/>
    <dgm:cxn modelId="{19F9D01C-55DE-4E95-9954-20C9E0801874}" type="presOf" srcId="{349E3C7E-0408-4423-B726-1CAEB4231EF3}" destId="{8D519943-D52C-49F5-9C33-07AE09621CC7}" srcOrd="0" destOrd="0" presId="urn:microsoft.com/office/officeart/2005/8/layout/vList2"/>
    <dgm:cxn modelId="{28598E2A-B7B9-4EAA-A15A-D18BA1B24B3B}" srcId="{202059D9-67CA-4C81-B1C7-56E42D527F15}" destId="{D7EA1C2E-4DE6-45FC-A1B5-322BAE6387BB}" srcOrd="1" destOrd="0" parTransId="{200261C5-8AEE-420E-85A6-A3E5DE32E943}" sibTransId="{F554AAFE-FE07-4FE7-B91D-A03A44407B54}"/>
    <dgm:cxn modelId="{80955738-C79C-4C77-8D2D-655D3ACBF464}" type="presOf" srcId="{D7EA1C2E-4DE6-45FC-A1B5-322BAE6387BB}" destId="{8A916E38-35F0-4F2A-84AC-CF0E54769659}" srcOrd="0" destOrd="0" presId="urn:microsoft.com/office/officeart/2005/8/layout/vList2"/>
    <dgm:cxn modelId="{BD285B45-2CC5-4989-B232-444DB8E85C65}" srcId="{202059D9-67CA-4C81-B1C7-56E42D527F15}" destId="{349E3C7E-0408-4423-B726-1CAEB4231EF3}" srcOrd="0" destOrd="0" parTransId="{DE201C1F-037A-4F1E-A37E-4182DD5C1109}" sibTransId="{0E2716B1-DB46-4E0F-9B74-600EBAF95493}"/>
    <dgm:cxn modelId="{1D077A57-E87F-4A93-8114-E85C7B7D7077}" type="presOf" srcId="{903116A1-DE9B-4D29-AFBE-9C31C6151B0D}" destId="{73D9D937-4D30-413D-A123-2B0B7FFA8528}" srcOrd="0" destOrd="3" presId="urn:microsoft.com/office/officeart/2005/8/layout/vList2"/>
    <dgm:cxn modelId="{D0EBEA79-DA8D-4551-9538-14590712B7EF}" type="presOf" srcId="{202059D9-67CA-4C81-B1C7-56E42D527F15}" destId="{6173DEC8-5A91-44E7-B59E-4CC3E1A6A01F}" srcOrd="0" destOrd="0" presId="urn:microsoft.com/office/officeart/2005/8/layout/vList2"/>
    <dgm:cxn modelId="{530F3E92-BFED-4403-9ADE-FC6A65D1FC48}" srcId="{349E3C7E-0408-4423-B726-1CAEB4231EF3}" destId="{903116A1-DE9B-4D29-AFBE-9C31C6151B0D}" srcOrd="3" destOrd="0" parTransId="{2356D1E4-1513-484A-8DFC-8EFFFE870CE8}" sibTransId="{C523FFB1-5F5D-4FEC-9E3A-C200DE2CDC34}"/>
    <dgm:cxn modelId="{494BBDE3-6270-4899-9906-00BD7A9D0FF6}" type="presOf" srcId="{A5F10FED-4C8A-49D5-8C9E-A5FB089408AA}" destId="{73D9D937-4D30-413D-A123-2B0B7FFA8528}" srcOrd="0" destOrd="2" presId="urn:microsoft.com/office/officeart/2005/8/layout/vList2"/>
    <dgm:cxn modelId="{987756E4-CA42-4EFE-9ECA-811344705A34}" type="presOf" srcId="{F24C35A5-B579-45BF-AFD3-DEA92108496A}" destId="{73D9D937-4D30-413D-A123-2B0B7FFA8528}" srcOrd="0" destOrd="1" presId="urn:microsoft.com/office/officeart/2005/8/layout/vList2"/>
    <dgm:cxn modelId="{A59B38E8-A384-440B-9D56-976F670FA3BE}" srcId="{D7EA1C2E-4DE6-45FC-A1B5-322BAE6387BB}" destId="{91EBB2CE-C930-4CFE-A87C-BE83EB9755C1}" srcOrd="0" destOrd="0" parTransId="{5C9CFFAF-89DB-4BFC-A5C2-EF81FB5AD304}" sibTransId="{ACF3F198-DBED-427B-AD71-DD8EE1734F2B}"/>
    <dgm:cxn modelId="{F210C4EF-8708-40C2-876C-FEA05FE0E8A7}" type="presOf" srcId="{91EBB2CE-C930-4CFE-A87C-BE83EB9755C1}" destId="{9EE5EB42-9990-4ED3-9075-923DC4B1FDCE}" srcOrd="0" destOrd="0" presId="urn:microsoft.com/office/officeart/2005/8/layout/vList2"/>
    <dgm:cxn modelId="{EB49C1F0-DDD1-4F54-9823-7223FACCD4E0}" srcId="{349E3C7E-0408-4423-B726-1CAEB4231EF3}" destId="{A5F10FED-4C8A-49D5-8C9E-A5FB089408AA}" srcOrd="2" destOrd="0" parTransId="{0A1F1E24-C805-42E0-A096-97E5F5855E4F}" sibTransId="{6A794CDE-CF33-487B-9CEF-E7D08687DADB}"/>
    <dgm:cxn modelId="{7CE3B4FB-0ACB-4D26-ABBA-C862ADFC8783}" srcId="{349E3C7E-0408-4423-B726-1CAEB4231EF3}" destId="{92EAA59C-DD62-49BF-8C32-424431050360}" srcOrd="0" destOrd="0" parTransId="{B70FB872-6F5D-4CB5-8C7F-D41979A22786}" sibTransId="{605FF2C5-1C84-4931-B0F0-C6CA83786707}"/>
    <dgm:cxn modelId="{F16DCDFB-5D48-4B24-81C7-ABF25238F7E5}" srcId="{349E3C7E-0408-4423-B726-1CAEB4231EF3}" destId="{F24C35A5-B579-45BF-AFD3-DEA92108496A}" srcOrd="1" destOrd="0" parTransId="{3F19C267-6E60-4726-A58F-AD3AC3DF840F}" sibTransId="{D0762624-208A-429B-BFE9-4B0E0D875ADA}"/>
    <dgm:cxn modelId="{EC914EE1-F349-42C1-B9EF-ABDB2064D58C}" type="presParOf" srcId="{6173DEC8-5A91-44E7-B59E-4CC3E1A6A01F}" destId="{8D519943-D52C-49F5-9C33-07AE09621CC7}" srcOrd="0" destOrd="0" presId="urn:microsoft.com/office/officeart/2005/8/layout/vList2"/>
    <dgm:cxn modelId="{F24CE1EE-ED34-4D63-9E38-F133921CAA6C}" type="presParOf" srcId="{6173DEC8-5A91-44E7-B59E-4CC3E1A6A01F}" destId="{73D9D937-4D30-413D-A123-2B0B7FFA8528}" srcOrd="1" destOrd="0" presId="urn:microsoft.com/office/officeart/2005/8/layout/vList2"/>
    <dgm:cxn modelId="{41CD4F92-F237-4BC3-976E-BA0CD07FCC3E}" type="presParOf" srcId="{6173DEC8-5A91-44E7-B59E-4CC3E1A6A01F}" destId="{8A916E38-35F0-4F2A-84AC-CF0E54769659}" srcOrd="2" destOrd="0" presId="urn:microsoft.com/office/officeart/2005/8/layout/vList2"/>
    <dgm:cxn modelId="{1C8A402A-2B12-4C78-B893-E688D4884533}" type="presParOf" srcId="{6173DEC8-5A91-44E7-B59E-4CC3E1A6A01F}" destId="{9EE5EB42-9990-4ED3-9075-923DC4B1FD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059D9-67CA-4C81-B1C7-56E42D527F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9E3C7E-0408-4423-B726-1CAEB4231EF3}">
      <dgm:prSet/>
      <dgm:spPr/>
      <dgm:t>
        <a:bodyPr/>
        <a:lstStyle/>
        <a:p>
          <a:r>
            <a:rPr lang="fr-FR" b="1" i="0" dirty="0" err="1"/>
            <a:t>Core</a:t>
          </a:r>
          <a:r>
            <a:rPr lang="fr-FR" b="1" i="0" dirty="0"/>
            <a:t> Bootstrap JavaScript</a:t>
          </a:r>
          <a:r>
            <a:rPr lang="fr-FR" b="0" i="0" dirty="0"/>
            <a:t>: This </a:t>
          </a:r>
          <a:r>
            <a:rPr lang="fr-FR" b="0" i="0" dirty="0" err="1"/>
            <a:t>includes</a:t>
          </a:r>
          <a:r>
            <a:rPr lang="fr-FR" b="0" i="0" dirty="0"/>
            <a:t> the </a:t>
          </a:r>
          <a:r>
            <a:rPr lang="fr-FR" b="0" i="0" dirty="0" err="1"/>
            <a:t>core</a:t>
          </a:r>
          <a:r>
            <a:rPr lang="fr-FR" b="0" i="0" dirty="0"/>
            <a:t> JavaScript </a:t>
          </a:r>
          <a:r>
            <a:rPr lang="fr-FR" b="0" i="0" dirty="0" err="1"/>
            <a:t>functionality</a:t>
          </a:r>
          <a:r>
            <a:rPr lang="fr-FR" b="0" i="0" dirty="0"/>
            <a:t> </a:t>
          </a:r>
          <a:r>
            <a:rPr lang="fr-FR" b="0" i="0" dirty="0" err="1"/>
            <a:t>required</a:t>
          </a:r>
          <a:r>
            <a:rPr lang="fr-FR" b="0" i="0" dirty="0"/>
            <a:t> for Bootstrap,</a:t>
          </a:r>
          <a:endParaRPr lang="fr-FR" dirty="0"/>
        </a:p>
      </dgm:t>
    </dgm:pt>
    <dgm:pt modelId="{DE201C1F-037A-4F1E-A37E-4182DD5C1109}" type="parTrans" cxnId="{BD285B45-2CC5-4989-B232-444DB8E85C65}">
      <dgm:prSet/>
      <dgm:spPr/>
      <dgm:t>
        <a:bodyPr/>
        <a:lstStyle/>
        <a:p>
          <a:endParaRPr lang="fr-FR"/>
        </a:p>
      </dgm:t>
    </dgm:pt>
    <dgm:pt modelId="{0E2716B1-DB46-4E0F-9B74-600EBAF95493}" type="sibTrans" cxnId="{BD285B45-2CC5-4989-B232-444DB8E85C65}">
      <dgm:prSet/>
      <dgm:spPr/>
      <dgm:t>
        <a:bodyPr/>
        <a:lstStyle/>
        <a:p>
          <a:endParaRPr lang="fr-FR"/>
        </a:p>
      </dgm:t>
    </dgm:pt>
    <dgm:pt modelId="{D7EA1C2E-4DE6-45FC-A1B5-322BAE6387BB}">
      <dgm:prSet/>
      <dgm:spPr/>
      <dgm:t>
        <a:bodyPr/>
        <a:lstStyle/>
        <a:p>
          <a:r>
            <a:rPr lang="fr-FR" b="1" i="0" dirty="0"/>
            <a:t>Bootstrap JavaScript Plugins</a:t>
          </a:r>
          <a:r>
            <a:rPr lang="fr-FR" b="0" i="0" dirty="0"/>
            <a:t>: </a:t>
          </a:r>
          <a:r>
            <a:rPr lang="fr-FR" b="0" i="0" dirty="0" err="1"/>
            <a:t>These</a:t>
          </a:r>
          <a:r>
            <a:rPr lang="fr-FR" b="0" i="0" dirty="0"/>
            <a:t> are </a:t>
          </a:r>
          <a:r>
            <a:rPr lang="fr-FR" b="0" i="0" dirty="0" err="1"/>
            <a:t>optional</a:t>
          </a:r>
          <a:r>
            <a:rPr lang="fr-FR" b="0" i="0" dirty="0"/>
            <a:t> JavaScript components </a:t>
          </a:r>
          <a:r>
            <a:rPr lang="fr-FR" b="0" i="0" dirty="0" err="1"/>
            <a:t>that</a:t>
          </a:r>
          <a:r>
            <a:rPr lang="fr-FR" b="0" i="0" dirty="0"/>
            <a:t> </a:t>
          </a:r>
          <a:r>
            <a:rPr lang="fr-FR" b="0" i="0" dirty="0" err="1"/>
            <a:t>enhance</a:t>
          </a:r>
          <a:r>
            <a:rPr lang="fr-FR" b="0" i="0" dirty="0"/>
            <a:t> the </a:t>
          </a:r>
          <a:r>
            <a:rPr lang="fr-FR" b="0" i="0" dirty="0" err="1"/>
            <a:t>functionality</a:t>
          </a:r>
          <a:r>
            <a:rPr lang="fr-FR" b="0" i="0" dirty="0"/>
            <a:t> of </a:t>
          </a:r>
          <a:r>
            <a:rPr lang="fr-FR" b="0" i="0" dirty="0" err="1"/>
            <a:t>your</a:t>
          </a:r>
          <a:r>
            <a:rPr lang="fr-FR" b="0" i="0" dirty="0"/>
            <a:t> web application.</a:t>
          </a:r>
          <a:endParaRPr lang="fr-FR" dirty="0"/>
        </a:p>
      </dgm:t>
    </dgm:pt>
    <dgm:pt modelId="{200261C5-8AEE-420E-85A6-A3E5DE32E943}" type="parTrans" cxnId="{28598E2A-B7B9-4EAA-A15A-D18BA1B24B3B}">
      <dgm:prSet/>
      <dgm:spPr/>
      <dgm:t>
        <a:bodyPr/>
        <a:lstStyle/>
        <a:p>
          <a:endParaRPr lang="fr-FR"/>
        </a:p>
      </dgm:t>
    </dgm:pt>
    <dgm:pt modelId="{F554AAFE-FE07-4FE7-B91D-A03A44407B54}" type="sibTrans" cxnId="{28598E2A-B7B9-4EAA-A15A-D18BA1B24B3B}">
      <dgm:prSet/>
      <dgm:spPr/>
      <dgm:t>
        <a:bodyPr/>
        <a:lstStyle/>
        <a:p>
          <a:endParaRPr lang="fr-FR"/>
        </a:p>
      </dgm:t>
    </dgm:pt>
    <dgm:pt modelId="{92EAA59C-DD62-49BF-8C32-424431050360}">
      <dgm:prSet/>
      <dgm:spPr/>
      <dgm:t>
        <a:bodyPr/>
        <a:lstStyle/>
        <a:p>
          <a:r>
            <a:rPr lang="fr-FR" b="0" i="0" dirty="0"/>
            <a:t> </a:t>
          </a:r>
          <a:r>
            <a:rPr lang="fr-FR" b="0" i="0" dirty="0" err="1"/>
            <a:t>such</a:t>
          </a:r>
          <a:r>
            <a:rPr lang="fr-FR" b="0" i="0" dirty="0"/>
            <a:t> as handling responsive design,</a:t>
          </a:r>
          <a:endParaRPr lang="fr-FR" dirty="0"/>
        </a:p>
      </dgm:t>
    </dgm:pt>
    <dgm:pt modelId="{B70FB872-6F5D-4CB5-8C7F-D41979A22786}" type="parTrans" cxnId="{7CE3B4FB-0ACB-4D26-ABBA-C862ADFC8783}">
      <dgm:prSet/>
      <dgm:spPr/>
      <dgm:t>
        <a:bodyPr/>
        <a:lstStyle/>
        <a:p>
          <a:endParaRPr lang="fr-FR"/>
        </a:p>
      </dgm:t>
    </dgm:pt>
    <dgm:pt modelId="{605FF2C5-1C84-4931-B0F0-C6CA83786707}" type="sibTrans" cxnId="{7CE3B4FB-0ACB-4D26-ABBA-C862ADFC8783}">
      <dgm:prSet/>
      <dgm:spPr/>
      <dgm:t>
        <a:bodyPr/>
        <a:lstStyle/>
        <a:p>
          <a:endParaRPr lang="fr-FR"/>
        </a:p>
      </dgm:t>
    </dgm:pt>
    <dgm:pt modelId="{91EBB2CE-C930-4CFE-A87C-BE83EB9755C1}">
      <dgm:prSet/>
      <dgm:spPr/>
      <dgm:t>
        <a:bodyPr/>
        <a:lstStyle/>
        <a:p>
          <a:r>
            <a:rPr lang="fr-FR" b="0" i="0" dirty="0" err="1"/>
            <a:t>Examples</a:t>
          </a:r>
          <a:r>
            <a:rPr lang="fr-FR" b="0" i="0" dirty="0"/>
            <a:t> of Bootstrap JavaScript plugins </a:t>
          </a:r>
          <a:r>
            <a:rPr lang="fr-FR" b="0" i="0" dirty="0" err="1"/>
            <a:t>include</a:t>
          </a:r>
          <a:endParaRPr lang="fr-FR" dirty="0"/>
        </a:p>
      </dgm:t>
    </dgm:pt>
    <dgm:pt modelId="{5C9CFFAF-89DB-4BFC-A5C2-EF81FB5AD304}" type="parTrans" cxnId="{A59B38E8-A384-440B-9D56-976F670FA3BE}">
      <dgm:prSet/>
      <dgm:spPr/>
      <dgm:t>
        <a:bodyPr/>
        <a:lstStyle/>
        <a:p>
          <a:endParaRPr lang="fr-FR"/>
        </a:p>
      </dgm:t>
    </dgm:pt>
    <dgm:pt modelId="{ACF3F198-DBED-427B-AD71-DD8EE1734F2B}" type="sibTrans" cxnId="{A59B38E8-A384-440B-9D56-976F670FA3BE}">
      <dgm:prSet/>
      <dgm:spPr/>
      <dgm:t>
        <a:bodyPr/>
        <a:lstStyle/>
        <a:p>
          <a:endParaRPr lang="fr-FR"/>
        </a:p>
      </dgm:t>
    </dgm:pt>
    <dgm:pt modelId="{55EEF99B-120C-4906-820C-64EB9010AD7F}">
      <dgm:prSet/>
      <dgm:spPr/>
      <dgm:t>
        <a:bodyPr/>
        <a:lstStyle/>
        <a:p>
          <a:r>
            <a:rPr lang="fr-FR" b="0" i="0" dirty="0"/>
            <a:t> modal </a:t>
          </a:r>
          <a:r>
            <a:rPr lang="fr-FR" b="0" i="0" dirty="0" err="1"/>
            <a:t>dialogs</a:t>
          </a:r>
          <a:r>
            <a:rPr lang="fr-FR" b="0" i="0" dirty="0"/>
            <a:t>, </a:t>
          </a:r>
          <a:endParaRPr lang="fr-FR" dirty="0"/>
        </a:p>
      </dgm:t>
    </dgm:pt>
    <dgm:pt modelId="{BD4C1784-0620-44C9-B119-F0128EBC8813}" type="parTrans" cxnId="{FEB38C38-D1BA-4267-B73E-F33A58F8E21F}">
      <dgm:prSet/>
      <dgm:spPr/>
      <dgm:t>
        <a:bodyPr/>
        <a:lstStyle/>
        <a:p>
          <a:endParaRPr lang="fr-FR"/>
        </a:p>
      </dgm:t>
    </dgm:pt>
    <dgm:pt modelId="{01F0831D-5B55-40D0-83C0-323F7F0BACC6}" type="sibTrans" cxnId="{FEB38C38-D1BA-4267-B73E-F33A58F8E21F}">
      <dgm:prSet/>
      <dgm:spPr/>
      <dgm:t>
        <a:bodyPr/>
        <a:lstStyle/>
        <a:p>
          <a:endParaRPr lang="fr-FR"/>
        </a:p>
      </dgm:t>
    </dgm:pt>
    <dgm:pt modelId="{6FCE6BBF-2FAE-4DBE-9417-CBE27ACEA059}">
      <dgm:prSet/>
      <dgm:spPr/>
      <dgm:t>
        <a:bodyPr/>
        <a:lstStyle/>
        <a:p>
          <a:r>
            <a:rPr lang="fr-FR" b="0" i="0" dirty="0"/>
            <a:t>navigation menus…</a:t>
          </a:r>
          <a:endParaRPr lang="fr-FR" dirty="0"/>
        </a:p>
      </dgm:t>
    </dgm:pt>
    <dgm:pt modelId="{6E52E1F5-5AFD-4981-96E6-82D66C81D785}" type="parTrans" cxnId="{6F5F8CD1-259C-467D-B282-89AA6096189A}">
      <dgm:prSet/>
      <dgm:spPr/>
      <dgm:t>
        <a:bodyPr/>
        <a:lstStyle/>
        <a:p>
          <a:endParaRPr lang="fr-FR"/>
        </a:p>
      </dgm:t>
    </dgm:pt>
    <dgm:pt modelId="{1A6769D0-974F-41FA-A3E4-739F5111EAFD}" type="sibTrans" cxnId="{6F5F8CD1-259C-467D-B282-89AA6096189A}">
      <dgm:prSet/>
      <dgm:spPr/>
      <dgm:t>
        <a:bodyPr/>
        <a:lstStyle/>
        <a:p>
          <a:endParaRPr lang="fr-FR"/>
        </a:p>
      </dgm:t>
    </dgm:pt>
    <dgm:pt modelId="{9D40FF18-451C-4A51-9A67-F72574A11873}">
      <dgm:prSet/>
      <dgm:spPr/>
      <dgm:t>
        <a:bodyPr/>
        <a:lstStyle/>
        <a:p>
          <a:r>
            <a:rPr lang="fr-FR" b="0" i="0" dirty="0" err="1"/>
            <a:t>tooltips</a:t>
          </a:r>
          <a:r>
            <a:rPr lang="fr-FR" b="0" i="0" dirty="0"/>
            <a:t>, </a:t>
          </a:r>
          <a:endParaRPr lang="fr-FR" dirty="0"/>
        </a:p>
      </dgm:t>
    </dgm:pt>
    <dgm:pt modelId="{9E1E5660-ED86-4DBD-AEA4-E1D71E6F3C51}" type="parTrans" cxnId="{25D2DD91-6839-4043-A4A7-3B9CE0EC4365}">
      <dgm:prSet/>
      <dgm:spPr/>
      <dgm:t>
        <a:bodyPr/>
        <a:lstStyle/>
        <a:p>
          <a:endParaRPr lang="fr-FR"/>
        </a:p>
      </dgm:t>
    </dgm:pt>
    <dgm:pt modelId="{958B9847-BB93-4935-881C-0795591BAF03}" type="sibTrans" cxnId="{25D2DD91-6839-4043-A4A7-3B9CE0EC4365}">
      <dgm:prSet/>
      <dgm:spPr/>
      <dgm:t>
        <a:bodyPr/>
        <a:lstStyle/>
        <a:p>
          <a:endParaRPr lang="fr-FR"/>
        </a:p>
      </dgm:t>
    </dgm:pt>
    <dgm:pt modelId="{718EE297-1BBE-4DA2-8A84-7305EDB10AB7}">
      <dgm:prSet/>
      <dgm:spPr/>
      <dgm:t>
        <a:bodyPr/>
        <a:lstStyle/>
        <a:p>
          <a:r>
            <a:rPr lang="fr-FR" b="0" i="0" dirty="0" err="1"/>
            <a:t>carousels</a:t>
          </a:r>
          <a:r>
            <a:rPr lang="fr-FR" b="0" i="0" dirty="0"/>
            <a:t>,</a:t>
          </a:r>
          <a:endParaRPr lang="fr-FR" dirty="0"/>
        </a:p>
      </dgm:t>
    </dgm:pt>
    <dgm:pt modelId="{34FFC4C8-9B6A-4EA1-B028-B5154239355A}" type="parTrans" cxnId="{53530CD9-4496-4F60-93AF-AA734ECA2935}">
      <dgm:prSet/>
      <dgm:spPr/>
      <dgm:t>
        <a:bodyPr/>
        <a:lstStyle/>
        <a:p>
          <a:endParaRPr lang="fr-FR"/>
        </a:p>
      </dgm:t>
    </dgm:pt>
    <dgm:pt modelId="{5F0E477B-A491-413D-BB20-D4BA408C892F}" type="sibTrans" cxnId="{53530CD9-4496-4F60-93AF-AA734ECA2935}">
      <dgm:prSet/>
      <dgm:spPr/>
      <dgm:t>
        <a:bodyPr/>
        <a:lstStyle/>
        <a:p>
          <a:endParaRPr lang="fr-FR"/>
        </a:p>
      </dgm:t>
    </dgm:pt>
    <dgm:pt modelId="{BFB2FC79-19E4-4671-BF6E-30AF7805C72F}">
      <dgm:prSet/>
      <dgm:spPr/>
      <dgm:t>
        <a:bodyPr/>
        <a:lstStyle/>
        <a:p>
          <a:r>
            <a:rPr lang="fr-FR" b="0" i="0" dirty="0" err="1"/>
            <a:t>modals</a:t>
          </a:r>
          <a:r>
            <a:rPr lang="fr-FR" b="0" i="0" dirty="0"/>
            <a:t>…</a:t>
          </a:r>
          <a:endParaRPr lang="fr-FR" dirty="0"/>
        </a:p>
      </dgm:t>
    </dgm:pt>
    <dgm:pt modelId="{637D1147-8E8A-478D-9E4A-D06825800908}" type="parTrans" cxnId="{53BFDAF1-2CCD-41C1-BC6D-1ACB98BDB49F}">
      <dgm:prSet/>
      <dgm:spPr/>
      <dgm:t>
        <a:bodyPr/>
        <a:lstStyle/>
        <a:p>
          <a:endParaRPr lang="fr-FR"/>
        </a:p>
      </dgm:t>
    </dgm:pt>
    <dgm:pt modelId="{DA089007-4B54-4525-8AB6-11052F028277}" type="sibTrans" cxnId="{53BFDAF1-2CCD-41C1-BC6D-1ACB98BDB49F}">
      <dgm:prSet/>
      <dgm:spPr/>
      <dgm:t>
        <a:bodyPr/>
        <a:lstStyle/>
        <a:p>
          <a:endParaRPr lang="fr-FR"/>
        </a:p>
      </dgm:t>
    </dgm:pt>
    <dgm:pt modelId="{6173DEC8-5A91-44E7-B59E-4CC3E1A6A01F}" type="pres">
      <dgm:prSet presAssocID="{202059D9-67CA-4C81-B1C7-56E42D527F15}" presName="linear" presStyleCnt="0">
        <dgm:presLayoutVars>
          <dgm:animLvl val="lvl"/>
          <dgm:resizeHandles val="exact"/>
        </dgm:presLayoutVars>
      </dgm:prSet>
      <dgm:spPr/>
    </dgm:pt>
    <dgm:pt modelId="{8D519943-D52C-49F5-9C33-07AE09621CC7}" type="pres">
      <dgm:prSet presAssocID="{349E3C7E-0408-4423-B726-1CAEB4231E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D9D937-4D30-413D-A123-2B0B7FFA8528}" type="pres">
      <dgm:prSet presAssocID="{349E3C7E-0408-4423-B726-1CAEB4231EF3}" presName="childText" presStyleLbl="revTx" presStyleIdx="0" presStyleCnt="2">
        <dgm:presLayoutVars>
          <dgm:bulletEnabled val="1"/>
        </dgm:presLayoutVars>
      </dgm:prSet>
      <dgm:spPr/>
    </dgm:pt>
    <dgm:pt modelId="{8A916E38-35F0-4F2A-84AC-CF0E54769659}" type="pres">
      <dgm:prSet presAssocID="{D7EA1C2E-4DE6-45FC-A1B5-322BAE6387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E5EB42-9990-4ED3-9075-923DC4B1FDCE}" type="pres">
      <dgm:prSet presAssocID="{D7EA1C2E-4DE6-45FC-A1B5-322BAE6387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A81A19-7FD9-4869-9DA3-18EEF0287E51}" type="presOf" srcId="{92EAA59C-DD62-49BF-8C32-424431050360}" destId="{73D9D937-4D30-413D-A123-2B0B7FFA8528}" srcOrd="0" destOrd="0" presId="urn:microsoft.com/office/officeart/2005/8/layout/vList2"/>
    <dgm:cxn modelId="{19F9D01C-55DE-4E95-9954-20C9E0801874}" type="presOf" srcId="{349E3C7E-0408-4423-B726-1CAEB4231EF3}" destId="{8D519943-D52C-49F5-9C33-07AE09621CC7}" srcOrd="0" destOrd="0" presId="urn:microsoft.com/office/officeart/2005/8/layout/vList2"/>
    <dgm:cxn modelId="{28598E2A-B7B9-4EAA-A15A-D18BA1B24B3B}" srcId="{202059D9-67CA-4C81-B1C7-56E42D527F15}" destId="{D7EA1C2E-4DE6-45FC-A1B5-322BAE6387BB}" srcOrd="1" destOrd="0" parTransId="{200261C5-8AEE-420E-85A6-A3E5DE32E943}" sibTransId="{F554AAFE-FE07-4FE7-B91D-A03A44407B54}"/>
    <dgm:cxn modelId="{80955738-C79C-4C77-8D2D-655D3ACBF464}" type="presOf" srcId="{D7EA1C2E-4DE6-45FC-A1B5-322BAE6387BB}" destId="{8A916E38-35F0-4F2A-84AC-CF0E54769659}" srcOrd="0" destOrd="0" presId="urn:microsoft.com/office/officeart/2005/8/layout/vList2"/>
    <dgm:cxn modelId="{FEB38C38-D1BA-4267-B73E-F33A58F8E21F}" srcId="{349E3C7E-0408-4423-B726-1CAEB4231EF3}" destId="{55EEF99B-120C-4906-820C-64EB9010AD7F}" srcOrd="1" destOrd="0" parTransId="{BD4C1784-0620-44C9-B119-F0128EBC8813}" sibTransId="{01F0831D-5B55-40D0-83C0-323F7F0BACC6}"/>
    <dgm:cxn modelId="{BD285B45-2CC5-4989-B232-444DB8E85C65}" srcId="{202059D9-67CA-4C81-B1C7-56E42D527F15}" destId="{349E3C7E-0408-4423-B726-1CAEB4231EF3}" srcOrd="0" destOrd="0" parTransId="{DE201C1F-037A-4F1E-A37E-4182DD5C1109}" sibTransId="{0E2716B1-DB46-4E0F-9B74-600EBAF95493}"/>
    <dgm:cxn modelId="{CD3C4B48-6E7F-4CCF-AD1D-221E687725D5}" type="presOf" srcId="{6FCE6BBF-2FAE-4DBE-9417-CBE27ACEA059}" destId="{73D9D937-4D30-413D-A123-2B0B7FFA8528}" srcOrd="0" destOrd="2" presId="urn:microsoft.com/office/officeart/2005/8/layout/vList2"/>
    <dgm:cxn modelId="{8458E54B-4718-405E-8BDC-1A5EA8A4D5B3}" type="presOf" srcId="{9D40FF18-451C-4A51-9A67-F72574A11873}" destId="{9EE5EB42-9990-4ED3-9075-923DC4B1FDCE}" srcOrd="0" destOrd="1" presId="urn:microsoft.com/office/officeart/2005/8/layout/vList2"/>
    <dgm:cxn modelId="{D0EBEA79-DA8D-4551-9538-14590712B7EF}" type="presOf" srcId="{202059D9-67CA-4C81-B1C7-56E42D527F15}" destId="{6173DEC8-5A91-44E7-B59E-4CC3E1A6A01F}" srcOrd="0" destOrd="0" presId="urn:microsoft.com/office/officeart/2005/8/layout/vList2"/>
    <dgm:cxn modelId="{25D2DD91-6839-4043-A4A7-3B9CE0EC4365}" srcId="{D7EA1C2E-4DE6-45FC-A1B5-322BAE6387BB}" destId="{9D40FF18-451C-4A51-9A67-F72574A11873}" srcOrd="1" destOrd="0" parTransId="{9E1E5660-ED86-4DBD-AEA4-E1D71E6F3C51}" sibTransId="{958B9847-BB93-4935-881C-0795591BAF03}"/>
    <dgm:cxn modelId="{DBF8AB98-C113-4522-848A-BFB8AEE2259F}" type="presOf" srcId="{55EEF99B-120C-4906-820C-64EB9010AD7F}" destId="{73D9D937-4D30-413D-A123-2B0B7FFA8528}" srcOrd="0" destOrd="1" presId="urn:microsoft.com/office/officeart/2005/8/layout/vList2"/>
    <dgm:cxn modelId="{FAC41ACF-FECC-4CEB-B25C-B03147244618}" type="presOf" srcId="{BFB2FC79-19E4-4671-BF6E-30AF7805C72F}" destId="{9EE5EB42-9990-4ED3-9075-923DC4B1FDCE}" srcOrd="0" destOrd="3" presId="urn:microsoft.com/office/officeart/2005/8/layout/vList2"/>
    <dgm:cxn modelId="{6F5F8CD1-259C-467D-B282-89AA6096189A}" srcId="{349E3C7E-0408-4423-B726-1CAEB4231EF3}" destId="{6FCE6BBF-2FAE-4DBE-9417-CBE27ACEA059}" srcOrd="2" destOrd="0" parTransId="{6E52E1F5-5AFD-4981-96E6-82D66C81D785}" sibTransId="{1A6769D0-974F-41FA-A3E4-739F5111EAFD}"/>
    <dgm:cxn modelId="{53530CD9-4496-4F60-93AF-AA734ECA2935}" srcId="{D7EA1C2E-4DE6-45FC-A1B5-322BAE6387BB}" destId="{718EE297-1BBE-4DA2-8A84-7305EDB10AB7}" srcOrd="2" destOrd="0" parTransId="{34FFC4C8-9B6A-4EA1-B028-B5154239355A}" sibTransId="{5F0E477B-A491-413D-BB20-D4BA408C892F}"/>
    <dgm:cxn modelId="{A59B38E8-A384-440B-9D56-976F670FA3BE}" srcId="{D7EA1C2E-4DE6-45FC-A1B5-322BAE6387BB}" destId="{91EBB2CE-C930-4CFE-A87C-BE83EB9755C1}" srcOrd="0" destOrd="0" parTransId="{5C9CFFAF-89DB-4BFC-A5C2-EF81FB5AD304}" sibTransId="{ACF3F198-DBED-427B-AD71-DD8EE1734F2B}"/>
    <dgm:cxn modelId="{F210C4EF-8708-40C2-876C-FEA05FE0E8A7}" type="presOf" srcId="{91EBB2CE-C930-4CFE-A87C-BE83EB9755C1}" destId="{9EE5EB42-9990-4ED3-9075-923DC4B1FDCE}" srcOrd="0" destOrd="0" presId="urn:microsoft.com/office/officeart/2005/8/layout/vList2"/>
    <dgm:cxn modelId="{BC7444F1-ED18-466E-B2FC-525FDA7CD4FC}" type="presOf" srcId="{718EE297-1BBE-4DA2-8A84-7305EDB10AB7}" destId="{9EE5EB42-9990-4ED3-9075-923DC4B1FDCE}" srcOrd="0" destOrd="2" presId="urn:microsoft.com/office/officeart/2005/8/layout/vList2"/>
    <dgm:cxn modelId="{53BFDAF1-2CCD-41C1-BC6D-1ACB98BDB49F}" srcId="{D7EA1C2E-4DE6-45FC-A1B5-322BAE6387BB}" destId="{BFB2FC79-19E4-4671-BF6E-30AF7805C72F}" srcOrd="3" destOrd="0" parTransId="{637D1147-8E8A-478D-9E4A-D06825800908}" sibTransId="{DA089007-4B54-4525-8AB6-11052F028277}"/>
    <dgm:cxn modelId="{7CE3B4FB-0ACB-4D26-ABBA-C862ADFC8783}" srcId="{349E3C7E-0408-4423-B726-1CAEB4231EF3}" destId="{92EAA59C-DD62-49BF-8C32-424431050360}" srcOrd="0" destOrd="0" parTransId="{B70FB872-6F5D-4CB5-8C7F-D41979A22786}" sibTransId="{605FF2C5-1C84-4931-B0F0-C6CA83786707}"/>
    <dgm:cxn modelId="{EC914EE1-F349-42C1-B9EF-ABDB2064D58C}" type="presParOf" srcId="{6173DEC8-5A91-44E7-B59E-4CC3E1A6A01F}" destId="{8D519943-D52C-49F5-9C33-07AE09621CC7}" srcOrd="0" destOrd="0" presId="urn:microsoft.com/office/officeart/2005/8/layout/vList2"/>
    <dgm:cxn modelId="{F24CE1EE-ED34-4D63-9E38-F133921CAA6C}" type="presParOf" srcId="{6173DEC8-5A91-44E7-B59E-4CC3E1A6A01F}" destId="{73D9D937-4D30-413D-A123-2B0B7FFA8528}" srcOrd="1" destOrd="0" presId="urn:microsoft.com/office/officeart/2005/8/layout/vList2"/>
    <dgm:cxn modelId="{41CD4F92-F237-4BC3-976E-BA0CD07FCC3E}" type="presParOf" srcId="{6173DEC8-5A91-44E7-B59E-4CC3E1A6A01F}" destId="{8A916E38-35F0-4F2A-84AC-CF0E54769659}" srcOrd="2" destOrd="0" presId="urn:microsoft.com/office/officeart/2005/8/layout/vList2"/>
    <dgm:cxn modelId="{1C8A402A-2B12-4C78-B893-E688D4884533}" type="presParOf" srcId="{6173DEC8-5A91-44E7-B59E-4CC3E1A6A01F}" destId="{9EE5EB42-9990-4ED3-9075-923DC4B1FD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9943-D52C-49F5-9C33-07AE09621CC7}">
      <dsp:nvSpPr>
        <dsp:cNvPr id="0" name=""/>
        <dsp:cNvSpPr/>
      </dsp:nvSpPr>
      <dsp:spPr>
        <a:xfrm>
          <a:off x="0" y="75914"/>
          <a:ext cx="10058399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Contains </a:t>
          </a:r>
          <a:r>
            <a:rPr lang="en-US" sz="2600" b="1" i="0" kern="1200" dirty="0"/>
            <a:t>predefined</a:t>
          </a:r>
          <a:r>
            <a:rPr lang="en-US" sz="2600" b="0" i="0" kern="1200" dirty="0"/>
            <a:t> CSS classes and styles that can be applied to HTML elements to achieve consistent and aesthetically pleasing designs. </a:t>
          </a:r>
          <a:endParaRPr lang="fr-FR" sz="2600" kern="1200" dirty="0"/>
        </a:p>
      </dsp:txBody>
      <dsp:txXfrm>
        <a:off x="50489" y="126403"/>
        <a:ext cx="9957421" cy="933302"/>
      </dsp:txXfrm>
    </dsp:sp>
    <dsp:sp modelId="{73D9D937-4D30-413D-A123-2B0B7FFA8528}">
      <dsp:nvSpPr>
        <dsp:cNvPr id="0" name=""/>
        <dsp:cNvSpPr/>
      </dsp:nvSpPr>
      <dsp:spPr>
        <a:xfrm>
          <a:off x="0" y="1110195"/>
          <a:ext cx="1005839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This includes typography, 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buttons, 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navigation bars,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responsive grid layouts...</a:t>
          </a:r>
          <a:endParaRPr lang="fr-FR" sz="2000" kern="1200" dirty="0"/>
        </a:p>
      </dsp:txBody>
      <dsp:txXfrm>
        <a:off x="0" y="1110195"/>
        <a:ext cx="10058399" cy="1372410"/>
      </dsp:txXfrm>
    </dsp:sp>
    <dsp:sp modelId="{8A916E38-35F0-4F2A-84AC-CF0E54769659}">
      <dsp:nvSpPr>
        <dsp:cNvPr id="0" name=""/>
        <dsp:cNvSpPr/>
      </dsp:nvSpPr>
      <dsp:spPr>
        <a:xfrm>
          <a:off x="0" y="2482605"/>
          <a:ext cx="10058399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The "min" in indicates that the file has been minified,</a:t>
          </a:r>
          <a:endParaRPr lang="fr-FR" sz="2600" kern="1200" dirty="0"/>
        </a:p>
      </dsp:txBody>
      <dsp:txXfrm>
        <a:off x="50489" y="2533094"/>
        <a:ext cx="9957421" cy="933302"/>
      </dsp:txXfrm>
    </dsp:sp>
    <dsp:sp modelId="{9EE5EB42-9990-4ED3-9075-923DC4B1FDCE}">
      <dsp:nvSpPr>
        <dsp:cNvPr id="0" name=""/>
        <dsp:cNvSpPr/>
      </dsp:nvSpPr>
      <dsp:spPr>
        <a:xfrm>
          <a:off x="0" y="3516885"/>
          <a:ext cx="1005839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000" kern="1200" dirty="0"/>
        </a:p>
      </dsp:txBody>
      <dsp:txXfrm>
        <a:off x="0" y="3516885"/>
        <a:ext cx="10058399" cy="43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9943-D52C-49F5-9C33-07AE09621CC7}">
      <dsp:nvSpPr>
        <dsp:cNvPr id="0" name=""/>
        <dsp:cNvSpPr/>
      </dsp:nvSpPr>
      <dsp:spPr>
        <a:xfrm>
          <a:off x="0" y="13612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dirty="0" err="1"/>
            <a:t>Core</a:t>
          </a:r>
          <a:r>
            <a:rPr lang="fr-FR" sz="2300" b="1" i="0" kern="1200" dirty="0"/>
            <a:t> Bootstrap JavaScript</a:t>
          </a:r>
          <a:r>
            <a:rPr lang="fr-FR" sz="2300" b="0" i="0" kern="1200" dirty="0"/>
            <a:t>: This </a:t>
          </a:r>
          <a:r>
            <a:rPr lang="fr-FR" sz="2300" b="0" i="0" kern="1200" dirty="0" err="1"/>
            <a:t>includes</a:t>
          </a:r>
          <a:r>
            <a:rPr lang="fr-FR" sz="2300" b="0" i="0" kern="1200" dirty="0"/>
            <a:t> the </a:t>
          </a:r>
          <a:r>
            <a:rPr lang="fr-FR" sz="2300" b="0" i="0" kern="1200" dirty="0" err="1"/>
            <a:t>core</a:t>
          </a:r>
          <a:r>
            <a:rPr lang="fr-FR" sz="2300" b="0" i="0" kern="1200" dirty="0"/>
            <a:t> JavaScript </a:t>
          </a:r>
          <a:r>
            <a:rPr lang="fr-FR" sz="2300" b="0" i="0" kern="1200" dirty="0" err="1"/>
            <a:t>functionality</a:t>
          </a:r>
          <a:r>
            <a:rPr lang="fr-FR" sz="2300" b="0" i="0" kern="1200" dirty="0"/>
            <a:t> </a:t>
          </a:r>
          <a:r>
            <a:rPr lang="fr-FR" sz="2300" b="0" i="0" kern="1200" dirty="0" err="1"/>
            <a:t>required</a:t>
          </a:r>
          <a:r>
            <a:rPr lang="fr-FR" sz="2300" b="0" i="0" kern="1200" dirty="0"/>
            <a:t> for Bootstrap,</a:t>
          </a:r>
          <a:endParaRPr lang="fr-FR" sz="2300" kern="1200" dirty="0"/>
        </a:p>
      </dsp:txBody>
      <dsp:txXfrm>
        <a:off x="44664" y="58276"/>
        <a:ext cx="9969071" cy="825612"/>
      </dsp:txXfrm>
    </dsp:sp>
    <dsp:sp modelId="{73D9D937-4D30-413D-A123-2B0B7FFA8528}">
      <dsp:nvSpPr>
        <dsp:cNvPr id="0" name=""/>
        <dsp:cNvSpPr/>
      </dsp:nvSpPr>
      <dsp:spPr>
        <a:xfrm>
          <a:off x="0" y="928552"/>
          <a:ext cx="10058399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 </a:t>
          </a:r>
          <a:r>
            <a:rPr lang="fr-FR" sz="1800" b="0" i="0" kern="1200" dirty="0" err="1"/>
            <a:t>such</a:t>
          </a:r>
          <a:r>
            <a:rPr lang="fr-FR" sz="1800" b="0" i="0" kern="1200" dirty="0"/>
            <a:t> as handling responsive design,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 modal </a:t>
          </a:r>
          <a:r>
            <a:rPr lang="fr-FR" sz="1800" b="0" i="0" kern="1200" dirty="0" err="1"/>
            <a:t>dialogs</a:t>
          </a:r>
          <a:r>
            <a:rPr lang="fr-FR" sz="1800" b="0" i="0" kern="1200" dirty="0"/>
            <a:t>, 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navigation menus…</a:t>
          </a:r>
          <a:endParaRPr lang="fr-FR" sz="1800" kern="1200" dirty="0"/>
        </a:p>
      </dsp:txBody>
      <dsp:txXfrm>
        <a:off x="0" y="928552"/>
        <a:ext cx="10058399" cy="928395"/>
      </dsp:txXfrm>
    </dsp:sp>
    <dsp:sp modelId="{8A916E38-35F0-4F2A-84AC-CF0E54769659}">
      <dsp:nvSpPr>
        <dsp:cNvPr id="0" name=""/>
        <dsp:cNvSpPr/>
      </dsp:nvSpPr>
      <dsp:spPr>
        <a:xfrm>
          <a:off x="0" y="1856947"/>
          <a:ext cx="10058399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i="0" kern="1200" dirty="0"/>
            <a:t>Bootstrap JavaScript Plugins</a:t>
          </a:r>
          <a:r>
            <a:rPr lang="fr-FR" sz="2300" b="0" i="0" kern="1200" dirty="0"/>
            <a:t>: </a:t>
          </a:r>
          <a:r>
            <a:rPr lang="fr-FR" sz="2300" b="0" i="0" kern="1200" dirty="0" err="1"/>
            <a:t>These</a:t>
          </a:r>
          <a:r>
            <a:rPr lang="fr-FR" sz="2300" b="0" i="0" kern="1200" dirty="0"/>
            <a:t> are </a:t>
          </a:r>
          <a:r>
            <a:rPr lang="fr-FR" sz="2300" b="0" i="0" kern="1200" dirty="0" err="1"/>
            <a:t>optional</a:t>
          </a:r>
          <a:r>
            <a:rPr lang="fr-FR" sz="2300" b="0" i="0" kern="1200" dirty="0"/>
            <a:t> JavaScript components </a:t>
          </a:r>
          <a:r>
            <a:rPr lang="fr-FR" sz="2300" b="0" i="0" kern="1200" dirty="0" err="1"/>
            <a:t>that</a:t>
          </a:r>
          <a:r>
            <a:rPr lang="fr-FR" sz="2300" b="0" i="0" kern="1200" dirty="0"/>
            <a:t> </a:t>
          </a:r>
          <a:r>
            <a:rPr lang="fr-FR" sz="2300" b="0" i="0" kern="1200" dirty="0" err="1"/>
            <a:t>enhance</a:t>
          </a:r>
          <a:r>
            <a:rPr lang="fr-FR" sz="2300" b="0" i="0" kern="1200" dirty="0"/>
            <a:t> the </a:t>
          </a:r>
          <a:r>
            <a:rPr lang="fr-FR" sz="2300" b="0" i="0" kern="1200" dirty="0" err="1"/>
            <a:t>functionality</a:t>
          </a:r>
          <a:r>
            <a:rPr lang="fr-FR" sz="2300" b="0" i="0" kern="1200" dirty="0"/>
            <a:t> of </a:t>
          </a:r>
          <a:r>
            <a:rPr lang="fr-FR" sz="2300" b="0" i="0" kern="1200" dirty="0" err="1"/>
            <a:t>your</a:t>
          </a:r>
          <a:r>
            <a:rPr lang="fr-FR" sz="2300" b="0" i="0" kern="1200" dirty="0"/>
            <a:t> web application.</a:t>
          </a:r>
          <a:endParaRPr lang="fr-FR" sz="2300" kern="1200" dirty="0"/>
        </a:p>
      </dsp:txBody>
      <dsp:txXfrm>
        <a:off x="44664" y="1901611"/>
        <a:ext cx="9969071" cy="825612"/>
      </dsp:txXfrm>
    </dsp:sp>
    <dsp:sp modelId="{9EE5EB42-9990-4ED3-9075-923DC4B1FDCE}">
      <dsp:nvSpPr>
        <dsp:cNvPr id="0" name=""/>
        <dsp:cNvSpPr/>
      </dsp:nvSpPr>
      <dsp:spPr>
        <a:xfrm>
          <a:off x="0" y="2771887"/>
          <a:ext cx="10058399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Examples</a:t>
          </a:r>
          <a:r>
            <a:rPr lang="fr-FR" sz="1800" b="0" i="0" kern="1200" dirty="0"/>
            <a:t> of Bootstrap JavaScript plugins </a:t>
          </a:r>
          <a:r>
            <a:rPr lang="fr-FR" sz="1800" b="0" i="0" kern="1200" dirty="0" err="1"/>
            <a:t>include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tooltips</a:t>
          </a:r>
          <a:r>
            <a:rPr lang="fr-FR" sz="1800" b="0" i="0" kern="1200" dirty="0"/>
            <a:t>, 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carousels</a:t>
          </a:r>
          <a:r>
            <a:rPr lang="fr-FR" sz="1800" b="0" i="0" kern="1200" dirty="0"/>
            <a:t>,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 err="1"/>
            <a:t>modals</a:t>
          </a:r>
          <a:r>
            <a:rPr lang="fr-FR" sz="1800" b="0" i="0" kern="1200" dirty="0"/>
            <a:t>…</a:t>
          </a:r>
          <a:endParaRPr lang="fr-FR" sz="1800" kern="1200" dirty="0"/>
        </a:p>
      </dsp:txBody>
      <dsp:txXfrm>
        <a:off x="0" y="2771887"/>
        <a:ext cx="10058399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Creating</a:t>
            </a:r>
            <a:r>
              <a:rPr lang="fr-FR" b="1" i="0" dirty="0">
                <a:effectLst/>
                <a:latin typeface="Söhne"/>
              </a:rPr>
              <a:t> a Responsive Pricing Page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Bootstrap5 and html</a:t>
            </a:r>
          </a:p>
          <a:p>
            <a:r>
              <a:rPr lang="en-GB" dirty="0"/>
              <a:t>12/10/23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6E8D3-7F01-4447-A2C3-D8C92A2CF43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0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418B-4026-4687-92F7-264371B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Questions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4933-BDDA-43B2-9AF9-CE655FD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2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Installing</a:t>
            </a:r>
            <a:r>
              <a:rPr lang="fr-FR" b="1" i="0" dirty="0">
                <a:effectLst/>
                <a:latin typeface="Söhne"/>
              </a:rPr>
              <a:t> Bootstrap 5 to a web-page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&lt;link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"https://cdn.jsdelivr.net/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npm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/bootstrap@5.3.2/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dist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css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/bootstrap.min.css"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rel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"stylesheet"</a:t>
            </a: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"https://cdn.jsdelivr.net/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npm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/bootstrap@5.3.2/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dist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js</a:t>
            </a:r>
            <a:r>
              <a:rPr lang="en-US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/bootstrap.bundle.min.js"</a:t>
            </a: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CDN</a:t>
            </a:r>
            <a:r>
              <a:rPr lang="en-US" b="1" dirty="0">
                <a:solidFill>
                  <a:srgbClr val="0000FF"/>
                </a:solidFill>
                <a:latin typeface="JetBrains Mono" panose="02000009000000000000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is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 a group of geographically distributed servers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US" b="1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4AB80-5434-40A7-A001-B810B76C19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  <p:pic>
        <p:nvPicPr>
          <p:cNvPr id="1026" name="Picture 2" descr="Using a CDN to Speed Up Static Content Delivery | DigitalOcean">
            <a:extLst>
              <a:ext uri="{FF2B5EF4-FFF2-40B4-BE49-F238E27FC236}">
                <a16:creationId xmlns:a16="http://schemas.microsoft.com/office/drawing/2014/main" id="{227B6A01-DA95-45C4-BD29-B20DD9DE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962" y="3611912"/>
            <a:ext cx="3756577" cy="259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7896"/>
            <a:ext cx="10058400" cy="849464"/>
          </a:xfrm>
        </p:spPr>
        <p:txBody>
          <a:bodyPr/>
          <a:lstStyle/>
          <a:p>
            <a:r>
              <a:rPr lang="fr-FR" b="1" dirty="0">
                <a:latin typeface="Söhne"/>
              </a:rPr>
              <a:t>bootstrap.min.css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863A1-6F0E-488A-BA79-26C62DCD9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437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84AB80-5434-40A7-A001-B810B76C19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6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7896"/>
            <a:ext cx="10058400" cy="849464"/>
          </a:xfrm>
        </p:spPr>
        <p:txBody>
          <a:bodyPr/>
          <a:lstStyle/>
          <a:p>
            <a:r>
              <a:rPr lang="fr-FR" b="1" dirty="0">
                <a:latin typeface="Söhne"/>
              </a:rPr>
              <a:t>bootstrap.bundle.min.js </a:t>
            </a:r>
            <a:r>
              <a:rPr lang="fr-FR" b="1" dirty="0" err="1">
                <a:latin typeface="Söhne"/>
              </a:rPr>
              <a:t>contains</a:t>
            </a:r>
            <a:endParaRPr lang="fr-FR" b="1" dirty="0">
              <a:latin typeface="Söhne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E863A1-6F0E-488A-BA79-26C62DCD9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63506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84AB80-5434-40A7-A001-B810B76C19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15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i="0" dirty="0">
                <a:effectLst/>
                <a:latin typeface="Söhne"/>
              </a:rPr>
              <a:t> a menu - </a:t>
            </a:r>
            <a:r>
              <a:rPr lang="fr-FR" b="1" i="0" dirty="0" err="1">
                <a:effectLst/>
                <a:latin typeface="Söhne"/>
              </a:rPr>
              <a:t>navbar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566407" cy="4023360"/>
          </a:xfrm>
        </p:spPr>
        <p:txBody>
          <a:bodyPr>
            <a:normAutofit fontScale="92500" lnSpcReduction="10000"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</a:t>
            </a: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-expand-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sm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bg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-light 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-light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2345635" y="2199861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5261113" y="2004760"/>
            <a:ext cx="505967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&lt;div&gt; element with multiple classes applied to it. </a:t>
            </a:r>
            <a:endParaRPr lang="fr-F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5261113" y="2504662"/>
            <a:ext cx="602973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class is used to define that the content within the &lt;div&gt; should be styled as a navigation bar.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2345635" y="2816085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F4DB91-6FA4-424A-A0C3-4AC47355B473}"/>
              </a:ext>
            </a:extLst>
          </p:cNvPr>
          <p:cNvCxnSpPr>
            <a:cxnSpLocks/>
          </p:cNvCxnSpPr>
          <p:nvPr/>
        </p:nvCxnSpPr>
        <p:spPr>
          <a:xfrm>
            <a:off x="2345635" y="3521765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D041D9-A5ED-48A5-BF91-910C34BB4CDF}"/>
              </a:ext>
            </a:extLst>
          </p:cNvPr>
          <p:cNvSpPr txBox="1">
            <a:spLocks/>
          </p:cNvSpPr>
          <p:nvPr/>
        </p:nvSpPr>
        <p:spPr>
          <a:xfrm>
            <a:off x="5234609" y="3320184"/>
            <a:ext cx="6029739" cy="67217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specifies that navigation bar should expand when the screen width is equal to the "</a:t>
            </a:r>
            <a:r>
              <a:rPr lang="en-US" dirty="0" err="1"/>
              <a:t>sm</a:t>
            </a:r>
            <a:r>
              <a:rPr lang="en-US" dirty="0"/>
              <a:t>" (small) size specified in BS5 stylesheet.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2CACCB-F05D-4C00-AEF6-18729F7E01CC}"/>
              </a:ext>
            </a:extLst>
          </p:cNvPr>
          <p:cNvCxnSpPr>
            <a:cxnSpLocks/>
          </p:cNvCxnSpPr>
          <p:nvPr/>
        </p:nvCxnSpPr>
        <p:spPr>
          <a:xfrm>
            <a:off x="2384528" y="4465947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17F878-E32B-402F-B7B8-12CE7D6096FD}"/>
              </a:ext>
            </a:extLst>
          </p:cNvPr>
          <p:cNvSpPr txBox="1"/>
          <p:nvPr/>
        </p:nvSpPr>
        <p:spPr>
          <a:xfrm>
            <a:off x="5181600" y="4228272"/>
            <a:ext cx="6096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sets the background color of the navigation bar to a light color.</a:t>
            </a:r>
            <a:endParaRPr lang="fr-F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3AC5-9684-4CCD-B521-78D999710F98}"/>
              </a:ext>
            </a:extLst>
          </p:cNvPr>
          <p:cNvSpPr txBox="1"/>
          <p:nvPr/>
        </p:nvSpPr>
        <p:spPr>
          <a:xfrm>
            <a:off x="5181600" y="4852428"/>
            <a:ext cx="6096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ensures that text is dark on a light background </a:t>
            </a:r>
            <a:endParaRPr lang="fr-F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652B8E-CEC4-45CE-97C5-85153E262625}"/>
              </a:ext>
            </a:extLst>
          </p:cNvPr>
          <p:cNvCxnSpPr>
            <a:cxnSpLocks/>
          </p:cNvCxnSpPr>
          <p:nvPr/>
        </p:nvCxnSpPr>
        <p:spPr>
          <a:xfrm>
            <a:off x="2384528" y="5047347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A84CFA-C75E-46BB-94E2-1B58670B032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i="0" dirty="0">
                <a:effectLst/>
                <a:latin typeface="Söhne"/>
              </a:rPr>
              <a:t> a menu – </a:t>
            </a:r>
            <a:r>
              <a:rPr lang="fr-FR" b="1" i="0" dirty="0" err="1">
                <a:effectLst/>
                <a:latin typeface="Söhne"/>
              </a:rPr>
              <a:t>navbar-nav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615"/>
            <a:ext cx="1765190" cy="2187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fr-FR" b="0" dirty="0" err="1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ul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navbar-nav</a:t>
            </a:r>
            <a:endParaRPr lang="fr-FR" b="0" dirty="0">
              <a:solidFill>
                <a:srgbClr val="0000FF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1828800" y="2230045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730163" y="2005572"/>
            <a:ext cx="505967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This is an unordered list &lt;ul&gt;</a:t>
            </a:r>
            <a:endParaRPr lang="fr-F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5125941" y="2957076"/>
            <a:ext cx="602973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styles the list items as part of the navigation bar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2345635" y="3240158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7B5DBB-53AD-449E-A130-D680B01B3507}"/>
              </a:ext>
            </a:extLst>
          </p:cNvPr>
          <p:cNvSpPr txBox="1"/>
          <p:nvPr/>
        </p:nvSpPr>
        <p:spPr>
          <a:xfrm>
            <a:off x="1097280" y="4138380"/>
            <a:ext cx="1765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&lt;li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nav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-item</a:t>
            </a:r>
          </a:p>
          <a:p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2AF88D-2ED7-47EC-B31C-8F4781D17A3A}"/>
              </a:ext>
            </a:extLst>
          </p:cNvPr>
          <p:cNvCxnSpPr>
            <a:cxnSpLocks/>
          </p:cNvCxnSpPr>
          <p:nvPr/>
        </p:nvCxnSpPr>
        <p:spPr>
          <a:xfrm>
            <a:off x="1669774" y="4295971"/>
            <a:ext cx="292382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F9BBD66-3FD9-4DBF-9B78-DA9D42A7BA17}"/>
              </a:ext>
            </a:extLst>
          </p:cNvPr>
          <p:cNvSpPr txBox="1">
            <a:spLocks/>
          </p:cNvSpPr>
          <p:nvPr/>
        </p:nvSpPr>
        <p:spPr>
          <a:xfrm>
            <a:off x="4730164" y="4172381"/>
            <a:ext cx="6640202" cy="32010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List item &lt;li&gt; elements with class `nav-item`. Represents navigation item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F4939-20B6-43A2-9DD8-869E1C00A04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2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dirty="0">
                <a:latin typeface="Söhne"/>
              </a:rPr>
              <a:t> Pricing section – Row of content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366"/>
            <a:ext cx="2652157" cy="2187842"/>
          </a:xfrm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"container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py-3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&lt;h1&gt;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Pricing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&lt;/h1&gt;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2078868" y="2742570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716911" y="2466717"/>
            <a:ext cx="6438769" cy="527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helps to center the content.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4716911" y="2928948"/>
            <a:ext cx="6029739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adds padding on the top and bottom for spacing.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1915884" y="3106981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585748-6B9A-47F7-96B7-0CFC03E0D102}"/>
              </a:ext>
            </a:extLst>
          </p:cNvPr>
          <p:cNvCxnSpPr>
            <a:cxnSpLocks/>
          </p:cNvCxnSpPr>
          <p:nvPr/>
        </p:nvCxnSpPr>
        <p:spPr>
          <a:xfrm>
            <a:off x="2064753" y="4078778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8391BB-40E1-46FA-BFD8-401E18E46C2B}"/>
              </a:ext>
            </a:extLst>
          </p:cNvPr>
          <p:cNvSpPr txBox="1">
            <a:spLocks/>
          </p:cNvSpPr>
          <p:nvPr/>
        </p:nvSpPr>
        <p:spPr>
          <a:xfrm>
            <a:off x="4838301" y="3860671"/>
            <a:ext cx="4733214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level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1 (large)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heading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48C81-5FC5-4BBA-B75A-15FDBFBCF95B}"/>
              </a:ext>
            </a:extLst>
          </p:cNvPr>
          <p:cNvSpPr txBox="1"/>
          <p:nvPr/>
        </p:nvSpPr>
        <p:spPr>
          <a:xfrm>
            <a:off x="947058" y="4527578"/>
            <a:ext cx="265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row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05D0-036F-4933-A33D-C760D0528BD3}"/>
              </a:ext>
            </a:extLst>
          </p:cNvPr>
          <p:cNvSpPr txBox="1"/>
          <p:nvPr/>
        </p:nvSpPr>
        <p:spPr>
          <a:xfrm>
            <a:off x="5537071" y="4674991"/>
            <a:ext cx="4581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creating rows of content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8F7D8-D2EC-453F-80AB-9B66ADDF40CE}"/>
              </a:ext>
            </a:extLst>
          </p:cNvPr>
          <p:cNvCxnSpPr>
            <a:cxnSpLocks/>
          </p:cNvCxnSpPr>
          <p:nvPr/>
        </p:nvCxnSpPr>
        <p:spPr>
          <a:xfrm>
            <a:off x="2795086" y="4876722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629BB6-A25A-4C20-AC39-F0756F6B2F38}"/>
              </a:ext>
            </a:extLst>
          </p:cNvPr>
          <p:cNvSpPr txBox="1"/>
          <p:nvPr/>
        </p:nvSpPr>
        <p:spPr>
          <a:xfrm>
            <a:off x="1097280" y="5393467"/>
            <a:ext cx="2785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"col"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FA4AB8-D075-4621-AF1C-22F7EF921E3A}"/>
              </a:ext>
            </a:extLst>
          </p:cNvPr>
          <p:cNvCxnSpPr>
            <a:cxnSpLocks/>
          </p:cNvCxnSpPr>
          <p:nvPr/>
        </p:nvCxnSpPr>
        <p:spPr>
          <a:xfrm>
            <a:off x="2795086" y="5715299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CEB2D8-9A3E-4F44-8300-110D1745E1C8}"/>
              </a:ext>
            </a:extLst>
          </p:cNvPr>
          <p:cNvSpPr txBox="1"/>
          <p:nvPr/>
        </p:nvSpPr>
        <p:spPr>
          <a:xfrm>
            <a:off x="5425900" y="5458375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"col" class, which indicates that this column should take up an equal portion of the available horizontal space within the row.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212E9-2A00-433B-A440-D351B49285B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6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dirty="0">
                <a:latin typeface="Söhne"/>
              </a:rPr>
              <a:t> Pricing section - </a:t>
            </a:r>
            <a:r>
              <a:rPr lang="fr-FR" b="1" dirty="0" err="1">
                <a:latin typeface="Söhne"/>
              </a:rPr>
              <a:t>Cards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366"/>
            <a:ext cx="2652157" cy="2187842"/>
          </a:xfrm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card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2078868" y="2742570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978169" y="2549842"/>
            <a:ext cx="6438769" cy="527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Söhne"/>
              </a:rPr>
              <a:t>Card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displays content in a structured manner,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5859577" y="3758723"/>
            <a:ext cx="6234255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header section for the card.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2986444" y="3937033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A7E649-E0F2-4300-B6F7-3C10FFAB07DF}"/>
              </a:ext>
            </a:extLst>
          </p:cNvPr>
          <p:cNvSpPr txBox="1"/>
          <p:nvPr/>
        </p:nvSpPr>
        <p:spPr>
          <a:xfrm>
            <a:off x="1097280" y="353642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card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-header"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A990F7-59ED-4EAD-B9E9-69123AB1072F}"/>
              </a:ext>
            </a:extLst>
          </p:cNvPr>
          <p:cNvSpPr txBox="1">
            <a:spLocks/>
          </p:cNvSpPr>
          <p:nvPr/>
        </p:nvSpPr>
        <p:spPr>
          <a:xfrm>
            <a:off x="5883327" y="4444291"/>
            <a:ext cx="4733214" cy="408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level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4 (large) 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öhne"/>
              </a:rPr>
              <a:t>heading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98BCC5-C291-45FE-8CDC-916A05A5A8AC}"/>
              </a:ext>
            </a:extLst>
          </p:cNvPr>
          <p:cNvCxnSpPr>
            <a:cxnSpLocks/>
          </p:cNvCxnSpPr>
          <p:nvPr/>
        </p:nvCxnSpPr>
        <p:spPr>
          <a:xfrm>
            <a:off x="2986444" y="4612055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86F2C2-2B10-44C9-8972-945BC50B4BCF}"/>
              </a:ext>
            </a:extLst>
          </p:cNvPr>
          <p:cNvSpPr txBox="1"/>
          <p:nvPr/>
        </p:nvSpPr>
        <p:spPr>
          <a:xfrm>
            <a:off x="1097280" y="436517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&lt;h4&gt;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Free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&lt;/h4&gt;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E39D4-1B9D-4FE9-9D57-0582C7CA005B}"/>
              </a:ext>
            </a:extLst>
          </p:cNvPr>
          <p:cNvSpPr txBox="1"/>
          <p:nvPr/>
        </p:nvSpPr>
        <p:spPr>
          <a:xfrm>
            <a:off x="1118804" y="516395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&lt;div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fr-FR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fr-FR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card</a:t>
            </a:r>
            <a:r>
              <a:rPr lang="fr-FR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-body"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60C90-6858-496A-8960-AC8B12833F27}"/>
              </a:ext>
            </a:extLst>
          </p:cNvPr>
          <p:cNvSpPr txBox="1"/>
          <p:nvPr/>
        </p:nvSpPr>
        <p:spPr>
          <a:xfrm>
            <a:off x="6189025" y="5270461"/>
            <a:ext cx="5073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Contains the main body content of the card.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CBAF3-3998-4AB4-9A50-403C1776D8EE}"/>
              </a:ext>
            </a:extLst>
          </p:cNvPr>
          <p:cNvCxnSpPr>
            <a:cxnSpLocks/>
          </p:cNvCxnSpPr>
          <p:nvPr/>
        </p:nvCxnSpPr>
        <p:spPr>
          <a:xfrm>
            <a:off x="3474322" y="5473913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E8315D-6214-4A47-B601-A23B953FCA78}"/>
              </a:ext>
            </a:extLst>
          </p:cNvPr>
          <p:cNvSpPr txBox="1"/>
          <p:nvPr/>
        </p:nvSpPr>
        <p:spPr>
          <a:xfrm>
            <a:off x="1118804" y="577806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RS 0</a:t>
            </a:r>
            <a:r>
              <a:rPr lang="en-US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63BB1-626C-47DE-A85C-C9C24EC8BEDA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25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Adding</a:t>
            </a:r>
            <a:r>
              <a:rPr lang="fr-FR" b="1" dirty="0">
                <a:latin typeface="Söhne"/>
              </a:rPr>
              <a:t> Pricing section – </a:t>
            </a:r>
            <a:r>
              <a:rPr lang="fr-FR" b="1" dirty="0" err="1">
                <a:latin typeface="Söhne"/>
              </a:rPr>
              <a:t>list</a:t>
            </a:r>
            <a:r>
              <a:rPr lang="fr-FR" b="1" dirty="0">
                <a:latin typeface="Söhne"/>
              </a:rPr>
              <a:t> items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615"/>
            <a:ext cx="1765190" cy="50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&lt;ul&gt;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4EFEA-4DF1-4824-8E74-6991EEF9D1CC}"/>
              </a:ext>
            </a:extLst>
          </p:cNvPr>
          <p:cNvCxnSpPr>
            <a:cxnSpLocks/>
          </p:cNvCxnSpPr>
          <p:nvPr/>
        </p:nvCxnSpPr>
        <p:spPr>
          <a:xfrm>
            <a:off x="1828800" y="2230045"/>
            <a:ext cx="263804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204441-B046-49F1-A50A-7CDD95040888}"/>
              </a:ext>
            </a:extLst>
          </p:cNvPr>
          <p:cNvSpPr txBox="1">
            <a:spLocks/>
          </p:cNvSpPr>
          <p:nvPr/>
        </p:nvSpPr>
        <p:spPr>
          <a:xfrm>
            <a:off x="4730163" y="2005572"/>
            <a:ext cx="5059679" cy="6721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This is an unordered list &lt;ul&gt;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85AC06-F763-4DC7-811A-EEB8071175A7}"/>
              </a:ext>
            </a:extLst>
          </p:cNvPr>
          <p:cNvSpPr txBox="1">
            <a:spLocks/>
          </p:cNvSpPr>
          <p:nvPr/>
        </p:nvSpPr>
        <p:spPr>
          <a:xfrm>
            <a:off x="4730163" y="2934209"/>
            <a:ext cx="6029739" cy="494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List item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FC74D-B23F-4925-A55F-07E4795A81D8}"/>
              </a:ext>
            </a:extLst>
          </p:cNvPr>
          <p:cNvCxnSpPr>
            <a:cxnSpLocks/>
          </p:cNvCxnSpPr>
          <p:nvPr/>
        </p:nvCxnSpPr>
        <p:spPr>
          <a:xfrm>
            <a:off x="1882497" y="3109533"/>
            <a:ext cx="265215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698BBA-3A66-4D2A-9D55-CC00D2A28051}"/>
              </a:ext>
            </a:extLst>
          </p:cNvPr>
          <p:cNvSpPr txBox="1"/>
          <p:nvPr/>
        </p:nvSpPr>
        <p:spPr>
          <a:xfrm>
            <a:off x="1097280" y="2851545"/>
            <a:ext cx="124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&lt;li&gt;</a:t>
            </a:r>
          </a:p>
          <a:p>
            <a:r>
              <a:rPr lang="fr-FR" dirty="0">
                <a:solidFill>
                  <a:srgbClr val="800000"/>
                </a:solidFill>
                <a:latin typeface="JetBrains Mono" panose="02000009000000000000" pitchFamily="49" charset="0"/>
              </a:rPr>
              <a:t>…</a:t>
            </a:r>
            <a:r>
              <a:rPr lang="fr-FR" b="0" dirty="0">
                <a:solidFill>
                  <a:srgbClr val="800000"/>
                </a:solidFill>
                <a:effectLst/>
                <a:latin typeface="JetBrains Mono" panose="02000009000000000000" pitchFamily="49" charset="0"/>
              </a:rPr>
              <a:t>&lt;/li&gt;</a:t>
            </a:r>
            <a:endParaRPr lang="fr-FR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1F41A-9ECC-4A60-86B6-CB28C5E452F1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752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608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Google Sans</vt:lpstr>
      <vt:lpstr>JetBrains Mono</vt:lpstr>
      <vt:lpstr>Söhne</vt:lpstr>
      <vt:lpstr>Retrospect</vt:lpstr>
      <vt:lpstr>Creating a Responsive Pricing Page</vt:lpstr>
      <vt:lpstr>Installing Bootstrap 5 to a web-page</vt:lpstr>
      <vt:lpstr>bootstrap.min.css </vt:lpstr>
      <vt:lpstr>bootstrap.bundle.min.js contains</vt:lpstr>
      <vt:lpstr>Adding a menu - navbar</vt:lpstr>
      <vt:lpstr>Adding a menu – navbar-nav</vt:lpstr>
      <vt:lpstr>Adding Pricing section – Row of content</vt:lpstr>
      <vt:lpstr>Adding Pricing section - Cards</vt:lpstr>
      <vt:lpstr>Adding Pricing section – list items</vt:lpstr>
      <vt:lpstr>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62</cp:revision>
  <dcterms:created xsi:type="dcterms:W3CDTF">2023-10-11T10:33:30Z</dcterms:created>
  <dcterms:modified xsi:type="dcterms:W3CDTF">2023-10-12T15:33:10Z</dcterms:modified>
</cp:coreProperties>
</file>