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80" r:id="rId3"/>
    <p:sldId id="278" r:id="rId4"/>
    <p:sldId id="277" r:id="rId5"/>
    <p:sldId id="284" r:id="rId6"/>
    <p:sldId id="286" r:id="rId7"/>
    <p:sldId id="285" r:id="rId8"/>
    <p:sldId id="287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A9F6B7E1-3FF7-4CFB-931C-DD4DDD6A60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Scope and Time Management:</a:t>
          </a:r>
          <a:endParaRPr lang="en-US" b="0" i="0" dirty="0"/>
        </a:p>
      </dgm:t>
    </dgm:pt>
    <dgm:pt modelId="{35C200E7-E961-4CA6-8DD3-238D29E80314}" type="parTrans" cxnId="{0C5C2610-4098-478B-966B-8F062815432E}">
      <dgm:prSet/>
      <dgm:spPr/>
      <dgm:t>
        <a:bodyPr/>
        <a:lstStyle/>
        <a:p>
          <a:endParaRPr lang="fr-FR"/>
        </a:p>
      </dgm:t>
    </dgm:pt>
    <dgm:pt modelId="{C1A2E6A0-AE09-4931-AFDE-B19F4E20CD97}" type="sibTrans" cxnId="{0C5C2610-4098-478B-966B-8F062815432E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README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91FA3A77-7016-4259-90CC-D9A434F04A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 scope creep to prioritize tasks </a:t>
          </a:r>
        </a:p>
      </dgm:t>
    </dgm:pt>
    <dgm:pt modelId="{A1F4FA63-0679-429E-B619-1D9497119279}" type="parTrans" cxnId="{AE69FFD1-C253-4899-80A6-39CE29D6E7B9}">
      <dgm:prSet/>
      <dgm:spPr/>
      <dgm:t>
        <a:bodyPr/>
        <a:lstStyle/>
        <a:p>
          <a:endParaRPr lang="fr-FR"/>
        </a:p>
      </dgm:t>
    </dgm:pt>
    <dgm:pt modelId="{4F593FD3-D6F2-470E-B971-C32AB2076DA7}" type="sibTrans" cxnId="{AE69FFD1-C253-4899-80A6-39CE29D6E7B9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Provide </a:t>
          </a:r>
          <a:r>
            <a:rPr lang="en-US" b="0" i="0" dirty="0"/>
            <a:t>all necessary files and documentation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Offer </a:t>
          </a:r>
          <a:r>
            <a:rPr lang="en-US" b="0" i="0" dirty="0"/>
            <a:t>post-launch support for a specified period.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6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6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6">
        <dgm:presLayoutVars>
          <dgm:bulletEnabled val="1"/>
        </dgm:presLayoutVars>
      </dgm:prSet>
      <dgm:spPr/>
    </dgm:pt>
    <dgm:pt modelId="{A1170CAF-4877-4181-9F5A-8D2C61F78CA6}" type="pres">
      <dgm:prSet presAssocID="{A9F6B7E1-3FF7-4CFB-931C-DD4DDD6A6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2465F1-006A-45F2-AA18-48797019BF1B}" type="pres">
      <dgm:prSet presAssocID="{A9F6B7E1-3FF7-4CFB-931C-DD4DDD6A600A}" presName="childText" presStyleLbl="revTx" presStyleIdx="3" presStyleCnt="6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4" presStyleCnt="6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C5C2610-4098-478B-966B-8F062815432E}" srcId="{480BFB1A-5604-4D44-9784-3B4A05BAD4FE}" destId="{A9F6B7E1-3FF7-4CFB-931C-DD4DDD6A600A}" srcOrd="3" destOrd="0" parTransId="{35C200E7-E961-4CA6-8DD3-238D29E80314}" sibTransId="{C1A2E6A0-AE09-4931-AFDE-B19F4E20CD97}"/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F425C92F-0892-46D6-B16B-884A3A79AFA7}" type="presOf" srcId="{A9F6B7E1-3FF7-4CFB-931C-DD4DDD6A600A}" destId="{A1170CAF-4877-4181-9F5A-8D2C61F78CA6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4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5" destOrd="0" parTransId="{FF74EA0C-F2E8-46F2-B9FA-35F417257FFF}" sibTransId="{1E8A17D0-0217-45D1-9F23-35BFAE3B839A}"/>
    <dgm:cxn modelId="{1847979C-65D7-43F3-A3E0-46DD2A817740}" type="presOf" srcId="{91FA3A77-7016-4259-90CC-D9A434F04AFF}" destId="{DC2465F1-006A-45F2-AA18-48797019BF1B}" srcOrd="0" destOrd="0" presId="urn:microsoft.com/office/officeart/2005/8/layout/vList2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AE69FFD1-C253-4899-80A6-39CE29D6E7B9}" srcId="{A9F6B7E1-3FF7-4CFB-931C-DD4DDD6A600A}" destId="{91FA3A77-7016-4259-90CC-D9A434F04AFF}" srcOrd="0" destOrd="0" parTransId="{A1F4FA63-0679-429E-B619-1D9497119279}" sibTransId="{4F593FD3-D6F2-470E-B971-C32AB2076DA7}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F38AB2AB-47A5-4645-B6B0-A24B667E63C8}" type="presParOf" srcId="{CE27D942-1C2B-45A6-B11D-102CB7AC984B}" destId="{A1170CAF-4877-4181-9F5A-8D2C61F78CA6}" srcOrd="6" destOrd="0" presId="urn:microsoft.com/office/officeart/2005/8/layout/vList2"/>
    <dgm:cxn modelId="{95F4A10D-E060-422C-89A7-8C2B4570C484}" type="presParOf" srcId="{CE27D942-1C2B-45A6-B11D-102CB7AC984B}" destId="{DC2465F1-006A-45F2-AA18-48797019BF1B}" srcOrd="7" destOrd="0" presId="urn:microsoft.com/office/officeart/2005/8/layout/vList2"/>
    <dgm:cxn modelId="{043229B2-CD16-4DC9-BCD6-E95716285621}" type="presParOf" srcId="{CE27D942-1C2B-45A6-B11D-102CB7AC984B}" destId="{76D48775-0F23-4B17-A2DC-01E2A9137647}" srcOrd="8" destOrd="0" presId="urn:microsoft.com/office/officeart/2005/8/layout/vList2"/>
    <dgm:cxn modelId="{EEE348DB-9F18-4F8B-BCDA-0C997AB80D95}" type="presParOf" srcId="{CE27D942-1C2B-45A6-B11D-102CB7AC984B}" destId="{0050DD73-A6F7-4B7B-A310-0CB44440F2D3}" srcOrd="9" destOrd="0" presId="urn:microsoft.com/office/officeart/2005/8/layout/vList2"/>
    <dgm:cxn modelId="{585791EE-5DE5-4127-A189-8A2976CEDA98}" type="presParOf" srcId="{CE27D942-1C2B-45A6-B11D-102CB7AC984B}" destId="{3284F189-FB13-4736-B495-CE086DEC3C01}" srcOrd="10" destOrd="0" presId="urn:microsoft.com/office/officeart/2005/8/layout/vList2"/>
    <dgm:cxn modelId="{746E1B13-EAAE-4808-83EC-8FB57F381921}" type="presParOf" srcId="{CE27D942-1C2B-45A6-B11D-102CB7AC984B}" destId="{9BFAC266-EF0E-4F54-A6F6-CF6BC80332F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en-US" b="0" i="0"/>
            <a:t>Less marketing effort required.</a:t>
          </a:r>
          <a:endParaRPr lang="fr-FR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/>
            <a:t>Cons:</a:t>
          </a:r>
          <a:endParaRPr lang="fr-FR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DA8A96E-F752-4045-AA6F-A0415BFCEDE2}">
      <dgm:prSet/>
      <dgm:spPr/>
      <dgm:t>
        <a:bodyPr/>
        <a:lstStyle/>
        <a:p>
          <a:r>
            <a:rPr lang="en-US" b="0" i="0"/>
            <a:t>High competition.</a:t>
          </a:r>
          <a:endParaRPr lang="fr-FR"/>
        </a:p>
      </dgm:t>
    </dgm:pt>
    <dgm:pt modelId="{F4D7B040-E864-436A-8253-81B90D22B569}" type="parTrans" cxnId="{AE0A597D-2D6C-42C1-A1FB-BD56FD06DF2F}">
      <dgm:prSet/>
      <dgm:spPr/>
      <dgm:t>
        <a:bodyPr/>
        <a:lstStyle/>
        <a:p>
          <a:endParaRPr lang="fr-FR"/>
        </a:p>
      </dgm:t>
    </dgm:pt>
    <dgm:pt modelId="{5AEAF0C2-A436-4681-A83A-94938A4F5D5B}" type="sibTrans" cxnId="{AE0A597D-2D6C-42C1-A1FB-BD56FD06DF2F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en-US" b="0" i="0" dirty="0"/>
            <a:t>Upwork fees reduce earnings.</a:t>
          </a:r>
          <a:endParaRPr lang="fr-FR" dirty="0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Finding Clients via Your 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Pros: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4FE22B96-FE1C-44DA-8634-302C7CB87FAF}">
      <dgm:prSet/>
      <dgm:spPr/>
      <dgm:t>
        <a:bodyPr/>
        <a:lstStyle/>
        <a:p>
          <a:r>
            <a:rPr lang="en-US" b="0" i="0" dirty="0"/>
            <a:t>Potential for higher earnings.</a:t>
          </a:r>
          <a:endParaRPr lang="fr-FR" dirty="0"/>
        </a:p>
      </dgm:t>
    </dgm:pt>
    <dgm:pt modelId="{28572968-23A3-4128-B0BB-DE7F97951906}" type="parTrans" cxnId="{4D4604B0-B7B1-4337-A9BF-3E7FB40B93FC}">
      <dgm:prSet/>
      <dgm:spPr/>
      <dgm:t>
        <a:bodyPr/>
        <a:lstStyle/>
        <a:p>
          <a:endParaRPr lang="fr-FR"/>
        </a:p>
      </dgm:t>
    </dgm:pt>
    <dgm:pt modelId="{AD11DA98-4B2B-4472-AA41-52A536329FF8}" type="sibTrans" cxnId="{4D4604B0-B7B1-4337-A9BF-3E7FB40B93FC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FB5B1069-E97F-4AF1-8607-AD36CC86A5AF}">
      <dgm:prSet/>
      <dgm:spPr/>
      <dgm:t>
        <a:bodyPr/>
        <a:lstStyle/>
        <a:p>
          <a:r>
            <a:rPr lang="en-US" b="0" i="0" dirty="0"/>
            <a:t>Initial marketing effort and cost.</a:t>
          </a:r>
          <a:endParaRPr lang="fr-FR" dirty="0"/>
        </a:p>
      </dgm:t>
    </dgm:pt>
    <dgm:pt modelId="{9B65B14D-7BA0-4CA3-9241-974882889A7D}" type="parTrans" cxnId="{3D64FB17-27CF-4320-9E1A-77155CC9400E}">
      <dgm:prSet/>
      <dgm:spPr/>
      <dgm:t>
        <a:bodyPr/>
        <a:lstStyle/>
        <a:p>
          <a:endParaRPr lang="fr-FR"/>
        </a:p>
      </dgm:t>
    </dgm:pt>
    <dgm:pt modelId="{BC48CA9A-8E11-4554-8D34-64ADAE82AF17}" type="sibTrans" cxnId="{3D64FB17-27CF-4320-9E1A-77155CC9400E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/>
            <a:t>Building trust takes time without platform credibility.</a:t>
          </a:r>
          <a:endParaRPr lang="fr-FR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69C42E01-7D1A-4009-8991-4DFD28494B2B}" type="presOf" srcId="{FB5B1069-E97F-4AF1-8607-AD36CC86A5AF}" destId="{22E01464-9CF0-4CCF-9190-E0552D4197C3}" srcOrd="0" destOrd="1" presId="urn:microsoft.com/office/officeart/2005/8/layout/hierarchy3"/>
    <dgm:cxn modelId="{3CC49501-E4AE-485F-A913-DCA27B146424}" type="presOf" srcId="{4FE22B96-FE1C-44DA-8634-302C7CB87FAF}" destId="{96A87567-D3B0-41D9-B837-BFA54C76C60A}" srcOrd="0" destOrd="1" presId="urn:microsoft.com/office/officeart/2005/8/layout/hierarchy3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3D64FB17-27CF-4320-9E1A-77155CC9400E}" srcId="{D7A60217-4EFE-4F26-87B3-B799CEDBF810}" destId="{FB5B1069-E97F-4AF1-8607-AD36CC86A5AF}" srcOrd="0" destOrd="0" parTransId="{9B65B14D-7BA0-4CA3-9241-974882889A7D}" sibTransId="{BC48CA9A-8E11-4554-8D34-64ADAE82AF17}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2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AE0A597D-2D6C-42C1-A1FB-BD56FD06DF2F}" srcId="{EEBA7434-BF0F-4338-87AC-F53ACEAC0979}" destId="{9DA8A96E-F752-4045-AA6F-A0415BFCEDE2}" srcOrd="0" destOrd="0" parTransId="{F4D7B040-E864-436A-8253-81B90D22B569}" sibTransId="{5AEAF0C2-A436-4681-A83A-94938A4F5D5B}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E6EBBB82-8701-4D14-BEC8-173D9ED7FA5A}" type="presOf" srcId="{9DA8A96E-F752-4045-AA6F-A0415BFCEDE2}" destId="{7BFBB9D5-E6D8-476D-BD64-7FE86071C1C6}" srcOrd="0" destOrd="1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2" presId="urn:microsoft.com/office/officeart/2005/8/layout/hierarchy3"/>
    <dgm:cxn modelId="{B96676A4-9BC4-4836-85DD-A40BE7268FD4}" srcId="{D7A60217-4EFE-4F26-87B3-B799CEDBF810}" destId="{79D6EF89-69ED-484A-912F-75FD82FA89E0}" srcOrd="1" destOrd="0" parTransId="{2026F276-877F-4F0B-9334-3736BF040212}" sibTransId="{2116E4BF-778B-4A40-81E9-FF90089C53EE}"/>
    <dgm:cxn modelId="{4D4604B0-B7B1-4337-A9BF-3E7FB40B93FC}" srcId="{1F5986A9-956E-47E1-9BD3-93AF4552E219}" destId="{4FE22B96-FE1C-44DA-8634-302C7CB87FAF}" srcOrd="0" destOrd="0" parTransId="{28572968-23A3-4128-B0BB-DE7F97951906}" sibTransId="{AD11DA98-4B2B-4472-AA41-52A536329FF8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1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Client Acquisition: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fr-FR" b="0" i="0" dirty="0" err="1"/>
            <a:t>Create</a:t>
          </a:r>
          <a:r>
            <a:rPr lang="fr-FR" b="0" i="0" dirty="0"/>
            <a:t> a profile.</a:t>
          </a:r>
          <a:endParaRPr lang="fr-FR" dirty="0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fr-FR" b="0" i="0" dirty="0" err="1"/>
            <a:t>Bid</a:t>
          </a:r>
          <a:r>
            <a:rPr lang="fr-FR" b="0" i="0" dirty="0"/>
            <a:t> on jobs.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 err="1"/>
            <a:t>Wait</a:t>
          </a:r>
          <a:r>
            <a:rPr lang="fr-FR" b="0" i="0" dirty="0"/>
            <a:t> for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Communicate, work, and get paid.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Clients from Your Own Ads Acquisition: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fr-FR" b="0" i="0" dirty="0"/>
            <a:t>Set up marketing.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Attract</a:t>
          </a:r>
          <a:r>
            <a:rPr lang="fr-FR" b="0" i="0" dirty="0"/>
            <a:t> clients.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fr-FR" b="0" i="0" dirty="0" err="1"/>
            <a:t>Communicate</a:t>
          </a:r>
          <a:r>
            <a:rPr lang="fr-FR" b="0" i="0" dirty="0"/>
            <a:t>, </a:t>
          </a:r>
          <a:r>
            <a:rPr lang="fr-FR" b="0" i="0" dirty="0" err="1"/>
            <a:t>negotiate</a:t>
          </a:r>
          <a:r>
            <a:rPr lang="fr-FR" b="0" i="0" dirty="0"/>
            <a:t>, and </a:t>
          </a:r>
          <a:r>
            <a:rPr lang="fr-FR" b="0" i="0" dirty="0" err="1"/>
            <a:t>work</a:t>
          </a:r>
          <a:r>
            <a:rPr lang="fr-FR" b="0" i="0" dirty="0"/>
            <a:t>.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 dirty="0"/>
            <a:t>Build relationships and manage payment independently.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 custScaleX="204875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A2BC5892-60A1-4F99-9C5D-5620574D27CC}" type="pres">
      <dgm:prSet presAssocID="{704BB59D-B09E-4B3E-870E-EDC8CCBE4D01}" presName="Name13" presStyleLbl="parChTrans1D2" presStyleIdx="0" presStyleCnt="8"/>
      <dgm:spPr/>
    </dgm:pt>
    <dgm:pt modelId="{25F62470-0E91-473E-B8C6-2015C6F936B4}" type="pres">
      <dgm:prSet presAssocID="{84E86F86-0A61-4AA1-81E3-67378893EBF2}" presName="childText" presStyleLbl="bgAcc1" presStyleIdx="0" presStyleCnt="8" custScaleX="387314">
        <dgm:presLayoutVars>
          <dgm:bulletEnabled val="1"/>
        </dgm:presLayoutVars>
      </dgm:prSet>
      <dgm:spPr/>
    </dgm:pt>
    <dgm:pt modelId="{4D00FB55-8F3B-4B3F-A408-0EB040901F53}" type="pres">
      <dgm:prSet presAssocID="{D0CE50E3-0771-47BB-85E4-E47165F4096C}" presName="Name13" presStyleLbl="parChTrans1D2" presStyleIdx="1" presStyleCnt="8"/>
      <dgm:spPr/>
    </dgm:pt>
    <dgm:pt modelId="{D4CF5151-BC87-4C9F-B63F-E9154E5EDDC7}" type="pres">
      <dgm:prSet presAssocID="{35FC6E09-7E89-42A2-A8A1-5E94BCDB849D}" presName="childText" presStyleLbl="bgAcc1" presStyleIdx="1" presStyleCnt="8" custScaleX="399162">
        <dgm:presLayoutVars>
          <dgm:bulletEnabled val="1"/>
        </dgm:presLayoutVars>
      </dgm:prSet>
      <dgm:spPr/>
    </dgm:pt>
    <dgm:pt modelId="{837E4C78-2167-4BF9-B14C-DE2EC03712BA}" type="pres">
      <dgm:prSet presAssocID="{6B40756D-E235-4AAC-A3C0-4052EE2AA734}" presName="Name13" presStyleLbl="parChTrans1D2" presStyleIdx="2" presStyleCnt="8"/>
      <dgm:spPr/>
    </dgm:pt>
    <dgm:pt modelId="{942C8785-8012-464A-8CFC-8872638448B1}" type="pres">
      <dgm:prSet presAssocID="{E1693513-5710-473A-AAF6-4751DCC70979}" presName="childText" presStyleLbl="bgAcc1" presStyleIdx="2" presStyleCnt="8" custScaleX="399234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3" presStyleCnt="8"/>
      <dgm:spPr/>
    </dgm:pt>
    <dgm:pt modelId="{7BFBB9D5-E6D8-476D-BD64-7FE86071C1C6}" type="pres">
      <dgm:prSet presAssocID="{EEBA7434-BF0F-4338-87AC-F53ACEAC0979}" presName="childText" presStyleLbl="bgAcc1" presStyleIdx="3" presStyleCnt="8" custScaleX="400837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 custScaleX="279431" custLinFactNeighborX="22834" custLinFactNeighborY="6524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4" presStyleCnt="8"/>
      <dgm:spPr/>
    </dgm:pt>
    <dgm:pt modelId="{96A87567-D3B0-41D9-B837-BFA54C76C60A}" type="pres">
      <dgm:prSet presAssocID="{1F5986A9-956E-47E1-9BD3-93AF4552E219}" presName="childText" presStyleLbl="bgAcc1" presStyleIdx="4" presStyleCnt="8" custScaleX="578185">
        <dgm:presLayoutVars>
          <dgm:bulletEnabled val="1"/>
        </dgm:presLayoutVars>
      </dgm:prSet>
      <dgm:spPr/>
    </dgm:pt>
    <dgm:pt modelId="{BD70FE83-FF88-467B-83BC-253E0FCCE13E}" type="pres">
      <dgm:prSet presAssocID="{CF166BD7-0FBE-4600-8231-D959289CF3C1}" presName="Name13" presStyleLbl="parChTrans1D2" presStyleIdx="5" presStyleCnt="8"/>
      <dgm:spPr/>
    </dgm:pt>
    <dgm:pt modelId="{F0124749-8E1C-45CF-B3DB-95E561D3F2FF}" type="pres">
      <dgm:prSet presAssocID="{9E280449-4E5C-4A41-B3AC-7BEA0E689255}" presName="childText" presStyleLbl="bgAcc1" presStyleIdx="5" presStyleCnt="8" custScaleX="575600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6" presStyleCnt="8"/>
      <dgm:spPr/>
    </dgm:pt>
    <dgm:pt modelId="{22E01464-9CF0-4CCF-9190-E0552D4197C3}" type="pres">
      <dgm:prSet presAssocID="{D7A60217-4EFE-4F26-87B3-B799CEDBF810}" presName="childText" presStyleLbl="bgAcc1" presStyleIdx="6" presStyleCnt="8" custScaleX="582522">
        <dgm:presLayoutVars>
          <dgm:bulletEnabled val="1"/>
        </dgm:presLayoutVars>
      </dgm:prSet>
      <dgm:spPr/>
    </dgm:pt>
    <dgm:pt modelId="{8054A6B4-A093-46C6-9278-E3EF900B17BE}" type="pres">
      <dgm:prSet presAssocID="{2026F276-877F-4F0B-9334-3736BF040212}" presName="Name13" presStyleLbl="parChTrans1D2" presStyleIdx="7" presStyleCnt="8"/>
      <dgm:spPr/>
    </dgm:pt>
    <dgm:pt modelId="{4FC3FFE9-FCDC-468F-92C1-01B11FE11AC4}" type="pres">
      <dgm:prSet presAssocID="{79D6EF89-69ED-484A-912F-75FD82FA89E0}" presName="childText" presStyleLbl="bgAcc1" presStyleIdx="7" presStyleCnt="8" custScaleX="5829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696F8F12-DA7D-47F5-8CEF-DA61BBB99CEA}" type="presOf" srcId="{6B40756D-E235-4AAC-A3C0-4052EE2AA734}" destId="{837E4C78-2167-4BF9-B14C-DE2EC03712BA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2" destOrd="0" parTransId="{88AB6907-2A66-4B4E-AF62-6625A838B047}" sibTransId="{9E7A1FA7-9CF1-4B1E-8827-8156049B4D32}"/>
    <dgm:cxn modelId="{3A99D51E-AC86-4778-B1DD-55B3E715D03E}" type="presOf" srcId="{704BB59D-B09E-4B3E-870E-EDC8CCBE4D01}" destId="{A2BC5892-60A1-4F99-9C5D-5620574D27CC}" srcOrd="0" destOrd="0" presId="urn:microsoft.com/office/officeart/2005/8/layout/hierarchy3"/>
    <dgm:cxn modelId="{A0B57725-7318-4EC1-945D-480CEC71E74A}" type="presOf" srcId="{E1693513-5710-473A-AAF6-4751DCC70979}" destId="{942C8785-8012-464A-8CFC-8872638448B1}" srcOrd="0" destOrd="0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983CA843-D6DA-40CB-B2B3-A42A1E62EAD9}" type="presOf" srcId="{84E86F86-0A61-4AA1-81E3-67378893EBF2}" destId="{25F62470-0E91-473E-B8C6-2015C6F936B4}" srcOrd="0" destOrd="0" presId="urn:microsoft.com/office/officeart/2005/8/layout/hierarchy3"/>
    <dgm:cxn modelId="{70937364-5F2F-4CDB-962B-61669CA5EA98}" type="presOf" srcId="{9E280449-4E5C-4A41-B3AC-7BEA0E689255}" destId="{F0124749-8E1C-45CF-B3DB-95E561D3F2FF}" srcOrd="0" destOrd="0" presId="urn:microsoft.com/office/officeart/2005/8/layout/hierarchy3"/>
    <dgm:cxn modelId="{663ADD67-6689-4B43-9BCA-70D2034A4A33}" type="presOf" srcId="{CF166BD7-0FBE-4600-8231-D959289CF3C1}" destId="{BD70FE83-FF88-467B-83BC-253E0FCCE13E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80105A4E-4307-4155-90AC-349221A07159}" type="presOf" srcId="{35FC6E09-7E89-42A2-A8A1-5E94BCDB849D}" destId="{D4CF5151-BC87-4C9F-B63F-E9154E5EDDC7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371E1A97-E129-4098-BCB2-768007B35E71}" type="presOf" srcId="{79D6EF89-69ED-484A-912F-75FD82FA89E0}" destId="{4FC3FFE9-FCDC-468F-92C1-01B11FE11AC4}" srcOrd="0" destOrd="0" presId="urn:microsoft.com/office/officeart/2005/8/layout/hierarchy3"/>
    <dgm:cxn modelId="{6159629D-EBD3-4BC6-AFB1-8A3DD8ABA883}" type="presOf" srcId="{D0CE50E3-0771-47BB-85E4-E47165F4096C}" destId="{4D00FB55-8F3B-4B3F-A408-0EB040901F53}" srcOrd="0" destOrd="0" presId="urn:microsoft.com/office/officeart/2005/8/layout/hierarchy3"/>
    <dgm:cxn modelId="{B96676A4-9BC4-4836-85DD-A40BE7268FD4}" srcId="{9BD0C0C7-C28B-4904-8CBB-898A97FEDFF5}" destId="{79D6EF89-69ED-484A-912F-75FD82FA89E0}" srcOrd="3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91E455C1-8FB7-4B3B-BACF-21A9D1CA7546}" type="presOf" srcId="{7B679E58-2B8B-4A2E-B36D-547C5E30069D}" destId="{134837E2-CCDE-46B4-ABC0-6A92E1A2EE2E}" srcOrd="0" destOrd="0" presId="urn:microsoft.com/office/officeart/2005/8/layout/hierarchy3"/>
    <dgm:cxn modelId="{7362D2C4-8ED0-4F5A-9B2A-E569A5AB3A59}" srcId="{5E3D92D2-F4EF-43A2-9373-15FEED346EE9}" destId="{E1693513-5710-473A-AAF6-4751DCC70979}" srcOrd="2" destOrd="0" parTransId="{6B40756D-E235-4AAC-A3C0-4052EE2AA734}" sibTransId="{4483D7B3-AD41-4382-82C7-248FE505B871}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5E3D92D2-F4EF-43A2-9373-15FEED346EE9}" destId="{35FC6E09-7E89-42A2-A8A1-5E94BCDB849D}" srcOrd="1" destOrd="0" parTransId="{D0CE50E3-0771-47BB-85E4-E47165F4096C}" sibTransId="{D2A48BCE-103B-4D38-BB75-5BEE5F7253FE}"/>
    <dgm:cxn modelId="{3FA6CCD5-96FC-4E2D-B825-25BEEF676DA4}" type="presOf" srcId="{2026F276-877F-4F0B-9334-3736BF040212}" destId="{8054A6B4-A093-46C6-9278-E3EF900B17BE}" srcOrd="0" destOrd="0" presId="urn:microsoft.com/office/officeart/2005/8/layout/hierarchy3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813179EC-8539-4942-AB57-740F8900F070}" type="presOf" srcId="{EEBA7434-BF0F-4338-87AC-F53ACEAC0979}" destId="{7BFBB9D5-E6D8-476D-BD64-7FE86071C1C6}" srcOrd="0" destOrd="0" presId="urn:microsoft.com/office/officeart/2005/8/layout/hierarchy3"/>
    <dgm:cxn modelId="{47DC96EC-1DCA-4E63-B8E0-607B9165D5C9}" srcId="{5E3D92D2-F4EF-43A2-9373-15FEED346EE9}" destId="{EEBA7434-BF0F-4338-87AC-F53ACEAC0979}" srcOrd="3" destOrd="0" parTransId="{7B679E58-2B8B-4A2E-B36D-547C5E30069D}" sibTransId="{067C3770-F9F2-4E03-9EA6-72E690FA5FB2}"/>
    <dgm:cxn modelId="{7B03F7F0-4966-472E-8CC8-7C203F9F1CE1}" srcId="{9BD0C0C7-C28B-4904-8CBB-898A97FEDFF5}" destId="{9E280449-4E5C-4A41-B3AC-7BEA0E689255}" srcOrd="1" destOrd="0" parTransId="{CF166BD7-0FBE-4600-8231-D959289CF3C1}" sibTransId="{0CC383B0-EC27-46C7-BCA1-8F1B1FCFF244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B1A3D5C9-BB5B-440A-BCAD-BCAA40CEFFDF}" type="presParOf" srcId="{0A3653A7-4635-4D17-8928-9580073C8A5A}" destId="{A2BC5892-60A1-4F99-9C5D-5620574D27CC}" srcOrd="0" destOrd="0" presId="urn:microsoft.com/office/officeart/2005/8/layout/hierarchy3"/>
    <dgm:cxn modelId="{0E840CE9-0E66-4F94-929D-27EEE271C897}" type="presParOf" srcId="{0A3653A7-4635-4D17-8928-9580073C8A5A}" destId="{25F62470-0E91-473E-B8C6-2015C6F936B4}" srcOrd="1" destOrd="0" presId="urn:microsoft.com/office/officeart/2005/8/layout/hierarchy3"/>
    <dgm:cxn modelId="{016594B9-4D8B-42E7-92BE-4DF210A913C1}" type="presParOf" srcId="{0A3653A7-4635-4D17-8928-9580073C8A5A}" destId="{4D00FB55-8F3B-4B3F-A408-0EB040901F53}" srcOrd="2" destOrd="0" presId="urn:microsoft.com/office/officeart/2005/8/layout/hierarchy3"/>
    <dgm:cxn modelId="{C7FE584D-240A-4DFD-B190-FE249B341FAD}" type="presParOf" srcId="{0A3653A7-4635-4D17-8928-9580073C8A5A}" destId="{D4CF5151-BC87-4C9F-B63F-E9154E5EDDC7}" srcOrd="3" destOrd="0" presId="urn:microsoft.com/office/officeart/2005/8/layout/hierarchy3"/>
    <dgm:cxn modelId="{5C3E5BD8-211A-4825-B7D7-1BE5464421AC}" type="presParOf" srcId="{0A3653A7-4635-4D17-8928-9580073C8A5A}" destId="{837E4C78-2167-4BF9-B14C-DE2EC03712BA}" srcOrd="4" destOrd="0" presId="urn:microsoft.com/office/officeart/2005/8/layout/hierarchy3"/>
    <dgm:cxn modelId="{F8FE9F32-DED5-41E3-8237-FFF6D9E0E921}" type="presParOf" srcId="{0A3653A7-4635-4D17-8928-9580073C8A5A}" destId="{942C8785-8012-464A-8CFC-8872638448B1}" srcOrd="5" destOrd="0" presId="urn:microsoft.com/office/officeart/2005/8/layout/hierarchy3"/>
    <dgm:cxn modelId="{CE169F08-4194-4E04-9835-16B09A090934}" type="presParOf" srcId="{0A3653A7-4635-4D17-8928-9580073C8A5A}" destId="{134837E2-CCDE-46B4-ABC0-6A92E1A2EE2E}" srcOrd="6" destOrd="0" presId="urn:microsoft.com/office/officeart/2005/8/layout/hierarchy3"/>
    <dgm:cxn modelId="{A7782912-4BB4-465A-B5E0-68D8C67C6DE5}" type="presParOf" srcId="{0A3653A7-4635-4D17-8928-9580073C8A5A}" destId="{7BFBB9D5-E6D8-476D-BD64-7FE86071C1C6}" srcOrd="7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AEE09262-0B07-4B85-A29C-166535BE686C}" type="presParOf" srcId="{495A5912-B271-4DEC-95B1-CB019C79C73C}" destId="{BD70FE83-FF88-467B-83BC-253E0FCCE13E}" srcOrd="2" destOrd="0" presId="urn:microsoft.com/office/officeart/2005/8/layout/hierarchy3"/>
    <dgm:cxn modelId="{5FAC6B5E-B188-421C-96C2-A5548576F73F}" type="presParOf" srcId="{495A5912-B271-4DEC-95B1-CB019C79C73C}" destId="{F0124749-8E1C-45CF-B3DB-95E561D3F2FF}" srcOrd="3" destOrd="0" presId="urn:microsoft.com/office/officeart/2005/8/layout/hierarchy3"/>
    <dgm:cxn modelId="{944D0F8B-895C-499E-A26C-FA36C19D0772}" type="presParOf" srcId="{495A5912-B271-4DEC-95B1-CB019C79C73C}" destId="{524E9882-30CB-4798-931D-EFB91603AE98}" srcOrd="4" destOrd="0" presId="urn:microsoft.com/office/officeart/2005/8/layout/hierarchy3"/>
    <dgm:cxn modelId="{8059C2E1-6C3F-4B67-9980-F0C01272AD11}" type="presParOf" srcId="{495A5912-B271-4DEC-95B1-CB019C79C73C}" destId="{22E01464-9CF0-4CCF-9190-E0552D4197C3}" srcOrd="5" destOrd="0" presId="urn:microsoft.com/office/officeart/2005/8/layout/hierarchy3"/>
    <dgm:cxn modelId="{091A0842-6286-434B-A6D5-B6B8981A3CD2}" type="presParOf" srcId="{495A5912-B271-4DEC-95B1-CB019C79C73C}" destId="{8054A6B4-A093-46C6-9278-E3EF900B17BE}" srcOrd="6" destOrd="0" presId="urn:microsoft.com/office/officeart/2005/8/layout/hierarchy3"/>
    <dgm:cxn modelId="{490C57C7-C24D-413B-8F58-9C179C60BFFD}" type="presParOf" srcId="{495A5912-B271-4DEC-95B1-CB019C79C73C}" destId="{4FC3FFE9-FCDC-468F-92C1-01B11FE11AC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/>
            <a:t>Wide </a:t>
          </a:r>
          <a:r>
            <a:rPr lang="fr-FR" b="0" i="0" dirty="0" err="1"/>
            <a:t>variety</a:t>
          </a:r>
          <a:r>
            <a:rPr lang="fr-FR" b="0" i="0" dirty="0"/>
            <a:t> of </a:t>
          </a:r>
          <a:r>
            <a:rPr lang="fr-FR" b="0" i="0" dirty="0" err="1"/>
            <a:t>projects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Targeted</a:t>
          </a:r>
          <a:r>
            <a:rPr lang="fr-FR" b="0" i="0" dirty="0"/>
            <a:t>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fr-FR" b="0" i="0" dirty="0"/>
            <a:t>Initial </a:t>
          </a:r>
          <a:r>
            <a:rPr lang="fr-FR" b="0" i="0" dirty="0" err="1"/>
            <a:t>skepticism</a:t>
          </a:r>
          <a:r>
            <a:rPr lang="en-US" b="0" i="0" dirty="0"/>
            <a:t>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fr-FR" b="0" i="0" dirty="0"/>
            <a:t>Communication challenges.</a:t>
          </a:r>
          <a:endParaRPr lang="fr-FR" dirty="0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E00F551B-2BF9-4D60-BF48-010912F8FB99}" type="presOf" srcId="{9E280449-4E5C-4A41-B3AC-7BEA0E689255}" destId="{96A87567-D3B0-41D9-B837-BFA54C76C60A}" srcOrd="0" destOrd="1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1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1" presId="urn:microsoft.com/office/officeart/2005/8/layout/hierarchy3"/>
    <dgm:cxn modelId="{B96676A4-9BC4-4836-85DD-A40BE7268FD4}" srcId="{D7A60217-4EFE-4F26-87B3-B799CEDBF810}" destId="{79D6EF89-69ED-484A-912F-75FD82FA89E0}" srcOrd="0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7B03F7F0-4966-472E-8CC8-7C203F9F1CE1}" srcId="{1F5986A9-956E-47E1-9BD3-93AF4552E219}" destId="{9E280449-4E5C-4A41-B3AC-7BEA0E689255}" srcOrd="0" destOrd="0" parTransId="{CF166BD7-0FBE-4600-8231-D959289CF3C1}" sibTransId="{0CC383B0-EC27-46C7-BCA1-8F1B1FCFF244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0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Upwork handles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You manage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316CB903-A2D7-4CFE-AB3E-F0904C856B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Flexibility in setting</a:t>
          </a:r>
          <a:endParaRPr lang="fr-FR" dirty="0"/>
        </a:p>
      </dgm:t>
    </dgm:pt>
    <dgm:pt modelId="{DC7D1F6A-D6AC-4EB4-BF04-9AA06233C82D}" type="parTrans" cxnId="{2970BABD-631C-44CD-BE22-FE7C7D2B4523}">
      <dgm:prSet/>
      <dgm:spPr/>
      <dgm:t>
        <a:bodyPr/>
        <a:lstStyle/>
        <a:p>
          <a:endParaRPr lang="fr-FR"/>
        </a:p>
      </dgm:t>
    </dgm:pt>
    <dgm:pt modelId="{30835542-87CD-4C59-A583-9221168B55EF}" type="sibTrans" cxnId="{2970BABD-631C-44CD-BE22-FE7C7D2B4523}">
      <dgm:prSet/>
      <dgm:spPr/>
      <dgm:t>
        <a:bodyPr/>
        <a:lstStyle/>
        <a:p>
          <a:endParaRPr lang="fr-FR"/>
        </a:p>
      </dgm:t>
    </dgm:pt>
    <dgm:pt modelId="{E764BD7A-1A32-4D91-B5ED-8515D75F5285}">
      <dgm:prSet/>
      <dgm:spPr/>
      <dgm:t>
        <a:bodyPr/>
        <a:lstStyle/>
        <a:p>
          <a:r>
            <a:rPr lang="en-US" b="0" i="0" dirty="0"/>
            <a:t>payments, </a:t>
          </a:r>
          <a:endParaRPr lang="fr-FR" dirty="0"/>
        </a:p>
      </dgm:t>
    </dgm:pt>
    <dgm:pt modelId="{4998A109-4440-457E-BB17-855E80003072}" type="parTrans" cxnId="{A08C0E01-71AC-4E67-AF70-20FD328C0734}">
      <dgm:prSet/>
      <dgm:spPr/>
      <dgm:t>
        <a:bodyPr/>
        <a:lstStyle/>
        <a:p>
          <a:endParaRPr lang="fr-FR"/>
        </a:p>
      </dgm:t>
    </dgm:pt>
    <dgm:pt modelId="{74F56527-7BCE-4F96-BAFB-6D05BE45846E}" type="sibTrans" cxnId="{A08C0E01-71AC-4E67-AF70-20FD328C0734}">
      <dgm:prSet/>
      <dgm:spPr/>
      <dgm:t>
        <a:bodyPr/>
        <a:lstStyle/>
        <a:p>
          <a:endParaRPr lang="fr-FR"/>
        </a:p>
      </dgm:t>
    </dgm:pt>
    <dgm:pt modelId="{9AF994E3-8CF4-463C-8BD0-2F213511D940}">
      <dgm:prSet/>
      <dgm:spPr/>
      <dgm:t>
        <a:bodyPr/>
        <a:lstStyle/>
        <a:p>
          <a:r>
            <a:rPr lang="en-US" b="0" i="0" dirty="0"/>
            <a:t>contracts,</a:t>
          </a:r>
          <a:endParaRPr lang="fr-FR" dirty="0"/>
        </a:p>
      </dgm:t>
    </dgm:pt>
    <dgm:pt modelId="{C862E750-2E32-4EB1-89CE-3945E9ADC6A8}" type="parTrans" cxnId="{BBD1C9FB-79CF-4A1A-B268-37BD5651E48F}">
      <dgm:prSet/>
      <dgm:spPr/>
      <dgm:t>
        <a:bodyPr/>
        <a:lstStyle/>
        <a:p>
          <a:endParaRPr lang="fr-FR"/>
        </a:p>
      </dgm:t>
    </dgm:pt>
    <dgm:pt modelId="{51EC2C1F-5D1A-4676-A48A-B3AC7930C015}" type="sibTrans" cxnId="{BBD1C9FB-79CF-4A1A-B268-37BD5651E48F}">
      <dgm:prSet/>
      <dgm:spPr/>
      <dgm:t>
        <a:bodyPr/>
        <a:lstStyle/>
        <a:p>
          <a:endParaRPr lang="fr-FR"/>
        </a:p>
      </dgm:t>
    </dgm:pt>
    <dgm:pt modelId="{DF9F079D-8FC9-4822-B306-916F7C7BFF81}">
      <dgm:prSet/>
      <dgm:spPr/>
      <dgm:t>
        <a:bodyPr/>
        <a:lstStyle/>
        <a:p>
          <a:r>
            <a:rPr lang="en-US" b="0" i="0" dirty="0"/>
            <a:t>dispute resolution.</a:t>
          </a:r>
          <a:endParaRPr lang="fr-FR" dirty="0"/>
        </a:p>
      </dgm:t>
    </dgm:pt>
    <dgm:pt modelId="{D9A771D9-9BFD-45E7-BCE8-E5F57E22DB35}" type="parTrans" cxnId="{E0CE58A0-ECB0-47A4-9CF8-133CAACBC591}">
      <dgm:prSet/>
      <dgm:spPr/>
      <dgm:t>
        <a:bodyPr/>
        <a:lstStyle/>
        <a:p>
          <a:endParaRPr lang="fr-FR"/>
        </a:p>
      </dgm:t>
    </dgm:pt>
    <dgm:pt modelId="{5350AE59-1BC2-4237-9EAA-B9879D49F527}" type="sibTrans" cxnId="{E0CE58A0-ECB0-47A4-9CF8-133CAACBC591}">
      <dgm:prSet/>
      <dgm:spPr/>
      <dgm:t>
        <a:bodyPr/>
        <a:lstStyle/>
        <a:p>
          <a:endParaRPr lang="fr-FR"/>
        </a:p>
      </dgm:t>
    </dgm:pt>
    <dgm:pt modelId="{A6616ED1-154E-4CA1-B997-DF81B51F3492}">
      <dgm:prSet/>
      <dgm:spPr/>
      <dgm:t>
        <a:bodyPr/>
        <a:lstStyle/>
        <a:p>
          <a:r>
            <a:rPr lang="en-US" b="0" i="0" dirty="0"/>
            <a:t>contracts, </a:t>
          </a:r>
          <a:endParaRPr lang="fr-FR" dirty="0"/>
        </a:p>
      </dgm:t>
    </dgm:pt>
    <dgm:pt modelId="{2B900A80-C0BF-4C34-9C17-77790850B88B}" type="parTrans" cxnId="{526FE533-EDA7-4634-9237-F35672A4CB88}">
      <dgm:prSet/>
      <dgm:spPr/>
      <dgm:t>
        <a:bodyPr/>
        <a:lstStyle/>
        <a:p>
          <a:endParaRPr lang="fr-FR"/>
        </a:p>
      </dgm:t>
    </dgm:pt>
    <dgm:pt modelId="{CB242F7F-1A88-4813-96AF-BC53845972A2}" type="sibTrans" cxnId="{526FE533-EDA7-4634-9237-F35672A4CB88}">
      <dgm:prSet/>
      <dgm:spPr/>
      <dgm:t>
        <a:bodyPr/>
        <a:lstStyle/>
        <a:p>
          <a:endParaRPr lang="fr-FR"/>
        </a:p>
      </dgm:t>
    </dgm:pt>
    <dgm:pt modelId="{1341E523-5636-4BED-BFE5-0D263097EADE}">
      <dgm:prSet/>
      <dgm:spPr/>
      <dgm:t>
        <a:bodyPr/>
        <a:lstStyle/>
        <a:p>
          <a:r>
            <a:rPr lang="en-US" b="0" i="0" dirty="0"/>
            <a:t>payments</a:t>
          </a:r>
          <a:endParaRPr lang="fr-FR" dirty="0"/>
        </a:p>
      </dgm:t>
    </dgm:pt>
    <dgm:pt modelId="{DEC20F20-E513-45C3-AC7E-7E54743A02AF}" type="parTrans" cxnId="{88445C16-6554-4957-B87C-6AF13CAEF7C2}">
      <dgm:prSet/>
      <dgm:spPr/>
      <dgm:t>
        <a:bodyPr/>
        <a:lstStyle/>
        <a:p>
          <a:endParaRPr lang="fr-FR"/>
        </a:p>
      </dgm:t>
    </dgm:pt>
    <dgm:pt modelId="{E42EA53D-268A-468D-9EF4-0A4D75B3C2C4}" type="sibTrans" cxnId="{88445C16-6554-4957-B87C-6AF13CAEF7C2}">
      <dgm:prSet/>
      <dgm:spPr/>
      <dgm:t>
        <a:bodyPr/>
        <a:lstStyle/>
        <a:p>
          <a:endParaRPr lang="fr-FR"/>
        </a:p>
      </dgm:t>
    </dgm:pt>
    <dgm:pt modelId="{25F914DA-09EB-4A72-A184-A34583B5A9A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terms</a:t>
          </a:r>
          <a:endParaRPr lang="fr-FR" dirty="0"/>
        </a:p>
      </dgm:t>
    </dgm:pt>
    <dgm:pt modelId="{76A5DA47-06C2-4DCB-A0D3-D65F42084977}" type="parTrans" cxnId="{71FD2004-FEEF-4066-96D6-609A2B2DD03D}">
      <dgm:prSet/>
      <dgm:spPr/>
      <dgm:t>
        <a:bodyPr/>
        <a:lstStyle/>
        <a:p>
          <a:endParaRPr lang="fr-FR"/>
        </a:p>
      </dgm:t>
    </dgm:pt>
    <dgm:pt modelId="{83017CCA-9290-4AB7-BBF3-04E606C6C609}" type="sibTrans" cxnId="{71FD2004-FEEF-4066-96D6-609A2B2DD03D}">
      <dgm:prSet/>
      <dgm:spPr/>
      <dgm:t>
        <a:bodyPr/>
        <a:lstStyle/>
        <a:p>
          <a:endParaRPr lang="fr-FR"/>
        </a:p>
      </dgm:t>
    </dgm:pt>
    <dgm:pt modelId="{34EE7C11-5578-4A06-9603-C4DC5C0E4C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policies.</a:t>
          </a:r>
          <a:endParaRPr lang="fr-FR" dirty="0"/>
        </a:p>
      </dgm:t>
    </dgm:pt>
    <dgm:pt modelId="{8A1C17BC-E5B1-408E-972C-0E4FA1C49905}" type="parTrans" cxnId="{65AA13B8-4304-4B76-9967-D492893BF172}">
      <dgm:prSet/>
      <dgm:spPr/>
      <dgm:t>
        <a:bodyPr/>
        <a:lstStyle/>
        <a:p>
          <a:endParaRPr lang="fr-FR"/>
        </a:p>
      </dgm:t>
    </dgm:pt>
    <dgm:pt modelId="{EAFD63C5-6E99-4484-88AE-49F79DEE3C94}" type="sibTrans" cxnId="{65AA13B8-4304-4B76-9967-D492893BF172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3E260B23-A6AA-416A-B9B0-4A24AA465D6E}" type="pres">
      <dgm:prSet presAssocID="{D0CE50E3-0771-47BB-85E4-E47165F4096C}" presName="Name13" presStyleLbl="parChTrans1D2" presStyleIdx="0" presStyleCnt="3"/>
      <dgm:spPr/>
    </dgm:pt>
    <dgm:pt modelId="{30618693-0F5C-4DCD-A34F-F0DE0C8FC2A6}" type="pres">
      <dgm:prSet presAssocID="{35FC6E09-7E89-42A2-A8A1-5E94BCDB849D}" presName="childText" presStyleLbl="bgAcc1" presStyleIdx="0" presStyleCnt="3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1" presStyleCnt="3"/>
      <dgm:spPr/>
    </dgm:pt>
    <dgm:pt modelId="{96A87567-D3B0-41D9-B837-BFA54C76C60A}" type="pres">
      <dgm:prSet presAssocID="{1F5986A9-956E-47E1-9BD3-93AF4552E219}" presName="childText" presStyleLbl="bgAcc1" presStyleIdx="1" presStyleCnt="3" custScaleX="216954">
        <dgm:presLayoutVars>
          <dgm:bulletEnabled val="1"/>
        </dgm:presLayoutVars>
      </dgm:prSet>
      <dgm:spPr/>
    </dgm:pt>
    <dgm:pt modelId="{E6230222-F7D4-45BB-8094-765174E9A387}" type="pres">
      <dgm:prSet presAssocID="{DC7D1F6A-D6AC-4EB4-BF04-9AA06233C82D}" presName="Name13" presStyleLbl="parChTrans1D2" presStyleIdx="2" presStyleCnt="3"/>
      <dgm:spPr/>
    </dgm:pt>
    <dgm:pt modelId="{513D25C2-B17D-4E4D-99E0-BDE9B5CBCE29}" type="pres">
      <dgm:prSet presAssocID="{316CB903-A2D7-4CFE-AB3E-F0904C856B47}" presName="childText" presStyleLbl="bgAcc1" presStyleIdx="2" presStyleCnt="3" custScaleX="216142">
        <dgm:presLayoutVars>
          <dgm:bulletEnabled val="1"/>
        </dgm:presLayoutVars>
      </dgm:prSet>
      <dgm:spPr/>
    </dgm:pt>
  </dgm:ptLst>
  <dgm:cxnLst>
    <dgm:cxn modelId="{A08C0E01-71AC-4E67-AF70-20FD328C0734}" srcId="{35FC6E09-7E89-42A2-A8A1-5E94BCDB849D}" destId="{E764BD7A-1A32-4D91-B5ED-8515D75F5285}" srcOrd="1" destOrd="0" parTransId="{4998A109-4440-457E-BB17-855E80003072}" sibTransId="{74F56527-7BCE-4F96-BAFB-6D05BE45846E}"/>
    <dgm:cxn modelId="{71FD2004-FEEF-4066-96D6-609A2B2DD03D}" srcId="{316CB903-A2D7-4CFE-AB3E-F0904C856B47}" destId="{25F914DA-09EB-4A72-A184-A34583B5A9AE}" srcOrd="0" destOrd="0" parTransId="{76A5DA47-06C2-4DCB-A0D3-D65F42084977}" sibTransId="{83017CCA-9290-4AB7-BBF3-04E606C6C609}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88445C16-6554-4957-B87C-6AF13CAEF7C2}" srcId="{1F5986A9-956E-47E1-9BD3-93AF4552E219}" destId="{1341E523-5636-4BED-BFE5-0D263097EADE}" srcOrd="1" destOrd="0" parTransId="{DEC20F20-E513-45C3-AC7E-7E54743A02AF}" sibTransId="{E42EA53D-268A-468D-9EF4-0A4D75B3C2C4}"/>
    <dgm:cxn modelId="{C35B821C-ACF4-4944-90F2-7D3B99EC156F}" type="presOf" srcId="{DC7D1F6A-D6AC-4EB4-BF04-9AA06233C82D}" destId="{E6230222-F7D4-45BB-8094-765174E9A387}" srcOrd="0" destOrd="0" presId="urn:microsoft.com/office/officeart/2005/8/layout/hierarchy3"/>
    <dgm:cxn modelId="{E217B71C-6C64-46C6-8CA1-C8CD334617A3}" type="presOf" srcId="{34EE7C11-5578-4A06-9603-C4DC5C0E4CB2}" destId="{513D25C2-B17D-4E4D-99E0-BDE9B5CBCE29}" srcOrd="0" destOrd="2" presId="urn:microsoft.com/office/officeart/2005/8/layout/hierarchy3"/>
    <dgm:cxn modelId="{12DA3633-4E05-454E-B302-EAC50169E322}" type="presOf" srcId="{E764BD7A-1A32-4D91-B5ED-8515D75F5285}" destId="{30618693-0F5C-4DCD-A34F-F0DE0C8FC2A6}" srcOrd="0" destOrd="2" presId="urn:microsoft.com/office/officeart/2005/8/layout/hierarchy3"/>
    <dgm:cxn modelId="{526FE533-EDA7-4634-9237-F35672A4CB88}" srcId="{1F5986A9-956E-47E1-9BD3-93AF4552E219}" destId="{A6616ED1-154E-4CA1-B997-DF81B51F3492}" srcOrd="0" destOrd="0" parTransId="{2B900A80-C0BF-4C34-9C17-77790850B88B}" sibTransId="{CB242F7F-1A88-4813-96AF-BC53845972A2}"/>
    <dgm:cxn modelId="{E838315B-18D5-41EE-97B9-7A8D722E234A}" type="presOf" srcId="{DF9F079D-8FC9-4822-B306-916F7C7BFF81}" destId="{30618693-0F5C-4DCD-A34F-F0DE0C8FC2A6}" srcOrd="0" destOrd="3" presId="urn:microsoft.com/office/officeart/2005/8/layout/hierarchy3"/>
    <dgm:cxn modelId="{17A3B841-898B-4109-864E-475D1911504C}" type="presOf" srcId="{25F914DA-09EB-4A72-A184-A34583B5A9AE}" destId="{513D25C2-B17D-4E4D-99E0-BDE9B5CBCE29}" srcOrd="0" destOrd="1" presId="urn:microsoft.com/office/officeart/2005/8/layout/hierarchy3"/>
    <dgm:cxn modelId="{BE0F9944-9213-4051-8A22-367176DEC688}" type="presOf" srcId="{35FC6E09-7E89-42A2-A8A1-5E94BCDB849D}" destId="{30618693-0F5C-4DCD-A34F-F0DE0C8FC2A6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032C6C92-BF7F-4F2D-924F-F28A6808C23E}" type="presOf" srcId="{9AF994E3-8CF4-463C-8BD0-2F213511D940}" destId="{30618693-0F5C-4DCD-A34F-F0DE0C8FC2A6}" srcOrd="0" destOrd="1" presId="urn:microsoft.com/office/officeart/2005/8/layout/hierarchy3"/>
    <dgm:cxn modelId="{E0CE58A0-ECB0-47A4-9CF8-133CAACBC591}" srcId="{35FC6E09-7E89-42A2-A8A1-5E94BCDB849D}" destId="{DF9F079D-8FC9-4822-B306-916F7C7BFF81}" srcOrd="2" destOrd="0" parTransId="{D9A771D9-9BFD-45E7-BCE8-E5F57E22DB35}" sibTransId="{5350AE59-1BC2-4237-9EAA-B9879D49F527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61BC8CB5-348F-4954-BC7A-C63C40B4EB21}" type="presOf" srcId="{316CB903-A2D7-4CFE-AB3E-F0904C856B47}" destId="{513D25C2-B17D-4E4D-99E0-BDE9B5CBCE29}" srcOrd="0" destOrd="0" presId="urn:microsoft.com/office/officeart/2005/8/layout/hierarchy3"/>
    <dgm:cxn modelId="{65AA13B8-4304-4B76-9967-D492893BF172}" srcId="{316CB903-A2D7-4CFE-AB3E-F0904C856B47}" destId="{34EE7C11-5578-4A06-9603-C4DC5C0E4CB2}" srcOrd="1" destOrd="0" parTransId="{8A1C17BC-E5B1-408E-972C-0E4FA1C49905}" sibTransId="{EAFD63C5-6E99-4484-88AE-49F79DEE3C94}"/>
    <dgm:cxn modelId="{2970BABD-631C-44CD-BE22-FE7C7D2B4523}" srcId="{9BD0C0C7-C28B-4904-8CBB-898A97FEDFF5}" destId="{316CB903-A2D7-4CFE-AB3E-F0904C856B47}" srcOrd="1" destOrd="0" parTransId="{DC7D1F6A-D6AC-4EB4-BF04-9AA06233C82D}" sibTransId="{30835542-87CD-4C59-A583-9221168B55EF}"/>
    <dgm:cxn modelId="{D25443C3-142C-4C32-AE98-27BCD2E26EA0}" type="presOf" srcId="{D0CE50E3-0771-47BB-85E4-E47165F4096C}" destId="{3E260B23-A6AA-416A-B9B0-4A24AA465D6E}" srcOrd="0" destOrd="0" presId="urn:microsoft.com/office/officeart/2005/8/layout/hierarchy3"/>
    <dgm:cxn modelId="{9DC598CC-5DA9-4584-A0D9-F332CC92ECA8}" type="presOf" srcId="{1341E523-5636-4BED-BFE5-0D263097EADE}" destId="{96A87567-D3B0-41D9-B837-BFA54C76C60A}" srcOrd="0" destOrd="2" presId="urn:microsoft.com/office/officeart/2005/8/layout/hierarchy3"/>
    <dgm:cxn modelId="{EAB646D4-B61B-4450-9ACB-814A3CA4E631}" srcId="{5E3D92D2-F4EF-43A2-9373-15FEED346EE9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D9B5E6F3-CCD6-44E0-968F-C8516A9B8367}" type="presOf" srcId="{A6616ED1-154E-4CA1-B997-DF81B51F3492}" destId="{96A87567-D3B0-41D9-B837-BFA54C76C60A}" srcOrd="0" destOrd="1" presId="urn:microsoft.com/office/officeart/2005/8/layout/hierarchy3"/>
    <dgm:cxn modelId="{BBD1C9FB-79CF-4A1A-B268-37BD5651E48F}" srcId="{35FC6E09-7E89-42A2-A8A1-5E94BCDB849D}" destId="{9AF994E3-8CF4-463C-8BD0-2F213511D940}" srcOrd="0" destOrd="0" parTransId="{C862E750-2E32-4EB1-89CE-3945E9ADC6A8}" sibTransId="{51EC2C1F-5D1A-4676-A48A-B3AC7930C01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0D50471A-B489-4074-9006-CEA174B07A78}" type="presParOf" srcId="{0A3653A7-4635-4D17-8928-9580073C8A5A}" destId="{3E260B23-A6AA-416A-B9B0-4A24AA465D6E}" srcOrd="0" destOrd="0" presId="urn:microsoft.com/office/officeart/2005/8/layout/hierarchy3"/>
    <dgm:cxn modelId="{D7AE07FF-EF23-4609-B8AA-7663B675635C}" type="presParOf" srcId="{0A3653A7-4635-4D17-8928-9580073C8A5A}" destId="{30618693-0F5C-4DCD-A34F-F0DE0C8FC2A6}" srcOrd="1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2A7749BD-95CC-4E71-A7B0-8C72EA001ADD}" type="presParOf" srcId="{495A5912-B271-4DEC-95B1-CB019C79C73C}" destId="{E6230222-F7D4-45BB-8094-765174E9A387}" srcOrd="2" destOrd="0" presId="urn:microsoft.com/office/officeart/2005/8/layout/hierarchy3"/>
    <dgm:cxn modelId="{8347CD20-7D2C-48B2-8358-FD38A66D1A8D}" type="presParOf" srcId="{495A5912-B271-4DEC-95B1-CB019C79C73C}" destId="{513D25C2-B17D-4E4D-99E0-BDE9B5CBCE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Project on Upwork starts at avg market rate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FB8FE5FE-9193-43FD-98E6-6D29D54FE3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need to buy credits to apply to a job on Upwork</a:t>
          </a:r>
        </a:p>
      </dgm:t>
    </dgm:pt>
    <dgm:pt modelId="{9BD6F223-6CF4-4A77-9C72-6BC0BEE75017}" type="parTrans" cxnId="{CC5162B3-7E97-4AF6-B96A-2A69CD2BD943}">
      <dgm:prSet/>
      <dgm:spPr/>
      <dgm:t>
        <a:bodyPr/>
        <a:lstStyle/>
        <a:p>
          <a:endParaRPr lang="fr-FR"/>
        </a:p>
      </dgm:t>
    </dgm:pt>
    <dgm:pt modelId="{0D7DBE56-8D1E-496B-9C55-7FDE3C944F49}" type="sibTrans" cxnId="{CC5162B3-7E97-4AF6-B96A-2A69CD2BD943}">
      <dgm:prSet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42701FB8-020A-4F10-ABD8-A87527B8DB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Write a good cover letter when applying to an </a:t>
          </a:r>
          <a:r>
            <a:rPr lang="en-US" b="0" i="0" dirty="0" err="1"/>
            <a:t>upwork</a:t>
          </a:r>
          <a:r>
            <a:rPr lang="en-US" b="0" i="0" dirty="0"/>
            <a:t> job</a:t>
          </a:r>
        </a:p>
      </dgm:t>
    </dgm:pt>
    <dgm:pt modelId="{173CBFAE-A5AD-41E6-BE9D-A076F487A34F}" type="parTrans" cxnId="{4B20A56A-DB09-40CF-8D12-9CD0F3F7565A}">
      <dgm:prSet/>
      <dgm:spPr/>
      <dgm:t>
        <a:bodyPr/>
        <a:lstStyle/>
        <a:p>
          <a:endParaRPr lang="fr-FR"/>
        </a:p>
      </dgm:t>
    </dgm:pt>
    <dgm:pt modelId="{3388C342-95B2-4CBA-9E08-B9E48288D327}" type="sibTrans" cxnId="{4B20A56A-DB09-40CF-8D12-9CD0F3F7565A}">
      <dgm:prSet/>
      <dgm:spPr/>
      <dgm:t>
        <a:bodyPr/>
        <a:lstStyle/>
        <a:p>
          <a:endParaRPr lang="fr-FR"/>
        </a:p>
      </dgm:t>
    </dgm:pt>
    <dgm:pt modelId="{F3039E3B-C637-4B4B-9DD6-0A13AEAC4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 and finally talk to the client, screen your employer to</a:t>
          </a:r>
        </a:p>
      </dgm:t>
    </dgm:pt>
    <dgm:pt modelId="{2A4414B9-DE5C-4674-B504-636D4B98DC59}" type="parTrans" cxnId="{40C71AF8-7469-4525-BDFA-CC0B665E98F3}">
      <dgm:prSet/>
      <dgm:spPr/>
    </dgm:pt>
    <dgm:pt modelId="{9199FE04-924E-4D22-8F78-31D0261F41C3}" type="sibTrans" cxnId="{40C71AF8-7469-4525-BDFA-CC0B665E98F3}">
      <dgm:prSet/>
      <dgm:spPr/>
    </dgm:pt>
    <dgm:pt modelId="{29C2079D-61B1-46D6-83C2-EF2A3AB7F4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see if you can work with them</a:t>
          </a:r>
        </a:p>
      </dgm:t>
    </dgm:pt>
    <dgm:pt modelId="{C22C06EA-5EEB-49BE-BC55-1989EBD10FD2}" type="parTrans" cxnId="{05FFB3F8-9D39-47B5-A10A-E2220CFE36B5}">
      <dgm:prSet/>
      <dgm:spPr/>
      <dgm:t>
        <a:bodyPr/>
        <a:lstStyle/>
        <a:p>
          <a:endParaRPr lang="fr-FR"/>
        </a:p>
      </dgm:t>
    </dgm:pt>
    <dgm:pt modelId="{19076A22-0FFE-4DB9-820E-D1124260CC80}" type="sibTrans" cxnId="{05FFB3F8-9D39-47B5-A10A-E2220CFE36B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84FC38-21EA-4494-A66C-2A2F5625D34F}" type="pres">
      <dgm:prSet presAssocID="{F41ECDA6-B83D-4773-A2D3-0107F9189F1E}" presName="childText" presStyleLbl="revTx" presStyleIdx="0" presStyleCnt="3">
        <dgm:presLayoutVars>
          <dgm:bulletEnabled val="1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1" presStyleCnt="3">
        <dgm:presLayoutVars>
          <dgm:bulletEnabled val="1"/>
        </dgm:presLayoutVars>
      </dgm:prSet>
      <dgm:spPr/>
    </dgm:pt>
    <dgm:pt modelId="{FB817134-EC13-4AB3-BF54-15128E4D9565}" type="pres">
      <dgm:prSet presAssocID="{42701FB8-020A-4F10-ABD8-A87527B8D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EEBBCB-D625-4922-808A-D0722B87D7C9}" type="pres">
      <dgm:prSet presAssocID="{3388C342-95B2-4CBA-9E08-B9E48288D327}" presName="spacer" presStyleCnt="0"/>
      <dgm:spPr/>
    </dgm:pt>
    <dgm:pt modelId="{F6BE18D1-FAB7-4898-BC78-749229F1A022}" type="pres">
      <dgm:prSet presAssocID="{F3039E3B-C637-4B4B-9DD6-0A13AEAC4D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99C806-C6EE-406C-9D16-1E997BD1A388}" type="pres">
      <dgm:prSet presAssocID="{F3039E3B-C637-4B4B-9DD6-0A13AEAC4D0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989FD060-5E6C-416B-B5EA-C5B1C615231D}" type="presOf" srcId="{29C2079D-61B1-46D6-83C2-EF2A3AB7F4EE}" destId="{7F99C806-C6EE-406C-9D16-1E997BD1A388}" srcOrd="0" destOrd="0" presId="urn:microsoft.com/office/officeart/2005/8/layout/vList2"/>
    <dgm:cxn modelId="{1FD2C441-84FC-47DB-82F5-1C751ABE1D7C}" srcId="{480BFB1A-5604-4D44-9784-3B4A05BAD4FE}" destId="{DAD38523-39F9-4682-8303-C61D773B77E9}" srcOrd="1" destOrd="0" parTransId="{52011740-C09F-4225-A73D-93F48268E4F1}" sibTransId="{41EB7354-5577-4FB1-8ED4-5033E1FCED97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80ED946-8BCD-4D47-B37C-906DE34ACF02}" type="presOf" srcId="{F3039E3B-C637-4B4B-9DD6-0A13AEAC4D0A}" destId="{F6BE18D1-FAB7-4898-BC78-749229F1A022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4B20A56A-DB09-40CF-8D12-9CD0F3F7565A}" srcId="{480BFB1A-5604-4D44-9784-3B4A05BAD4FE}" destId="{42701FB8-020A-4F10-ABD8-A87527B8DB79}" srcOrd="2" destOrd="0" parTransId="{173CBFAE-A5AD-41E6-BE9D-A076F487A34F}" sibTransId="{3388C342-95B2-4CBA-9E08-B9E48288D327}"/>
    <dgm:cxn modelId="{8D50B650-3C00-415E-80D9-0860433F0AA8}" type="presOf" srcId="{42701FB8-020A-4F10-ABD8-A87527B8DB79}" destId="{FB817134-EC13-4AB3-BF54-15128E4D9565}" srcOrd="0" destOrd="0" presId="urn:microsoft.com/office/officeart/2005/8/layout/vList2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CC5162B3-7E97-4AF6-B96A-2A69CD2BD943}" srcId="{F41ECDA6-B83D-4773-A2D3-0107F9189F1E}" destId="{FB8FE5FE-9193-43FD-98E6-6D29D54FE382}" srcOrd="0" destOrd="0" parTransId="{9BD6F223-6CF4-4A77-9C72-6BC0BEE75017}" sibTransId="{0D7DBE56-8D1E-496B-9C55-7FDE3C944F49}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9F97CAF7-839A-4690-A70C-8A49DEA564A0}" type="presOf" srcId="{FB8FE5FE-9193-43FD-98E6-6D29D54FE382}" destId="{3F84FC38-21EA-4494-A66C-2A2F5625D34F}" srcOrd="0" destOrd="0" presId="urn:microsoft.com/office/officeart/2005/8/layout/vList2"/>
    <dgm:cxn modelId="{40C71AF8-7469-4525-BDFA-CC0B665E98F3}" srcId="{480BFB1A-5604-4D44-9784-3B4A05BAD4FE}" destId="{F3039E3B-C637-4B4B-9DD6-0A13AEAC4D0A}" srcOrd="3" destOrd="0" parTransId="{2A4414B9-DE5C-4674-B504-636D4B98DC59}" sibTransId="{9199FE04-924E-4D22-8F78-31D0261F41C3}"/>
    <dgm:cxn modelId="{05FFB3F8-9D39-47B5-A10A-E2220CFE36B5}" srcId="{F3039E3B-C637-4B4B-9DD6-0A13AEAC4D0A}" destId="{29C2079D-61B1-46D6-83C2-EF2A3AB7F4EE}" srcOrd="0" destOrd="0" parTransId="{C22C06EA-5EEB-49BE-BC55-1989EBD10FD2}" sibTransId="{19076A22-0FFE-4DB9-820E-D1124260CC80}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2FE8ABEA-8B4E-40C2-BEA0-E4FB17994734}" type="presParOf" srcId="{CE27D942-1C2B-45A6-B11D-102CB7AC984B}" destId="{3F84FC38-21EA-4494-A66C-2A2F5625D34F}" srcOrd="1" destOrd="0" presId="urn:microsoft.com/office/officeart/2005/8/layout/vList2"/>
    <dgm:cxn modelId="{7E259579-406F-4B93-8208-531F6FB52024}" type="presParOf" srcId="{CE27D942-1C2B-45A6-B11D-102CB7AC984B}" destId="{0E4BB1EE-9BDE-48F1-8998-FC253E03B9DF}" srcOrd="2" destOrd="0" presId="urn:microsoft.com/office/officeart/2005/8/layout/vList2"/>
    <dgm:cxn modelId="{BB2210F4-9ADF-4029-96FC-67D549BD4083}" type="presParOf" srcId="{CE27D942-1C2B-45A6-B11D-102CB7AC984B}" destId="{21DC1E53-8627-46BD-A9D2-20626C753BA1}" srcOrd="3" destOrd="0" presId="urn:microsoft.com/office/officeart/2005/8/layout/vList2"/>
    <dgm:cxn modelId="{C607536C-EC39-4927-9C29-160A5407A237}" type="presParOf" srcId="{CE27D942-1C2B-45A6-B11D-102CB7AC984B}" destId="{FB817134-EC13-4AB3-BF54-15128E4D9565}" srcOrd="4" destOrd="0" presId="urn:microsoft.com/office/officeart/2005/8/layout/vList2"/>
    <dgm:cxn modelId="{88B035AD-3F41-4583-BAE0-C01D414F8018}" type="presParOf" srcId="{CE27D942-1C2B-45A6-B11D-102CB7AC984B}" destId="{C6EEBBCB-D625-4922-808A-D0722B87D7C9}" srcOrd="5" destOrd="0" presId="urn:microsoft.com/office/officeart/2005/8/layout/vList2"/>
    <dgm:cxn modelId="{B88B6F88-E5A7-4501-8AEC-F576BFC20EB9}" type="presParOf" srcId="{CE27D942-1C2B-45A6-B11D-102CB7AC984B}" destId="{F6BE18D1-FAB7-4898-BC78-749229F1A022}" srcOrd="6" destOrd="0" presId="urn:microsoft.com/office/officeart/2005/8/layout/vList2"/>
    <dgm:cxn modelId="{F090BB46-1041-4E64-BC55-024924E45E33}" type="presParOf" srcId="{CE27D942-1C2B-45A6-B11D-102CB7AC984B}" destId="{7F99C806-C6EE-406C-9D16-1E997BD1A38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Add non-</a:t>
          </a:r>
          <a:r>
            <a:rPr lang="en-GB" dirty="0" err="1"/>
            <a:t>upwork</a:t>
          </a:r>
          <a:r>
            <a:rPr lang="en-GB" dirty="0"/>
            <a:t> testimonials on Upwork,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F15270DC-9E21-4B5E-A327-3A1C7523EF4E}">
      <dgm:prSet/>
      <dgm:spPr/>
      <dgm:t>
        <a:bodyPr/>
        <a:lstStyle/>
        <a:p>
          <a:r>
            <a:rPr lang="en-GB" dirty="0"/>
            <a:t>send testimonials requests from </a:t>
          </a:r>
          <a:r>
            <a:rPr lang="en-GB" dirty="0" err="1"/>
            <a:t>upwork</a:t>
          </a:r>
          <a:endParaRPr lang="fr-FR" dirty="0"/>
        </a:p>
      </dgm:t>
    </dgm:pt>
    <dgm:pt modelId="{F438102D-6D39-43DF-BA5C-3ACB83493CBE}" type="parTrans" cxnId="{1D64F934-60ED-4C54-81E6-5DC63F6B1268}">
      <dgm:prSet/>
      <dgm:spPr/>
      <dgm:t>
        <a:bodyPr/>
        <a:lstStyle/>
        <a:p>
          <a:endParaRPr lang="fr-FR"/>
        </a:p>
      </dgm:t>
    </dgm:pt>
    <dgm:pt modelId="{E28331ED-4283-4039-865F-6BAEE1E6DD4B}" type="sibTrans" cxnId="{1D64F934-60ED-4C54-81E6-5DC63F6B1268}">
      <dgm:prSet/>
      <dgm:spPr/>
      <dgm:t>
        <a:bodyPr/>
        <a:lstStyle/>
        <a:p>
          <a:endParaRPr lang="fr-FR"/>
        </a:p>
      </dgm:t>
    </dgm:pt>
    <dgm:pt modelId="{DD7A2E85-C472-4CC1-8F1D-AF734EB62E5A}">
      <dgm:prSet/>
      <dgm:spPr/>
      <dgm:t>
        <a:bodyPr/>
        <a:lstStyle/>
        <a:p>
          <a:r>
            <a:rPr lang="en-GB" dirty="0"/>
            <a:t>Everyday, search jobs on </a:t>
          </a:r>
          <a:r>
            <a:rPr lang="en-GB" dirty="0" err="1"/>
            <a:t>upwork</a:t>
          </a:r>
          <a:r>
            <a:rPr lang="en-GB" dirty="0"/>
            <a:t> which</a:t>
          </a:r>
          <a:endParaRPr lang="fr-FR" dirty="0"/>
        </a:p>
      </dgm:t>
    </dgm:pt>
    <dgm:pt modelId="{3576DA04-A7BF-4924-B036-9857993341E4}" type="parTrans" cxnId="{CAE69D1E-221A-4E9C-84D9-ED5B202C0BDD}">
      <dgm:prSet/>
      <dgm:spPr/>
      <dgm:t>
        <a:bodyPr/>
        <a:lstStyle/>
        <a:p>
          <a:endParaRPr lang="fr-FR"/>
        </a:p>
      </dgm:t>
    </dgm:pt>
    <dgm:pt modelId="{C3215D7B-CAE3-4119-B6DE-8C8A439E35CA}" type="sibTrans" cxnId="{CAE69D1E-221A-4E9C-84D9-ED5B202C0BDD}">
      <dgm:prSet/>
      <dgm:spPr/>
      <dgm:t>
        <a:bodyPr/>
        <a:lstStyle/>
        <a:p>
          <a:endParaRPr lang="fr-FR"/>
        </a:p>
      </dgm:t>
    </dgm:pt>
    <dgm:pt modelId="{88842233-C53F-4768-BFFC-E35157B0F42A}">
      <dgm:prSet/>
      <dgm:spPr/>
      <dgm:t>
        <a:bodyPr/>
        <a:lstStyle/>
        <a:p>
          <a:r>
            <a:rPr lang="en-GB"/>
            <a:t>fewest </a:t>
          </a:r>
          <a:r>
            <a:rPr lang="en-GB" dirty="0"/>
            <a:t>bids and apply to them </a:t>
          </a:r>
          <a:endParaRPr lang="fr-FR" dirty="0"/>
        </a:p>
      </dgm:t>
    </dgm:pt>
    <dgm:pt modelId="{87901879-1F11-4595-A7E3-13624173ADB9}" type="parTrans" cxnId="{89D51418-5E8D-4024-ABEB-700D162259DD}">
      <dgm:prSet/>
      <dgm:spPr/>
      <dgm:t>
        <a:bodyPr/>
        <a:lstStyle/>
        <a:p>
          <a:endParaRPr lang="fr-FR"/>
        </a:p>
      </dgm:t>
    </dgm:pt>
    <dgm:pt modelId="{8C561558-FA7E-4DDC-A60E-14282E18D1D0}" type="sibTrans" cxnId="{89D51418-5E8D-4024-ABEB-700D162259DD}">
      <dgm:prSet/>
      <dgm:spPr/>
      <dgm:t>
        <a:bodyPr/>
        <a:lstStyle/>
        <a:p>
          <a:endParaRPr lang="fr-FR"/>
        </a:p>
      </dgm:t>
    </dgm:pt>
    <dgm:pt modelId="{BD138ACA-92D1-404A-B4A6-00297587043E}">
      <dgm:prSet/>
      <dgm:spPr/>
      <dgm:t>
        <a:bodyPr/>
        <a:lstStyle/>
        <a:p>
          <a:r>
            <a:rPr lang="en-GB"/>
            <a:t>perfectly </a:t>
          </a:r>
          <a:r>
            <a:rPr lang="en-GB" dirty="0"/>
            <a:t>match your skillset, </a:t>
          </a:r>
          <a:endParaRPr lang="fr-FR" dirty="0"/>
        </a:p>
      </dgm:t>
    </dgm:pt>
    <dgm:pt modelId="{5B9E0F68-E0A5-418D-9B29-6FC8FA241F89}" type="parTrans" cxnId="{79309CDF-3027-4D55-9D00-E3B91E636B6A}">
      <dgm:prSet/>
      <dgm:spPr/>
      <dgm:t>
        <a:bodyPr/>
        <a:lstStyle/>
        <a:p>
          <a:endParaRPr lang="fr-FR"/>
        </a:p>
      </dgm:t>
    </dgm:pt>
    <dgm:pt modelId="{75CCDCFA-CB6A-407A-B510-2C4B175A11E3}" type="sibTrans" cxnId="{79309CDF-3027-4D55-9D00-E3B91E636B6A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9EAAA-F4AF-4D2E-B4D9-FA1C396EFEEE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E3CC0B01-4BF6-4423-AC3F-2D540B485E5E}" type="pres">
      <dgm:prSet presAssocID="{DD7A2E85-C472-4CC1-8F1D-AF734EB62E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D67F61-5B69-408A-9403-4FD4E4463A3D}" type="pres">
      <dgm:prSet presAssocID="{DD7A2E85-C472-4CC1-8F1D-AF734EB62E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4A2C0B-ED76-4FA1-B192-57F450DEE1EE}" type="presOf" srcId="{F15270DC-9E21-4B5E-A327-3A1C7523EF4E}" destId="{8E49EAAA-F4AF-4D2E-B4D9-FA1C396EFEEE}" srcOrd="0" destOrd="0" presId="urn:microsoft.com/office/officeart/2005/8/layout/vList2"/>
    <dgm:cxn modelId="{89D51418-5E8D-4024-ABEB-700D162259DD}" srcId="{DD7A2E85-C472-4CC1-8F1D-AF734EB62E5A}" destId="{88842233-C53F-4768-BFFC-E35157B0F42A}" srcOrd="1" destOrd="0" parTransId="{87901879-1F11-4595-A7E3-13624173ADB9}" sibTransId="{8C561558-FA7E-4DDC-A60E-14282E18D1D0}"/>
    <dgm:cxn modelId="{CAE69D1E-221A-4E9C-84D9-ED5B202C0BDD}" srcId="{480BFB1A-5604-4D44-9784-3B4A05BAD4FE}" destId="{DD7A2E85-C472-4CC1-8F1D-AF734EB62E5A}" srcOrd="1" destOrd="0" parTransId="{3576DA04-A7BF-4924-B036-9857993341E4}" sibTransId="{C3215D7B-CAE3-4119-B6DE-8C8A439E35CA}"/>
    <dgm:cxn modelId="{1D64F934-60ED-4C54-81E6-5DC63F6B1268}" srcId="{3F698109-40CA-46C6-B5E2-421899D776D1}" destId="{F15270DC-9E21-4B5E-A327-3A1C7523EF4E}" srcOrd="0" destOrd="0" parTransId="{F438102D-6D39-43DF-BA5C-3ACB83493CBE}" sibTransId="{E28331ED-4283-4039-865F-6BAEE1E6DD4B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6B490A0-A351-4809-9F8F-0C51275B584B}" type="presOf" srcId="{DD7A2E85-C472-4CC1-8F1D-AF734EB62E5A}" destId="{E3CC0B01-4BF6-4423-AC3F-2D540B485E5E}" srcOrd="0" destOrd="0" presId="urn:microsoft.com/office/officeart/2005/8/layout/vList2"/>
    <dgm:cxn modelId="{780DABAB-0F23-4A2B-A39C-E004653187FD}" type="presOf" srcId="{BD138ACA-92D1-404A-B4A6-00297587043E}" destId="{67D67F61-5B69-408A-9403-4FD4E4463A3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79309CDF-3027-4D55-9D00-E3B91E636B6A}" srcId="{DD7A2E85-C472-4CC1-8F1D-AF734EB62E5A}" destId="{BD138ACA-92D1-404A-B4A6-00297587043E}" srcOrd="0" destOrd="0" parTransId="{5B9E0F68-E0A5-418D-9B29-6FC8FA241F89}" sibTransId="{75CCDCFA-CB6A-407A-B510-2C4B175A11E3}"/>
    <dgm:cxn modelId="{86B7C0FE-B676-463E-BAB4-3E97195FC3D6}" type="presOf" srcId="{88842233-C53F-4768-BFFC-E35157B0F42A}" destId="{67D67F61-5B69-408A-9403-4FD4E4463A3D}" srcOrd="0" destOrd="1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1FF33D2B-E096-4EB4-9640-4A4BCAF55C7E}" type="presParOf" srcId="{CE27D942-1C2B-45A6-B11D-102CB7AC984B}" destId="{8E49EAAA-F4AF-4D2E-B4D9-FA1C396EFEEE}" srcOrd="1" destOrd="0" presId="urn:microsoft.com/office/officeart/2005/8/layout/vList2"/>
    <dgm:cxn modelId="{7DEC1780-DDF4-4692-AE2E-47635D0F7C5A}" type="presParOf" srcId="{CE27D942-1C2B-45A6-B11D-102CB7AC984B}" destId="{E3CC0B01-4BF6-4423-AC3F-2D540B485E5E}" srcOrd="2" destOrd="0" presId="urn:microsoft.com/office/officeart/2005/8/layout/vList2"/>
    <dgm:cxn modelId="{35A2F50B-25AA-45BA-9100-4ED2CB47EDED}" type="presParOf" srcId="{CE27D942-1C2B-45A6-B11D-102CB7AC984B}" destId="{67D67F61-5B69-408A-9403-4FD4E4463A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Plan and Prioritize in Azure Task board, Trello or equivalent:</a:t>
          </a:r>
          <a:endParaRPr lang="en-US" sz="1600" b="0" i="0" kern="1200" dirty="0"/>
        </a:p>
      </dsp:txBody>
      <dsp:txXfrm>
        <a:off x="18734" y="84254"/>
        <a:ext cx="10020931" cy="346292"/>
      </dsp:txXfrm>
    </dsp:sp>
    <dsp:sp modelId="{D801244C-39B0-41FF-8E48-BCF45A382810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Create a project plan, break it into smaller tasks, and set realistic deadlines.</a:t>
          </a:r>
        </a:p>
      </dsp:txBody>
      <dsp:txXfrm>
        <a:off x="0" y="449280"/>
        <a:ext cx="10058399" cy="264960"/>
      </dsp:txXfrm>
    </dsp:sp>
    <dsp:sp modelId="{CF2479F2-0DB3-4084-9102-3BD7481C0296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Communication, share your task board with the client:</a:t>
          </a:r>
          <a:endParaRPr lang="en-US" sz="1600" b="0" i="0" kern="1200" dirty="0"/>
        </a:p>
      </dsp:txBody>
      <dsp:txXfrm>
        <a:off x="18734" y="732974"/>
        <a:ext cx="10020931" cy="346292"/>
      </dsp:txXfrm>
    </dsp:sp>
    <dsp:sp modelId="{3200907E-5E9A-4E0B-AB50-C9145AB7BAAA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 </a:t>
          </a:r>
          <a:r>
            <a:rPr lang="en-US" sz="1200" b="0" i="0" kern="1200" dirty="0"/>
            <a:t>Maintain open communication with the client to keep them informed.</a:t>
          </a:r>
        </a:p>
      </dsp:txBody>
      <dsp:txXfrm>
        <a:off x="0" y="1098000"/>
        <a:ext cx="10058399" cy="264960"/>
      </dsp:txXfrm>
    </dsp:sp>
    <dsp:sp modelId="{5B7A6E19-9621-4EB4-B890-6A8F21DE1C90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Testing and QA:</a:t>
          </a:r>
          <a:endParaRPr lang="en-US" sz="1600" b="0" i="0" kern="1200" dirty="0"/>
        </a:p>
      </dsp:txBody>
      <dsp:txXfrm>
        <a:off x="18734" y="1381694"/>
        <a:ext cx="10020931" cy="346292"/>
      </dsp:txXfrm>
    </dsp:sp>
    <dsp:sp modelId="{2FCFA1AD-CD3C-4CBF-8F66-C283E9976D6F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Test your code thoroughly and document it, including a README file.</a:t>
          </a:r>
        </a:p>
      </dsp:txBody>
      <dsp:txXfrm>
        <a:off x="0" y="1746720"/>
        <a:ext cx="10058399" cy="264960"/>
      </dsp:txXfrm>
    </dsp:sp>
    <dsp:sp modelId="{A1170CAF-4877-4181-9F5A-8D2C61F78CA6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Scope and Time Management:</a:t>
          </a:r>
          <a:endParaRPr lang="en-US" sz="1600" b="0" i="0" kern="1200" dirty="0"/>
        </a:p>
      </dsp:txBody>
      <dsp:txXfrm>
        <a:off x="18734" y="2030414"/>
        <a:ext cx="10020931" cy="346292"/>
      </dsp:txXfrm>
    </dsp:sp>
    <dsp:sp modelId="{DC2465F1-006A-45F2-AA18-48797019BF1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Manage scope creep to prioritize tasks </a:t>
          </a:r>
        </a:p>
      </dsp:txBody>
      <dsp:txXfrm>
        <a:off x="0" y="2395440"/>
        <a:ext cx="10058399" cy="264960"/>
      </dsp:txXfrm>
    </dsp:sp>
    <dsp:sp modelId="{76D48775-0F23-4B17-A2DC-01E2A9137647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Client Handoff:</a:t>
          </a:r>
          <a:endParaRPr lang="en-US" sz="1600" b="0" i="0" kern="1200" dirty="0"/>
        </a:p>
      </dsp:txBody>
      <dsp:txXfrm>
        <a:off x="18734" y="2679134"/>
        <a:ext cx="10020931" cy="346292"/>
      </dsp:txXfrm>
    </dsp:sp>
    <dsp:sp modelId="{0050DD73-A6F7-4B7B-A310-0CB44440F2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Provide </a:t>
          </a:r>
          <a:r>
            <a:rPr lang="en-US" sz="1200" b="0" i="0" kern="1200" dirty="0"/>
            <a:t>all necessary files and documentation to the client for project maintenance.</a:t>
          </a:r>
        </a:p>
      </dsp:txBody>
      <dsp:txXfrm>
        <a:off x="0" y="3044160"/>
        <a:ext cx="10058399" cy="264960"/>
      </dsp:txXfrm>
    </dsp:sp>
    <dsp:sp modelId="{3284F189-FB13-4736-B495-CE086DEC3C01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Post-launch Support:</a:t>
          </a:r>
          <a:endParaRPr lang="en-US" sz="1600" b="0" i="0" kern="1200" dirty="0"/>
        </a:p>
      </dsp:txBody>
      <dsp:txXfrm>
        <a:off x="18734" y="3327854"/>
        <a:ext cx="10020931" cy="346292"/>
      </dsp:txXfrm>
    </dsp:sp>
    <dsp:sp modelId="{9BFAC266-EF0E-4F54-A6F6-CF6BC80332F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Offer </a:t>
          </a:r>
          <a:r>
            <a:rPr lang="en-US" sz="1200" b="0" i="0" kern="1200" dirty="0"/>
            <a:t>post-launch support for a specified period.</a:t>
          </a:r>
        </a:p>
      </dsp:txBody>
      <dsp:txXfrm>
        <a:off x="0" y="3692880"/>
        <a:ext cx="10058399" cy="26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Less marketing effort required.</a:t>
          </a:r>
          <a:endParaRPr lang="fr-FR" sz="1500" kern="120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High competition.</a:t>
          </a:r>
          <a:endParaRPr lang="fr-FR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Upwork fees reduce earnings.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via Your 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Potential for higher earnings.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Initial marketing effort and cost.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Building trust takes time without platform credibility.</a:t>
          </a:r>
          <a:endParaRPr lang="fr-FR" sz="1500" kern="1200"/>
        </a:p>
      </dsp:txBody>
      <dsp:txXfrm>
        <a:off x="4986623" y="2907278"/>
        <a:ext cx="3925600" cy="108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946" y="236303"/>
          <a:ext cx="2414900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 err="1"/>
            <a:t>Upwork</a:t>
          </a:r>
          <a:r>
            <a:rPr lang="fr-FR" sz="1800" b="1" i="0" kern="1200" dirty="0"/>
            <a:t> Client Acquisition:</a:t>
          </a:r>
          <a:endParaRPr lang="fr-FR" sz="1800" kern="1200" dirty="0"/>
        </a:p>
      </dsp:txBody>
      <dsp:txXfrm>
        <a:off x="19208" y="253565"/>
        <a:ext cx="2380376" cy="554835"/>
      </dsp:txXfrm>
    </dsp:sp>
    <dsp:sp modelId="{A2BC5892-60A1-4F99-9C5D-5620574D27CC}">
      <dsp:nvSpPr>
        <dsp:cNvPr id="0" name=""/>
        <dsp:cNvSpPr/>
      </dsp:nvSpPr>
      <dsp:spPr>
        <a:xfrm>
          <a:off x="243436" y="825663"/>
          <a:ext cx="241490" cy="44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9"/>
              </a:lnTo>
              <a:lnTo>
                <a:pt x="241490" y="4420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2470-0E91-473E-B8C6-2015C6F936B4}">
      <dsp:nvSpPr>
        <dsp:cNvPr id="0" name=""/>
        <dsp:cNvSpPr/>
      </dsp:nvSpPr>
      <dsp:spPr>
        <a:xfrm>
          <a:off x="484926" y="973002"/>
          <a:ext cx="365227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Create</a:t>
          </a:r>
          <a:r>
            <a:rPr lang="fr-FR" sz="1800" b="0" i="0" kern="1200" dirty="0"/>
            <a:t> a profile.</a:t>
          </a:r>
          <a:endParaRPr lang="fr-FR" sz="1800" kern="1200" dirty="0"/>
        </a:p>
      </dsp:txBody>
      <dsp:txXfrm>
        <a:off x="502188" y="990264"/>
        <a:ext cx="3617750" cy="554835"/>
      </dsp:txXfrm>
    </dsp:sp>
    <dsp:sp modelId="{4D00FB55-8F3B-4B3F-A408-0EB040901F53}">
      <dsp:nvSpPr>
        <dsp:cNvPr id="0" name=""/>
        <dsp:cNvSpPr/>
      </dsp:nvSpPr>
      <dsp:spPr>
        <a:xfrm>
          <a:off x="243436" y="825663"/>
          <a:ext cx="241490" cy="117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18"/>
              </a:lnTo>
              <a:lnTo>
                <a:pt x="241490" y="11787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5151-BC87-4C9F-B63F-E9154E5EDDC7}">
      <dsp:nvSpPr>
        <dsp:cNvPr id="0" name=""/>
        <dsp:cNvSpPr/>
      </dsp:nvSpPr>
      <dsp:spPr>
        <a:xfrm>
          <a:off x="484926" y="1709702"/>
          <a:ext cx="3763998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Bid</a:t>
          </a:r>
          <a:r>
            <a:rPr lang="fr-FR" sz="1800" b="0" i="0" kern="1200" dirty="0"/>
            <a:t> on jobs.</a:t>
          </a:r>
          <a:endParaRPr lang="fr-FR" sz="1800" kern="1200" dirty="0"/>
        </a:p>
      </dsp:txBody>
      <dsp:txXfrm>
        <a:off x="502188" y="1726964"/>
        <a:ext cx="3729474" cy="554835"/>
      </dsp:txXfrm>
    </dsp:sp>
    <dsp:sp modelId="{837E4C78-2167-4BF9-B14C-DE2EC03712BA}">
      <dsp:nvSpPr>
        <dsp:cNvPr id="0" name=""/>
        <dsp:cNvSpPr/>
      </dsp:nvSpPr>
      <dsp:spPr>
        <a:xfrm>
          <a:off x="243436" y="825663"/>
          <a:ext cx="241490" cy="191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18"/>
              </a:lnTo>
              <a:lnTo>
                <a:pt x="241490" y="19154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8785-8012-464A-8CFC-8872638448B1}">
      <dsp:nvSpPr>
        <dsp:cNvPr id="0" name=""/>
        <dsp:cNvSpPr/>
      </dsp:nvSpPr>
      <dsp:spPr>
        <a:xfrm>
          <a:off x="484926" y="2446401"/>
          <a:ext cx="376467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Wait</a:t>
          </a:r>
          <a:r>
            <a:rPr lang="fr-FR" sz="1800" b="0" i="0" kern="1200" dirty="0"/>
            <a:t> for client </a:t>
          </a:r>
          <a:r>
            <a:rPr lang="fr-FR" sz="1800" b="0" i="0" kern="1200" dirty="0" err="1"/>
            <a:t>selection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502188" y="2463663"/>
        <a:ext cx="3730153" cy="554835"/>
      </dsp:txXfrm>
    </dsp:sp>
    <dsp:sp modelId="{134837E2-CCDE-46B4-ABC0-6A92E1A2EE2E}">
      <dsp:nvSpPr>
        <dsp:cNvPr id="0" name=""/>
        <dsp:cNvSpPr/>
      </dsp:nvSpPr>
      <dsp:spPr>
        <a:xfrm>
          <a:off x="243436" y="825663"/>
          <a:ext cx="241490" cy="265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117"/>
              </a:lnTo>
              <a:lnTo>
                <a:pt x="241490" y="2652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484926" y="3183100"/>
          <a:ext cx="3779793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Communicate, work, and get paid.</a:t>
          </a:r>
          <a:endParaRPr lang="fr-FR" sz="1800" kern="1200" dirty="0"/>
        </a:p>
      </dsp:txBody>
      <dsp:txXfrm>
        <a:off x="502188" y="3200362"/>
        <a:ext cx="3745269" cy="554835"/>
      </dsp:txXfrm>
    </dsp:sp>
    <dsp:sp modelId="{38A94C3D-5CA5-4059-847C-EAC146507437}">
      <dsp:nvSpPr>
        <dsp:cNvPr id="0" name=""/>
        <dsp:cNvSpPr/>
      </dsp:nvSpPr>
      <dsp:spPr>
        <a:xfrm>
          <a:off x="4169807" y="274753"/>
          <a:ext cx="3293705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Clients from Your Own Ads Acquisition:</a:t>
          </a:r>
          <a:endParaRPr lang="fr-FR" sz="1800" kern="1200" dirty="0"/>
        </a:p>
      </dsp:txBody>
      <dsp:txXfrm>
        <a:off x="4187069" y="292015"/>
        <a:ext cx="3259181" cy="554835"/>
      </dsp:txXfrm>
    </dsp:sp>
    <dsp:sp modelId="{6A39B716-E61B-4378-A030-1179AE530CF2}">
      <dsp:nvSpPr>
        <dsp:cNvPr id="0" name=""/>
        <dsp:cNvSpPr/>
      </dsp:nvSpPr>
      <dsp:spPr>
        <a:xfrm>
          <a:off x="4453457" y="864112"/>
          <a:ext cx="91440" cy="403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569"/>
              </a:lnTo>
              <a:lnTo>
                <a:pt x="105941" y="4035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559399" y="973002"/>
          <a:ext cx="5452140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Set up marketing.</a:t>
          </a:r>
          <a:endParaRPr lang="fr-FR" sz="1800" kern="1200" dirty="0"/>
        </a:p>
      </dsp:txBody>
      <dsp:txXfrm>
        <a:off x="4576661" y="990264"/>
        <a:ext cx="5417616" cy="554835"/>
      </dsp:txXfrm>
    </dsp:sp>
    <dsp:sp modelId="{BD70FE83-FF88-467B-83BC-253E0FCCE13E}">
      <dsp:nvSpPr>
        <dsp:cNvPr id="0" name=""/>
        <dsp:cNvSpPr/>
      </dsp:nvSpPr>
      <dsp:spPr>
        <a:xfrm>
          <a:off x="4453457" y="864112"/>
          <a:ext cx="91440" cy="1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269"/>
              </a:lnTo>
              <a:lnTo>
                <a:pt x="105941" y="11402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4749-8E1C-45CF-B3DB-95E561D3F2FF}">
      <dsp:nvSpPr>
        <dsp:cNvPr id="0" name=""/>
        <dsp:cNvSpPr/>
      </dsp:nvSpPr>
      <dsp:spPr>
        <a:xfrm>
          <a:off x="4559399" y="1709702"/>
          <a:ext cx="542776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Attract</a:t>
          </a:r>
          <a:r>
            <a:rPr lang="fr-FR" sz="1800" b="0" i="0" kern="1200" dirty="0"/>
            <a:t> clients.</a:t>
          </a:r>
          <a:endParaRPr lang="fr-FR" sz="1800" kern="1200" dirty="0"/>
        </a:p>
      </dsp:txBody>
      <dsp:txXfrm>
        <a:off x="4576661" y="1726964"/>
        <a:ext cx="5393240" cy="554835"/>
      </dsp:txXfrm>
    </dsp:sp>
    <dsp:sp modelId="{524E9882-30CB-4798-931D-EFB91603AE98}">
      <dsp:nvSpPr>
        <dsp:cNvPr id="0" name=""/>
        <dsp:cNvSpPr/>
      </dsp:nvSpPr>
      <dsp:spPr>
        <a:xfrm>
          <a:off x="4453457" y="864112"/>
          <a:ext cx="91440" cy="1876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968"/>
              </a:lnTo>
              <a:lnTo>
                <a:pt x="105941" y="18769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559399" y="2446401"/>
          <a:ext cx="549303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Communicate</a:t>
          </a:r>
          <a:r>
            <a:rPr lang="fr-FR" sz="1800" b="0" i="0" kern="1200" dirty="0"/>
            <a:t>, </a:t>
          </a:r>
          <a:r>
            <a:rPr lang="fr-FR" sz="1800" b="0" i="0" kern="1200" dirty="0" err="1"/>
            <a:t>negotiate</a:t>
          </a:r>
          <a:r>
            <a:rPr lang="fr-FR" sz="1800" b="0" i="0" kern="1200" dirty="0"/>
            <a:t>, and </a:t>
          </a:r>
          <a:r>
            <a:rPr lang="fr-FR" sz="1800" b="0" i="0" kern="1200" dirty="0" err="1"/>
            <a:t>work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4576661" y="2463663"/>
        <a:ext cx="5458513" cy="554835"/>
      </dsp:txXfrm>
    </dsp:sp>
    <dsp:sp modelId="{8054A6B4-A093-46C6-9278-E3EF900B17BE}">
      <dsp:nvSpPr>
        <dsp:cNvPr id="0" name=""/>
        <dsp:cNvSpPr/>
      </dsp:nvSpPr>
      <dsp:spPr>
        <a:xfrm>
          <a:off x="4453457" y="864112"/>
          <a:ext cx="91440" cy="261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3667"/>
              </a:lnTo>
              <a:lnTo>
                <a:pt x="105941" y="2613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3FFE9-FCDC-468F-92C1-01B11FE11AC4}">
      <dsp:nvSpPr>
        <dsp:cNvPr id="0" name=""/>
        <dsp:cNvSpPr/>
      </dsp:nvSpPr>
      <dsp:spPr>
        <a:xfrm>
          <a:off x="4559399" y="3183100"/>
          <a:ext cx="549705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Build relationships and manage payment independently.</a:t>
          </a:r>
          <a:endParaRPr lang="fr-FR" sz="1800" kern="1200" dirty="0"/>
        </a:p>
      </dsp:txBody>
      <dsp:txXfrm>
        <a:off x="4576661" y="3200362"/>
        <a:ext cx="5462530" cy="554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Wide </a:t>
          </a:r>
          <a:r>
            <a:rPr lang="fr-FR" sz="1500" b="0" i="0" kern="1200" dirty="0" err="1"/>
            <a:t>variety</a:t>
          </a:r>
          <a:r>
            <a:rPr lang="fr-FR" sz="1500" b="0" i="0" kern="1200" dirty="0"/>
            <a:t> of </a:t>
          </a:r>
          <a:r>
            <a:rPr lang="fr-FR" sz="1500" b="0" i="0" kern="1200" dirty="0" err="1"/>
            <a:t>projects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Communication challenges.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i="0" kern="1200" dirty="0"/>
            <a:t>Clients </a:t>
          </a:r>
          <a:r>
            <a:rPr lang="fr-FR" sz="2700" b="1" i="0" kern="1200" dirty="0" err="1"/>
            <a:t>from</a:t>
          </a:r>
          <a:r>
            <a:rPr lang="fr-FR" sz="2700" b="1" i="0" kern="1200" dirty="0"/>
            <a:t> </a:t>
          </a:r>
          <a:r>
            <a:rPr lang="fr-FR" sz="2700" b="1" i="0" kern="1200" dirty="0" err="1"/>
            <a:t>Your</a:t>
          </a:r>
          <a:r>
            <a:rPr lang="fr-FR" sz="2700" b="1" i="0" kern="1200" dirty="0"/>
            <a:t> </a:t>
          </a:r>
          <a:r>
            <a:rPr lang="fr-FR" sz="2700" b="1" i="0" kern="1200" dirty="0" err="1"/>
            <a:t>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 err="1"/>
            <a:t>Targeted</a:t>
          </a:r>
          <a:r>
            <a:rPr lang="fr-FR" sz="1500" b="0" i="0" kern="1200" dirty="0"/>
            <a:t> client </a:t>
          </a:r>
          <a:r>
            <a:rPr lang="fr-FR" sz="1500" b="0" i="0" kern="1200" dirty="0" err="1"/>
            <a:t>selection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Initial </a:t>
          </a:r>
          <a:r>
            <a:rPr lang="fr-FR" sz="1500" b="0" i="0" kern="1200" dirty="0" err="1"/>
            <a:t>skepticism</a:t>
          </a:r>
          <a:r>
            <a:rPr lang="en-US" sz="1500" b="0" i="0" kern="1200" dirty="0"/>
            <a:t>.</a:t>
          </a:r>
          <a:endParaRPr lang="fr-FR" sz="1500" kern="1200" dirty="0"/>
        </a:p>
      </dsp:txBody>
      <dsp:txXfrm>
        <a:off x="4986623" y="2907278"/>
        <a:ext cx="3925600" cy="1081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368109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 err="1"/>
            <a:t>Upwork</a:t>
          </a:r>
          <a:r>
            <a:rPr lang="fr-FR" sz="3200" b="1" i="0" kern="1200" dirty="0"/>
            <a:t> </a:t>
          </a:r>
          <a:endParaRPr lang="fr-FR" sz="3200" kern="1200" dirty="0"/>
        </a:p>
      </dsp:txBody>
      <dsp:txXfrm>
        <a:off x="1401769" y="34151"/>
        <a:ext cx="2231181" cy="1081930"/>
      </dsp:txXfrm>
    </dsp:sp>
    <dsp:sp modelId="{3E260B23-A6AA-416A-B9B0-4A24AA465D6E}">
      <dsp:nvSpPr>
        <dsp:cNvPr id="0" name=""/>
        <dsp:cNvSpPr/>
      </dsp:nvSpPr>
      <dsp:spPr>
        <a:xfrm>
          <a:off x="1597960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8693-0F5C-4DCD-A34F-F0DE0C8FC2A6}">
      <dsp:nvSpPr>
        <dsp:cNvPr id="0" name=""/>
        <dsp:cNvSpPr/>
      </dsp:nvSpPr>
      <dsp:spPr>
        <a:xfrm>
          <a:off x="1827810" y="1437054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Upwork handles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dispute resolution.</a:t>
          </a:r>
          <a:endParaRPr lang="fr-FR" sz="1400" kern="1200" dirty="0"/>
        </a:p>
      </dsp:txBody>
      <dsp:txXfrm>
        <a:off x="1861470" y="1470714"/>
        <a:ext cx="1771481" cy="1081930"/>
      </dsp:txXfrm>
    </dsp:sp>
    <dsp:sp modelId="{38A94C3D-5CA5-4059-847C-EAC146507437}">
      <dsp:nvSpPr>
        <dsp:cNvPr id="0" name=""/>
        <dsp:cNvSpPr/>
      </dsp:nvSpPr>
      <dsp:spPr>
        <a:xfrm>
          <a:off x="424123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/>
            <a:t>Clients </a:t>
          </a:r>
          <a:r>
            <a:rPr lang="fr-FR" sz="3200" b="1" i="0" kern="1200" dirty="0" err="1"/>
            <a:t>from</a:t>
          </a:r>
          <a:r>
            <a:rPr lang="fr-FR" sz="3200" b="1" i="0" kern="1200" dirty="0"/>
            <a:t> </a:t>
          </a:r>
          <a:r>
            <a:rPr lang="fr-FR" sz="3200" b="1" i="0" kern="1200" dirty="0" err="1"/>
            <a:t>Your</a:t>
          </a:r>
          <a:r>
            <a:rPr lang="fr-FR" sz="3200" b="1" i="0" kern="1200" dirty="0"/>
            <a:t> </a:t>
          </a:r>
          <a:r>
            <a:rPr lang="fr-FR" sz="3200" b="1" i="0" kern="1200" dirty="0" err="1"/>
            <a:t>Ads</a:t>
          </a:r>
          <a:endParaRPr lang="fr-FR" sz="3200" kern="1200" dirty="0"/>
        </a:p>
      </dsp:txBody>
      <dsp:txXfrm>
        <a:off x="4274896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471087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700937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You manage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</a:t>
          </a:r>
          <a:endParaRPr lang="fr-FR" sz="1400" kern="1200" dirty="0"/>
        </a:p>
      </dsp:txBody>
      <dsp:txXfrm>
        <a:off x="4734597" y="1470714"/>
        <a:ext cx="3922032" cy="1081930"/>
      </dsp:txXfrm>
    </dsp:sp>
    <dsp:sp modelId="{E6230222-F7D4-45BB-8094-765174E9A387}">
      <dsp:nvSpPr>
        <dsp:cNvPr id="0" name=""/>
        <dsp:cNvSpPr/>
      </dsp:nvSpPr>
      <dsp:spPr>
        <a:xfrm>
          <a:off x="4471087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D25C2-B17D-4E4D-99E0-BDE9B5CBCE29}">
      <dsp:nvSpPr>
        <dsp:cNvPr id="0" name=""/>
        <dsp:cNvSpPr/>
      </dsp:nvSpPr>
      <dsp:spPr>
        <a:xfrm>
          <a:off x="4700937" y="2873618"/>
          <a:ext cx="39744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Flexibility in setting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terms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policies.</a:t>
          </a:r>
          <a:endParaRPr lang="fr-FR" sz="1400" kern="1200" dirty="0"/>
        </a:p>
      </dsp:txBody>
      <dsp:txXfrm>
        <a:off x="4734597" y="2907278"/>
        <a:ext cx="3907101" cy="1081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3017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/>
            <a:t>Project on Upwork starts at avg market rate</a:t>
          </a:r>
          <a:endParaRPr lang="en-US" sz="2300" b="0" i="0" kern="1200" dirty="0"/>
        </a:p>
      </dsp:txBody>
      <dsp:txXfrm>
        <a:off x="26930" y="57102"/>
        <a:ext cx="10004539" cy="497795"/>
      </dsp:txXfrm>
    </dsp:sp>
    <dsp:sp modelId="{3F84FC38-21EA-4494-A66C-2A2F5625D34F}">
      <dsp:nvSpPr>
        <dsp:cNvPr id="0" name=""/>
        <dsp:cNvSpPr/>
      </dsp:nvSpPr>
      <dsp:spPr>
        <a:xfrm>
          <a:off x="0" y="581827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You need to buy credits to apply to a job on Upwork</a:t>
          </a:r>
        </a:p>
      </dsp:txBody>
      <dsp:txXfrm>
        <a:off x="0" y="581827"/>
        <a:ext cx="10058399" cy="380880"/>
      </dsp:txXfrm>
    </dsp:sp>
    <dsp:sp modelId="{0E4BB1EE-9BDE-48F1-8998-FC253E03B9DF}">
      <dsp:nvSpPr>
        <dsp:cNvPr id="0" name=""/>
        <dsp:cNvSpPr/>
      </dsp:nvSpPr>
      <dsp:spPr>
        <a:xfrm>
          <a:off x="0" y="962707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When you start, you need to get into projects with fewest bidders</a:t>
          </a:r>
        </a:p>
      </dsp:txBody>
      <dsp:txXfrm>
        <a:off x="26930" y="989637"/>
        <a:ext cx="10004539" cy="497795"/>
      </dsp:txXfrm>
    </dsp:sp>
    <dsp:sp modelId="{21DC1E53-8627-46BD-A9D2-20626C753BA1}">
      <dsp:nvSpPr>
        <dsp:cNvPr id="0" name=""/>
        <dsp:cNvSpPr/>
      </dsp:nvSpPr>
      <dsp:spPr>
        <a:xfrm>
          <a:off x="0" y="1514362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build your portfolio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get familiar with working freelance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have good ratings on your Upwork profile.</a:t>
          </a:r>
        </a:p>
      </dsp:txBody>
      <dsp:txXfrm>
        <a:off x="0" y="1514362"/>
        <a:ext cx="10058399" cy="928395"/>
      </dsp:txXfrm>
    </dsp:sp>
    <dsp:sp modelId="{FB817134-EC13-4AB3-BF54-15128E4D9565}">
      <dsp:nvSpPr>
        <dsp:cNvPr id="0" name=""/>
        <dsp:cNvSpPr/>
      </dsp:nvSpPr>
      <dsp:spPr>
        <a:xfrm>
          <a:off x="0" y="2442757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Write a good cover letter when applying to an </a:t>
          </a:r>
          <a:r>
            <a:rPr lang="en-US" sz="2300" b="0" i="0" kern="1200" dirty="0" err="1"/>
            <a:t>upwork</a:t>
          </a:r>
          <a:r>
            <a:rPr lang="en-US" sz="2300" b="0" i="0" kern="1200" dirty="0"/>
            <a:t> job</a:t>
          </a:r>
        </a:p>
      </dsp:txBody>
      <dsp:txXfrm>
        <a:off x="26930" y="2469687"/>
        <a:ext cx="10004539" cy="497795"/>
      </dsp:txXfrm>
    </dsp:sp>
    <dsp:sp modelId="{F6BE18D1-FAB7-4898-BC78-749229F1A022}">
      <dsp:nvSpPr>
        <dsp:cNvPr id="0" name=""/>
        <dsp:cNvSpPr/>
      </dsp:nvSpPr>
      <dsp:spPr>
        <a:xfrm>
          <a:off x="0" y="306065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Once you get selected and finally talk to the client, screen your employer to</a:t>
          </a:r>
        </a:p>
      </dsp:txBody>
      <dsp:txXfrm>
        <a:off x="26930" y="3087582"/>
        <a:ext cx="10004539" cy="497795"/>
      </dsp:txXfrm>
    </dsp:sp>
    <dsp:sp modelId="{7F99C806-C6EE-406C-9D16-1E997BD1A388}">
      <dsp:nvSpPr>
        <dsp:cNvPr id="0" name=""/>
        <dsp:cNvSpPr/>
      </dsp:nvSpPr>
      <dsp:spPr>
        <a:xfrm>
          <a:off x="0" y="3612307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see if you can work with them</a:t>
          </a:r>
        </a:p>
      </dsp:txBody>
      <dsp:txXfrm>
        <a:off x="0" y="3612307"/>
        <a:ext cx="10058399" cy="380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Add non-</a:t>
          </a:r>
          <a:r>
            <a:rPr lang="en-GB" sz="4400" kern="1200" dirty="0" err="1"/>
            <a:t>upwork</a:t>
          </a:r>
          <a:r>
            <a:rPr lang="en-GB" sz="4400" kern="1200" dirty="0"/>
            <a:t> testimonials on Upwork, </a:t>
          </a:r>
          <a:endParaRPr lang="fr-FR" sz="4400" kern="1200" dirty="0"/>
        </a:p>
      </dsp:txBody>
      <dsp:txXfrm>
        <a:off x="51517" y="51517"/>
        <a:ext cx="9955365" cy="952306"/>
      </dsp:txXfrm>
    </dsp:sp>
    <dsp:sp modelId="{8E49EAAA-F4AF-4D2E-B4D9-FA1C396EFEEE}">
      <dsp:nvSpPr>
        <dsp:cNvPr id="0" name=""/>
        <dsp:cNvSpPr/>
      </dsp:nvSpPr>
      <dsp:spPr>
        <a:xfrm>
          <a:off x="0" y="1055340"/>
          <a:ext cx="1005839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 dirty="0"/>
            <a:t>send testimonials requests from </a:t>
          </a:r>
          <a:r>
            <a:rPr lang="en-GB" sz="3400" kern="1200" dirty="0" err="1"/>
            <a:t>upwork</a:t>
          </a:r>
          <a:endParaRPr lang="fr-FR" sz="3400" kern="1200" dirty="0"/>
        </a:p>
      </dsp:txBody>
      <dsp:txXfrm>
        <a:off x="0" y="1055340"/>
        <a:ext cx="10058399" cy="728640"/>
      </dsp:txXfrm>
    </dsp:sp>
    <dsp:sp modelId="{E3CC0B01-4BF6-4423-AC3F-2D540B485E5E}">
      <dsp:nvSpPr>
        <dsp:cNvPr id="0" name=""/>
        <dsp:cNvSpPr/>
      </dsp:nvSpPr>
      <dsp:spPr>
        <a:xfrm>
          <a:off x="0" y="178398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Everyday, search jobs on </a:t>
          </a:r>
          <a:r>
            <a:rPr lang="en-GB" sz="4400" kern="1200" dirty="0" err="1"/>
            <a:t>upwork</a:t>
          </a:r>
          <a:r>
            <a:rPr lang="en-GB" sz="4400" kern="1200" dirty="0"/>
            <a:t> which</a:t>
          </a:r>
          <a:endParaRPr lang="fr-FR" sz="4400" kern="1200" dirty="0"/>
        </a:p>
      </dsp:txBody>
      <dsp:txXfrm>
        <a:off x="51517" y="1835497"/>
        <a:ext cx="9955365" cy="952306"/>
      </dsp:txXfrm>
    </dsp:sp>
    <dsp:sp modelId="{67D67F61-5B69-408A-9403-4FD4E4463A3D}">
      <dsp:nvSpPr>
        <dsp:cNvPr id="0" name=""/>
        <dsp:cNvSpPr/>
      </dsp:nvSpPr>
      <dsp:spPr>
        <a:xfrm>
          <a:off x="0" y="2839320"/>
          <a:ext cx="10058399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perfectly </a:t>
          </a:r>
          <a:r>
            <a:rPr lang="en-GB" sz="3400" kern="1200" dirty="0"/>
            <a:t>match your skillset, </a:t>
          </a: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fewest </a:t>
          </a:r>
          <a:r>
            <a:rPr lang="en-GB" sz="3400" kern="1200" dirty="0"/>
            <a:t>bids and apply to them </a:t>
          </a:r>
          <a:endParaRPr lang="fr-FR" sz="3400" kern="1200" dirty="0"/>
        </a:p>
      </dsp:txBody>
      <dsp:txXfrm>
        <a:off x="0" y="2839320"/>
        <a:ext cx="10058399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1969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8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Freelancing</a:t>
            </a:r>
            <a:r>
              <a:rPr lang="fr-FR" dirty="0"/>
              <a:t> VS. Job VS. SAAS – Clearing </a:t>
            </a:r>
            <a:r>
              <a:rPr lang="fr-FR" dirty="0" err="1"/>
              <a:t>doubts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DD5017-AF0B-48F6-B077-FF99655D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28384"/>
              </p:ext>
            </p:extLst>
          </p:nvPr>
        </p:nvGraphicFramePr>
        <p:xfrm>
          <a:off x="1097280" y="1737359"/>
          <a:ext cx="10058400" cy="386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4693">
                  <a:extLst>
                    <a:ext uri="{9D8B030D-6E8A-4147-A177-3AD203B41FA5}">
                      <a16:colId xmlns:a16="http://schemas.microsoft.com/office/drawing/2014/main" val="99863639"/>
                    </a:ext>
                  </a:extLst>
                </a:gridCol>
                <a:gridCol w="5883707">
                  <a:extLst>
                    <a:ext uri="{9D8B030D-6E8A-4147-A177-3AD203B41FA5}">
                      <a16:colId xmlns:a16="http://schemas.microsoft.com/office/drawing/2014/main" val="3468553008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Independence: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Income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82123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Potential for higher than job earnings in first 5 years.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90504037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Moderate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Predictable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salary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40722768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</a:t>
                      </a:r>
                      <a:r>
                        <a:rPr lang="fr-FR" sz="1200" u="none" strike="noStrike" dirty="0">
                          <a:effectLst/>
                        </a:rPr>
                        <a:t>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highest earnings.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84451486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Stability</a:t>
                      </a:r>
                      <a:r>
                        <a:rPr lang="fr-FR" sz="1600" b="1" u="none" strike="noStrike" dirty="0">
                          <a:effectLst/>
                        </a:rPr>
                        <a:t> and Security: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Work-Life Balance: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297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Low stability, no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Better control over hours.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1829687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High stability and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Job: Structured hours.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2415801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stability.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May improve over time.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36982095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Skill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Development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Risks and </a:t>
                      </a:r>
                      <a:r>
                        <a:rPr lang="fr-FR" sz="1600" b="1" u="none" strike="noStrike" dirty="0" err="1">
                          <a:effectLst/>
                        </a:rPr>
                        <a:t>Responsibilities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4906505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Broad </a:t>
                      </a:r>
                      <a:r>
                        <a:rPr lang="fr-FR" sz="1200" u="none" strike="noStrike" dirty="0" err="1">
                          <a:effectLst/>
                        </a:rPr>
                        <a:t>skill</a:t>
                      </a:r>
                      <a:r>
                        <a:rPr lang="fr-FR" sz="1200" u="none" strike="noStrike" dirty="0">
                          <a:effectLst/>
                        </a:rPr>
                        <a:t> set.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Client-related risks, limited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8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Job: Specialization in specific areas.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Fewer risks, defined tasks.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27614916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SaaS: Entrepreneurial and </a:t>
                      </a:r>
                      <a:r>
                        <a:rPr lang="fr-FR" sz="1200" u="none" strike="noStrike" dirty="0" err="1">
                          <a:effectLst/>
                        </a:rPr>
                        <a:t>technical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skills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High startup risks, broad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35227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5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Freelancing Mindset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78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119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8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36330"/>
              </p:ext>
            </p:extLst>
          </p:nvPr>
        </p:nvGraphicFramePr>
        <p:xfrm>
          <a:off x="1160888" y="1967967"/>
          <a:ext cx="10058401" cy="400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1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9664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– Admin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38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2082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0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667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Segoe UI</vt:lpstr>
      <vt:lpstr>Söhne</vt:lpstr>
      <vt:lpstr>Retrospect</vt:lpstr>
      <vt:lpstr>Freelance Session 1</vt:lpstr>
      <vt:lpstr>Freelancing VS. Job VS. SAAS – Clearing doubts</vt:lpstr>
      <vt:lpstr>Freelancing Mindset</vt:lpstr>
      <vt:lpstr>Best practices for Managing big projects </vt:lpstr>
      <vt:lpstr>Upwork VS. Your Ads  </vt:lpstr>
      <vt:lpstr>Upwork VS. Your Ads - Process</vt:lpstr>
      <vt:lpstr>Upwork VS. Your Ads - Clients</vt:lpstr>
      <vt:lpstr>Upwork VS. Your Ads – Admin work</vt:lpstr>
      <vt:lpstr>Upwork Tips</vt:lpstr>
      <vt:lpstr>Upwork Tips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185</cp:revision>
  <dcterms:created xsi:type="dcterms:W3CDTF">2023-10-11T10:33:30Z</dcterms:created>
  <dcterms:modified xsi:type="dcterms:W3CDTF">2023-10-18T09:44:32Z</dcterms:modified>
</cp:coreProperties>
</file>