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7" r:id="rId5"/>
    <p:sldId id="262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 dirty="0"/>
            <a:t>Our Approach</a:t>
          </a:r>
          <a:endParaRPr lang="fr-FR" dirty="0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API Creation</a:t>
          </a:r>
          <a:endParaRPr lang="fr-FR" dirty="0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2. Open terminal in VS Code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GB" b="0" dirty="0"/>
            <a:t>Run: </a:t>
          </a:r>
          <a:r>
            <a:rPr lang="fr-FR" b="0" dirty="0" err="1"/>
            <a:t>dotnet</a:t>
          </a:r>
          <a:r>
            <a:rPr lang="fr-FR" b="0" dirty="0"/>
            <a:t> </a:t>
          </a:r>
          <a:r>
            <a:rPr lang="fr-FR" b="0" dirty="0" err="1"/>
            <a:t>tool</a:t>
          </a:r>
          <a:r>
            <a:rPr lang="fr-FR" b="0" dirty="0"/>
            <a:t> </a:t>
          </a:r>
          <a:r>
            <a:rPr lang="fr-FR" b="0" dirty="0" err="1"/>
            <a:t>install</a:t>
          </a:r>
          <a:r>
            <a:rPr lang="fr-FR" b="0" dirty="0"/>
            <a:t> --global </a:t>
          </a:r>
          <a:r>
            <a:rPr lang="fr-FR" b="0" dirty="0" err="1"/>
            <a:t>dotnet-ef</a:t>
          </a:r>
          <a:r>
            <a:rPr lang="fr-FR" b="0" dirty="0"/>
            <a:t> --version 7.0.11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migration in </a:t>
          </a:r>
          <a:r>
            <a:rPr lang="fr-FR" dirty="0" err="1"/>
            <a:t>NotesAPI</a:t>
          </a:r>
          <a:r>
            <a:rPr lang="fr-FR" dirty="0"/>
            <a:t> folder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fr-FR" dirty="0" err="1"/>
            <a:t>dotnet</a:t>
          </a:r>
          <a:r>
            <a:rPr lang="fr-FR" dirty="0"/>
            <a:t> </a:t>
          </a:r>
          <a:r>
            <a:rPr lang="fr-FR" dirty="0" err="1"/>
            <a:t>ef</a:t>
          </a:r>
          <a:r>
            <a:rPr lang="fr-FR" dirty="0"/>
            <a:t> migrations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InitialMigration</a:t>
          </a:r>
          <a:r>
            <a:rPr lang="fr-FR" dirty="0"/>
            <a:t> -o Data/Migrations</a:t>
          </a:r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Google dotnet </a:t>
          </a:r>
          <a:r>
            <a:rPr lang="en-GB" dirty="0" err="1"/>
            <a:t>ef</a:t>
          </a:r>
          <a:r>
            <a:rPr lang="en-GB" dirty="0"/>
            <a:t> and get latest version from nuget.org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BE1710CA-27DB-444C-9AC4-A2DC010BB533}">
      <dgm:prSet/>
      <dgm:spPr/>
      <dgm:t>
        <a:bodyPr/>
        <a:lstStyle/>
        <a:p>
          <a:r>
            <a:rPr lang="en-GB" dirty="0"/>
            <a:t>4. Create DB</a:t>
          </a:r>
          <a:endParaRPr lang="fr-FR" dirty="0"/>
        </a:p>
      </dgm:t>
    </dgm:pt>
    <dgm:pt modelId="{BB9BBE72-FCA9-48D8-9ED8-25853EAEF5C9}" type="parTrans" cxnId="{63490A47-618A-4FCD-9177-4995B1EE4C5B}">
      <dgm:prSet/>
      <dgm:spPr/>
      <dgm:t>
        <a:bodyPr/>
        <a:lstStyle/>
        <a:p>
          <a:endParaRPr lang="fr-FR"/>
        </a:p>
      </dgm:t>
    </dgm:pt>
    <dgm:pt modelId="{7C030A2B-E41F-4FFE-9B34-1E319564C85F}" type="sibTrans" cxnId="{63490A47-618A-4FCD-9177-4995B1EE4C5B}">
      <dgm:prSet/>
      <dgm:spPr/>
      <dgm:t>
        <a:bodyPr/>
        <a:lstStyle/>
        <a:p>
          <a:endParaRPr lang="fr-FR"/>
        </a:p>
      </dgm:t>
    </dgm:pt>
    <dgm:pt modelId="{115976CD-9483-47E9-90E2-4D14D9313ACC}">
      <dgm:prSet/>
      <dgm:spPr/>
      <dgm:t>
        <a:bodyPr/>
        <a:lstStyle/>
        <a:p>
          <a:r>
            <a:rPr lang="en-GB" dirty="0"/>
            <a:t>dotnet </a:t>
          </a:r>
          <a:r>
            <a:rPr lang="en-GB" dirty="0" err="1"/>
            <a:t>ef</a:t>
          </a:r>
          <a:r>
            <a:rPr lang="en-GB" dirty="0"/>
            <a:t> database update</a:t>
          </a:r>
          <a:endParaRPr lang="fr-FR" dirty="0"/>
        </a:p>
      </dgm:t>
    </dgm:pt>
    <dgm:pt modelId="{9F39DE6D-E2A7-4352-8721-CB226F35EDE1}" type="parTrans" cxnId="{72A1292D-730F-4E21-B302-E756BA763D81}">
      <dgm:prSet/>
      <dgm:spPr/>
      <dgm:t>
        <a:bodyPr/>
        <a:lstStyle/>
        <a:p>
          <a:endParaRPr lang="fr-FR"/>
        </a:p>
      </dgm:t>
    </dgm:pt>
    <dgm:pt modelId="{9015C9AF-221F-45D1-B7CF-CF3BEBEBF3C6}" type="sibTrans" cxnId="{72A1292D-730F-4E21-B302-E756BA763D81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2A69FB-706A-4027-88D3-7E75DD5DA60A}" type="pres">
      <dgm:prSet presAssocID="{F79E3C75-47C3-474C-9DB8-12CAA3B81BDD}" presName="spacer" presStyleCnt="0"/>
      <dgm:spPr/>
    </dgm:pt>
    <dgm:pt modelId="{B906D895-5341-45E3-8691-E2223E7BB37B}" type="pres">
      <dgm:prSet presAssocID="{91299E5B-40E7-4615-900B-96DB7F9E5E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3">
        <dgm:presLayoutVars>
          <dgm:bulletEnabled val="1"/>
        </dgm:presLayoutVars>
      </dgm:prSet>
      <dgm:spPr/>
    </dgm:pt>
    <dgm:pt modelId="{23726B17-9C22-4AEB-A98B-54C1FA26BD7E}" type="pres">
      <dgm:prSet presAssocID="{BE1710CA-27DB-444C-9AC4-A2DC010BB5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19B6593-8E8B-4B1E-B1ED-9AFE2E1B768E}" type="pres">
      <dgm:prSet presAssocID="{BE1710CA-27DB-444C-9AC4-A2DC010BB5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2" destOrd="0" parTransId="{DF366DCD-C894-4C5A-8B26-70C640721ECA}" sibTransId="{A96EE1C5-416B-47CF-BC06-D8C42AF600AD}"/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72A1292D-730F-4E21-B302-E756BA763D81}" srcId="{BE1710CA-27DB-444C-9AC4-A2DC010BB533}" destId="{115976CD-9483-47E9-90E2-4D14D9313ACC}" srcOrd="0" destOrd="0" parTransId="{9F39DE6D-E2A7-4352-8721-CB226F35EDE1}" sibTransId="{9015C9AF-221F-45D1-B7CF-CF3BEBEBF3C6}"/>
    <dgm:cxn modelId="{7E4E9B3A-D715-4F32-A313-0449FA5D0654}" type="presOf" srcId="{115976CD-9483-47E9-90E2-4D14D9313ACC}" destId="{A19B6593-8E8B-4B1E-B1ED-9AFE2E1B768E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3490A47-618A-4FCD-9177-4995B1EE4C5B}" srcId="{132D40D9-B523-4190-84AA-BB7B5BC113B9}" destId="{BE1710CA-27DB-444C-9AC4-A2DC010BB533}" srcOrd="3" destOrd="0" parTransId="{BB9BBE72-FCA9-48D8-9ED8-25853EAEF5C9}" sibTransId="{7C030A2B-E41F-4FFE-9B34-1E319564C85F}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90D1B4-1E36-4800-AD11-428369384BAC}" type="presOf" srcId="{BE1710CA-27DB-444C-9AC4-A2DC010BB533}" destId="{23726B17-9C22-4AEB-A98B-54C1FA26BD7E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D845877A-AF4B-42D6-962A-6336DAAC9227}" type="presParOf" srcId="{A2881BBB-A3F6-4248-9A7E-9903C0C96DE2}" destId="{F82A69FB-706A-4027-88D3-7E75DD5DA60A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82B0E836-9F37-4D8E-BE66-FCAC6C16C92B}" type="presParOf" srcId="{A2881BBB-A3F6-4248-9A7E-9903C0C96DE2}" destId="{B531C758-8D7E-4D4B-BF50-800E4555E1F5}" srcOrd="3" destOrd="0" presId="urn:microsoft.com/office/officeart/2005/8/layout/vList2"/>
    <dgm:cxn modelId="{E28C15BE-6AD2-40DB-956B-4E9655048940}" type="presParOf" srcId="{A2881BBB-A3F6-4248-9A7E-9903C0C96DE2}" destId="{A223501E-9185-4566-99E3-B8B2EA1C8F91}" srcOrd="4" destOrd="0" presId="urn:microsoft.com/office/officeart/2005/8/layout/vList2"/>
    <dgm:cxn modelId="{C1847123-B48A-40EA-AD59-063BA213C4D8}" type="presParOf" srcId="{A2881BBB-A3F6-4248-9A7E-9903C0C96DE2}" destId="{692FE56C-E8E4-4BBD-BD7A-F1E443BF6914}" srcOrd="5" destOrd="0" presId="urn:microsoft.com/office/officeart/2005/8/layout/vList2"/>
    <dgm:cxn modelId="{BB33A53C-7752-4687-BE73-2708C3544AFE}" type="presParOf" srcId="{A2881BBB-A3F6-4248-9A7E-9903C0C96DE2}" destId="{23726B17-9C22-4AEB-A98B-54C1FA26BD7E}" srcOrd="6" destOrd="0" presId="urn:microsoft.com/office/officeart/2005/8/layout/vList2"/>
    <dgm:cxn modelId="{A2C912FC-DBC6-478D-9ED5-5EB8763D7C7C}" type="presParOf" srcId="{A2881BBB-A3F6-4248-9A7E-9903C0C96DE2}" destId="{A19B6593-8E8B-4B1E-B1ED-9AFE2E1B768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2. Add constructor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dirty="0" err="1"/>
            <a:t>NotesController</a:t>
          </a:r>
          <a:r>
            <a:rPr lang="fr-FR" b="0" dirty="0"/>
            <a:t>(</a:t>
          </a:r>
          <a:r>
            <a:rPr lang="fr-FR" b="0" dirty="0" err="1"/>
            <a:t>NotesContext</a:t>
          </a:r>
          <a:r>
            <a:rPr lang="fr-FR" b="0" dirty="0"/>
            <a:t> </a:t>
          </a:r>
          <a:r>
            <a:rPr lang="fr-FR" b="0" dirty="0" err="1"/>
            <a:t>context</a:t>
          </a:r>
          <a:r>
            <a:rPr lang="fr-FR" b="0" dirty="0"/>
            <a:t>){}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Inject</a:t>
          </a:r>
          <a:r>
            <a:rPr lang="fr-FR" dirty="0"/>
            <a:t> </a:t>
          </a:r>
          <a:r>
            <a:rPr lang="fr-FR" dirty="0" err="1"/>
            <a:t>NotesContext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Create an API controller class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BE1710CA-27DB-444C-9AC4-A2DC010BB533}">
      <dgm:prSet/>
      <dgm:spPr/>
      <dgm:t>
        <a:bodyPr/>
        <a:lstStyle/>
        <a:p>
          <a:r>
            <a:rPr lang="en-GB" dirty="0"/>
            <a:t>4. Create GET Endpoint</a:t>
          </a:r>
          <a:endParaRPr lang="fr-FR" dirty="0"/>
        </a:p>
      </dgm:t>
    </dgm:pt>
    <dgm:pt modelId="{BB9BBE72-FCA9-48D8-9ED8-25853EAEF5C9}" type="parTrans" cxnId="{63490A47-618A-4FCD-9177-4995B1EE4C5B}">
      <dgm:prSet/>
      <dgm:spPr/>
      <dgm:t>
        <a:bodyPr/>
        <a:lstStyle/>
        <a:p>
          <a:endParaRPr lang="fr-FR"/>
        </a:p>
      </dgm:t>
    </dgm:pt>
    <dgm:pt modelId="{7C030A2B-E41F-4FFE-9B34-1E319564C85F}" type="sibTrans" cxnId="{63490A47-618A-4FCD-9177-4995B1EE4C5B}">
      <dgm:prSet/>
      <dgm:spPr/>
      <dgm:t>
        <a:bodyPr/>
        <a:lstStyle/>
        <a:p>
          <a:endParaRPr lang="fr-FR"/>
        </a:p>
      </dgm:t>
    </dgm:pt>
    <dgm:pt modelId="{115976CD-9483-47E9-90E2-4D14D9313ACC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HttpGet</a:t>
          </a:r>
          <a:r>
            <a:rPr lang="fr-FR" b="0" dirty="0"/>
            <a:t>] </a:t>
          </a:r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dirty="0" err="1"/>
            <a:t>ActionResult</a:t>
          </a:r>
          <a:r>
            <a:rPr lang="en-US" b="0" dirty="0"/>
            <a:t>&lt;List&lt;Note&gt;&gt; </a:t>
          </a:r>
          <a:r>
            <a:rPr lang="en-US" b="0" dirty="0" err="1"/>
            <a:t>GetNotes</a:t>
          </a:r>
          <a:r>
            <a:rPr lang="en-US" b="0" dirty="0"/>
            <a:t>()</a:t>
          </a:r>
          <a:r>
            <a:rPr lang="fr-FR" b="0" dirty="0"/>
            <a:t>{return </a:t>
          </a:r>
          <a:r>
            <a:rPr lang="fr-FR" b="0" dirty="0" err="1"/>
            <a:t>context.Notes.ToList</a:t>
          </a:r>
          <a:r>
            <a:rPr lang="fr-FR" b="0" dirty="0"/>
            <a:t>();}</a:t>
          </a:r>
          <a:endParaRPr lang="fr-FR" dirty="0"/>
        </a:p>
      </dgm:t>
    </dgm:pt>
    <dgm:pt modelId="{9F39DE6D-E2A7-4352-8721-CB226F35EDE1}" type="parTrans" cxnId="{72A1292D-730F-4E21-B302-E756BA763D81}">
      <dgm:prSet/>
      <dgm:spPr/>
      <dgm:t>
        <a:bodyPr/>
        <a:lstStyle/>
        <a:p>
          <a:endParaRPr lang="fr-FR"/>
        </a:p>
      </dgm:t>
    </dgm:pt>
    <dgm:pt modelId="{9015C9AF-221F-45D1-B7CF-CF3BEBEBF3C6}" type="sibTrans" cxnId="{72A1292D-730F-4E21-B302-E756BA763D81}">
      <dgm:prSet/>
      <dgm:spPr/>
      <dgm:t>
        <a:bodyPr/>
        <a:lstStyle/>
        <a:p>
          <a:endParaRPr lang="fr-FR"/>
        </a:p>
      </dgm:t>
    </dgm:pt>
    <dgm:pt modelId="{E24D40C2-032C-449B-951A-E1177B72816A}">
      <dgm:prSet/>
      <dgm:spPr/>
      <dgm:t>
        <a:bodyPr/>
        <a:lstStyle/>
        <a:p>
          <a:r>
            <a:rPr lang="en-GB" dirty="0" err="1"/>
            <a:t>NotesController</a:t>
          </a:r>
          <a:endParaRPr lang="fr-FR" dirty="0"/>
        </a:p>
      </dgm:t>
    </dgm:pt>
    <dgm:pt modelId="{23F27A1D-8B0C-46DA-90A8-0FF17EEA5D31}" type="parTrans" cxnId="{11B8AA87-3E8F-45BF-A8C0-DB3A6D89C4AE}">
      <dgm:prSet/>
      <dgm:spPr/>
      <dgm:t>
        <a:bodyPr/>
        <a:lstStyle/>
        <a:p>
          <a:endParaRPr lang="fr-FR"/>
        </a:p>
      </dgm:t>
    </dgm:pt>
    <dgm:pt modelId="{27584F24-341B-4B0C-8BB3-2160D17DCEBB}" type="sibTrans" cxnId="{11B8AA87-3E8F-45BF-A8C0-DB3A6D89C4AE}">
      <dgm:prSet/>
      <dgm:spPr/>
      <dgm:t>
        <a:bodyPr/>
        <a:lstStyle/>
        <a:p>
          <a:endParaRPr lang="fr-FR"/>
        </a:p>
      </dgm:t>
    </dgm:pt>
    <dgm:pt modelId="{ACF2E0D2-32B8-4309-97FA-A3C274062AE6}">
      <dgm:prSet/>
      <dgm:spPr/>
      <dgm:t>
        <a:bodyPr/>
        <a:lstStyle/>
        <a:p>
          <a:r>
            <a:rPr lang="en-GB" dirty="0"/>
            <a:t>5. Create POST Endpoint</a:t>
          </a:r>
          <a:endParaRPr lang="fr-FR" dirty="0"/>
        </a:p>
      </dgm:t>
    </dgm:pt>
    <dgm:pt modelId="{C538E35C-181E-4920-8A66-DBF613C6F84A}" type="parTrans" cxnId="{9A648402-B7BB-47EB-A56E-76A3D69B1B08}">
      <dgm:prSet/>
      <dgm:spPr/>
      <dgm:t>
        <a:bodyPr/>
        <a:lstStyle/>
        <a:p>
          <a:endParaRPr lang="fr-FR"/>
        </a:p>
      </dgm:t>
    </dgm:pt>
    <dgm:pt modelId="{5732DD34-3AC1-41F1-8596-5FEE3576B2A8}" type="sibTrans" cxnId="{9A648402-B7BB-47EB-A56E-76A3D69B1B08}">
      <dgm:prSet/>
      <dgm:spPr/>
      <dgm:t>
        <a:bodyPr/>
        <a:lstStyle/>
        <a:p>
          <a:endParaRPr lang="fr-FR"/>
        </a:p>
      </dgm:t>
    </dgm:pt>
    <dgm:pt modelId="{91F5B73E-9E3A-41AB-B776-E858C6B887C3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HttpPost</a:t>
          </a:r>
          <a:r>
            <a:rPr lang="fr-FR" b="0" dirty="0"/>
            <a:t>] </a:t>
          </a:r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dirty="0" err="1"/>
            <a:t>void</a:t>
          </a:r>
          <a:r>
            <a:rPr lang="fr-FR" b="0" dirty="0"/>
            <a:t> </a:t>
          </a:r>
          <a:r>
            <a:rPr lang="fr-FR" b="0" dirty="0" err="1"/>
            <a:t>AddNote</a:t>
          </a:r>
          <a:r>
            <a:rPr lang="fr-FR" b="0" dirty="0"/>
            <a:t>(Note </a:t>
          </a:r>
          <a:r>
            <a:rPr lang="fr-FR" b="0" dirty="0" err="1"/>
            <a:t>note</a:t>
          </a:r>
          <a:r>
            <a:rPr lang="fr-FR" b="0" dirty="0"/>
            <a:t>){ </a:t>
          </a:r>
          <a:r>
            <a:rPr lang="fr-FR" b="0" dirty="0" err="1"/>
            <a:t>context.Notes.Add</a:t>
          </a:r>
          <a:r>
            <a:rPr lang="fr-FR" b="0" dirty="0"/>
            <a:t>(note); </a:t>
          </a:r>
          <a:r>
            <a:rPr lang="fr-FR" b="0" dirty="0" err="1"/>
            <a:t>context.SaveChanges</a:t>
          </a:r>
          <a:r>
            <a:rPr lang="fr-FR" b="0" dirty="0"/>
            <a:t>();}</a:t>
          </a:r>
          <a:endParaRPr lang="fr-FR" dirty="0"/>
        </a:p>
      </dgm:t>
    </dgm:pt>
    <dgm:pt modelId="{EC8D6D30-79AB-4B92-8F5C-81723AC7E3DF}" type="parTrans" cxnId="{A9FFF7D3-F56D-4C90-983D-3FB52EE965CC}">
      <dgm:prSet/>
      <dgm:spPr/>
      <dgm:t>
        <a:bodyPr/>
        <a:lstStyle/>
        <a:p>
          <a:endParaRPr lang="fr-FR"/>
        </a:p>
      </dgm:t>
    </dgm:pt>
    <dgm:pt modelId="{187C234B-8A4E-4BA5-A87C-2DCD2174755B}" type="sibTrans" cxnId="{A9FFF7D3-F56D-4C90-983D-3FB52EE965C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5" custLinFactNeighborX="0">
        <dgm:presLayoutVars>
          <dgm:chMax val="0"/>
          <dgm:bulletEnabled val="1"/>
        </dgm:presLayoutVars>
      </dgm:prSet>
      <dgm:spPr/>
    </dgm:pt>
    <dgm:pt modelId="{FF1A153A-3C5A-4FD3-AED1-6C064FFEF4DB}" type="pres">
      <dgm:prSet presAssocID="{78E3A9A9-F3D2-408E-B585-7C90B49F6AC4}" presName="childText" presStyleLbl="revTx" presStyleIdx="0" presStyleCnt="5">
        <dgm:presLayoutVars>
          <dgm:bulletEnabled val="1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1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2" presStyleCnt="5">
        <dgm:presLayoutVars>
          <dgm:bulletEnabled val="1"/>
        </dgm:presLayoutVars>
      </dgm:prSet>
      <dgm:spPr/>
    </dgm:pt>
    <dgm:pt modelId="{23726B17-9C22-4AEB-A98B-54C1FA26BD7E}" type="pres">
      <dgm:prSet presAssocID="{BE1710CA-27DB-444C-9AC4-A2DC010BB533}" presName="parentText" presStyleLbl="node1" presStyleIdx="3" presStyleCnt="5" custLinFactNeighborX="-303" custLinFactNeighborY="585">
        <dgm:presLayoutVars>
          <dgm:chMax val="0"/>
          <dgm:bulletEnabled val="1"/>
        </dgm:presLayoutVars>
      </dgm:prSet>
      <dgm:spPr/>
    </dgm:pt>
    <dgm:pt modelId="{A19B6593-8E8B-4B1E-B1ED-9AFE2E1B768E}" type="pres">
      <dgm:prSet presAssocID="{BE1710CA-27DB-444C-9AC4-A2DC010BB533}" presName="childText" presStyleLbl="revTx" presStyleIdx="3" presStyleCnt="5">
        <dgm:presLayoutVars>
          <dgm:bulletEnabled val="1"/>
        </dgm:presLayoutVars>
      </dgm:prSet>
      <dgm:spPr/>
    </dgm:pt>
    <dgm:pt modelId="{CA97A605-62B4-4D24-9809-F3066D0EF319}" type="pres">
      <dgm:prSet presAssocID="{ACF2E0D2-32B8-4309-97FA-A3C274062AE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5C6AF43-B934-4D0E-B99D-6100652D2E26}" type="pres">
      <dgm:prSet presAssocID="{ACF2E0D2-32B8-4309-97FA-A3C274062AE6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A648402-B7BB-47EB-A56E-76A3D69B1B08}" srcId="{132D40D9-B523-4190-84AA-BB7B5BC113B9}" destId="{ACF2E0D2-32B8-4309-97FA-A3C274062AE6}" srcOrd="4" destOrd="0" parTransId="{C538E35C-181E-4920-8A66-DBF613C6F84A}" sibTransId="{5732DD34-3AC1-41F1-8596-5FEE3576B2A8}"/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2" destOrd="0" parTransId="{DF366DCD-C894-4C5A-8B26-70C640721ECA}" sibTransId="{A96EE1C5-416B-47CF-BC06-D8C42AF600AD}"/>
    <dgm:cxn modelId="{B15B0826-60EE-47F0-A3A0-E86B2042E620}" type="presOf" srcId="{91F5B73E-9E3A-41AB-B776-E858C6B887C3}" destId="{C5C6AF43-B934-4D0E-B99D-6100652D2E26}" srcOrd="0" destOrd="0" presId="urn:microsoft.com/office/officeart/2005/8/layout/vList2"/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72A1292D-730F-4E21-B302-E756BA763D81}" srcId="{BE1710CA-27DB-444C-9AC4-A2DC010BB533}" destId="{115976CD-9483-47E9-90E2-4D14D9313ACC}" srcOrd="0" destOrd="0" parTransId="{9F39DE6D-E2A7-4352-8721-CB226F35EDE1}" sibTransId="{9015C9AF-221F-45D1-B7CF-CF3BEBEBF3C6}"/>
    <dgm:cxn modelId="{7E4E9B3A-D715-4F32-A313-0449FA5D0654}" type="presOf" srcId="{115976CD-9483-47E9-90E2-4D14D9313ACC}" destId="{A19B6593-8E8B-4B1E-B1ED-9AFE2E1B768E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3490A47-618A-4FCD-9177-4995B1EE4C5B}" srcId="{132D40D9-B523-4190-84AA-BB7B5BC113B9}" destId="{BE1710CA-27DB-444C-9AC4-A2DC010BB533}" srcOrd="3" destOrd="0" parTransId="{BB9BBE72-FCA9-48D8-9ED8-25853EAEF5C9}" sibTransId="{7C030A2B-E41F-4FFE-9B34-1E319564C85F}"/>
    <dgm:cxn modelId="{43108A4E-89C9-4534-9C38-EE989248E293}" type="presOf" srcId="{ACF2E0D2-32B8-4309-97FA-A3C274062AE6}" destId="{CA97A605-62B4-4D24-9809-F3066D0EF319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11B8AA87-3E8F-45BF-A8C0-DB3A6D89C4AE}" srcId="{78E3A9A9-F3D2-408E-B585-7C90B49F6AC4}" destId="{E24D40C2-032C-449B-951A-E1177B72816A}" srcOrd="0" destOrd="0" parTransId="{23F27A1D-8B0C-46DA-90A8-0FF17EEA5D31}" sibTransId="{27584F24-341B-4B0C-8BB3-2160D17DCEBB}"/>
    <dgm:cxn modelId="{027C6D9A-B4EE-49CE-9906-019FF8F78557}" type="presOf" srcId="{E24D40C2-032C-449B-951A-E1177B72816A}" destId="{FF1A153A-3C5A-4FD3-AED1-6C064FFEF4DB}" srcOrd="0" destOrd="0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90D1B4-1E36-4800-AD11-428369384BAC}" type="presOf" srcId="{BE1710CA-27DB-444C-9AC4-A2DC010BB533}" destId="{23726B17-9C22-4AEB-A98B-54C1FA26BD7E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A9FFF7D3-F56D-4C90-983D-3FB52EE965CC}" srcId="{ACF2E0D2-32B8-4309-97FA-A3C274062AE6}" destId="{91F5B73E-9E3A-41AB-B776-E858C6B887C3}" srcOrd="0" destOrd="0" parTransId="{EC8D6D30-79AB-4B92-8F5C-81723AC7E3DF}" sibTransId="{187C234B-8A4E-4BA5-A87C-2DCD2174755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15BB449A-E48F-465A-AF10-706D5F58A7DF}" type="presParOf" srcId="{A2881BBB-A3F6-4248-9A7E-9903C0C96DE2}" destId="{FF1A153A-3C5A-4FD3-AED1-6C064FFEF4DB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82B0E836-9F37-4D8E-BE66-FCAC6C16C92B}" type="presParOf" srcId="{A2881BBB-A3F6-4248-9A7E-9903C0C96DE2}" destId="{B531C758-8D7E-4D4B-BF50-800E4555E1F5}" srcOrd="3" destOrd="0" presId="urn:microsoft.com/office/officeart/2005/8/layout/vList2"/>
    <dgm:cxn modelId="{E28C15BE-6AD2-40DB-956B-4E9655048940}" type="presParOf" srcId="{A2881BBB-A3F6-4248-9A7E-9903C0C96DE2}" destId="{A223501E-9185-4566-99E3-B8B2EA1C8F91}" srcOrd="4" destOrd="0" presId="urn:microsoft.com/office/officeart/2005/8/layout/vList2"/>
    <dgm:cxn modelId="{C1847123-B48A-40EA-AD59-063BA213C4D8}" type="presParOf" srcId="{A2881BBB-A3F6-4248-9A7E-9903C0C96DE2}" destId="{692FE56C-E8E4-4BBD-BD7A-F1E443BF6914}" srcOrd="5" destOrd="0" presId="urn:microsoft.com/office/officeart/2005/8/layout/vList2"/>
    <dgm:cxn modelId="{BB33A53C-7752-4687-BE73-2708C3544AFE}" type="presParOf" srcId="{A2881BBB-A3F6-4248-9A7E-9903C0C96DE2}" destId="{23726B17-9C22-4AEB-A98B-54C1FA26BD7E}" srcOrd="6" destOrd="0" presId="urn:microsoft.com/office/officeart/2005/8/layout/vList2"/>
    <dgm:cxn modelId="{A2C912FC-DBC6-478D-9ED5-5EB8763D7C7C}" type="presParOf" srcId="{A2881BBB-A3F6-4248-9A7E-9903C0C96DE2}" destId="{A19B6593-8E8B-4B1E-B1ED-9AFE2E1B768E}" srcOrd="7" destOrd="0" presId="urn:microsoft.com/office/officeart/2005/8/layout/vList2"/>
    <dgm:cxn modelId="{C459CFE8-7A8A-4E84-8561-04CCF0805742}" type="presParOf" srcId="{A2881BBB-A3F6-4248-9A7E-9903C0C96DE2}" destId="{CA97A605-62B4-4D24-9809-F3066D0EF319}" srcOrd="8" destOrd="0" presId="urn:microsoft.com/office/officeart/2005/8/layout/vList2"/>
    <dgm:cxn modelId="{03474E79-027A-40E6-B542-8184AF421028}" type="presParOf" srcId="{A2881BBB-A3F6-4248-9A7E-9903C0C96DE2}" destId="{C5C6AF43-B934-4D0E-B99D-6100652D2E2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CTRL + Shift + P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Set breakpoint and Run</a:t>
          </a:r>
          <a:endParaRPr lang="fr-FR" dirty="0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E150C6CF-9458-4EAA-ACA4-89D8DD2C405C}">
      <dgm:prSet/>
      <dgm:spPr/>
      <dgm:t>
        <a:bodyPr/>
        <a:lstStyle/>
        <a:p>
          <a:endParaRPr lang="fr-FR" dirty="0"/>
        </a:p>
      </dgm:t>
    </dgm:pt>
    <dgm:pt modelId="{9E0E9F27-DB71-4BA6-8AB3-89E3B8AA5963}" type="parTrans" cxnId="{18CB233C-08F2-4FA5-AF86-3DAAEFABD70B}">
      <dgm:prSet/>
      <dgm:spPr/>
      <dgm:t>
        <a:bodyPr/>
        <a:lstStyle/>
        <a:p>
          <a:endParaRPr lang="fr-FR"/>
        </a:p>
      </dgm:t>
    </dgm:pt>
    <dgm:pt modelId="{FBBB0439-BAE5-499B-8625-AFFEA7A1ADCF}" type="sibTrans" cxnId="{18CB233C-08F2-4FA5-AF86-3DAAEFABD70B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2" custLinFactNeighborX="0">
        <dgm:presLayoutVars>
          <dgm:chMax val="0"/>
          <dgm:bulletEnabled val="1"/>
        </dgm:presLayoutVars>
      </dgm:prSet>
      <dgm:spPr/>
    </dgm:pt>
    <dgm:pt modelId="{299AF416-2253-40B8-ACCE-9FB40EA44E87}" type="pres">
      <dgm:prSet presAssocID="{F79E3C75-47C3-474C-9DB8-12CAA3B81BDD}" presName="spacer" presStyleCnt="0"/>
      <dgm:spPr/>
    </dgm:pt>
    <dgm:pt modelId="{B906D895-5341-45E3-8691-E2223E7BB37B}" type="pres">
      <dgm:prSet presAssocID="{91299E5B-40E7-4615-900B-96DB7F9E5E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3F1D40-5452-4F03-B004-A7EB689A9352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18CB233C-08F2-4FA5-AF86-3DAAEFABD70B}" srcId="{91299E5B-40E7-4615-900B-96DB7F9E5EBF}" destId="{E150C6CF-9458-4EAA-ACA4-89D8DD2C405C}" srcOrd="0" destOrd="0" parTransId="{9E0E9F27-DB71-4BA6-8AB3-89E3B8AA5963}" sibTransId="{FBBB0439-BAE5-499B-8625-AFFEA7A1ADCF}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FCCD99AB-9D1E-4E8B-BB87-E86AE87B2E37}" type="presOf" srcId="{E150C6CF-9458-4EAA-ACA4-89D8DD2C405C}" destId="{7F3F1D40-5452-4F03-B004-A7EB689A9352}" srcOrd="0" destOrd="0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5E63154D-B555-48CC-86F6-B58FFE9DF508}" type="presParOf" srcId="{A2881BBB-A3F6-4248-9A7E-9903C0C96DE2}" destId="{299AF416-2253-40B8-ACCE-9FB40EA44E87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3E012826-12E8-4775-9496-353A4CBCAC01}" type="presParOf" srcId="{A2881BBB-A3F6-4248-9A7E-9903C0C96DE2}" destId="{7F3F1D40-5452-4F03-B004-A7EB689A935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Open properties folder</a:t>
          </a:r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Remove unused</a:t>
          </a:r>
          <a:endParaRPr lang="fr-FR" dirty="0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E150C6CF-9458-4EAA-ACA4-89D8DD2C405C}">
      <dgm:prSet/>
      <dgm:spPr/>
      <dgm:t>
        <a:bodyPr/>
        <a:lstStyle/>
        <a:p>
          <a:r>
            <a:rPr lang="en-GB" dirty="0"/>
            <a:t>profiles and unused IIS settings</a:t>
          </a:r>
          <a:endParaRPr lang="fr-FR" dirty="0"/>
        </a:p>
      </dgm:t>
    </dgm:pt>
    <dgm:pt modelId="{9E0E9F27-DB71-4BA6-8AB3-89E3B8AA5963}" type="parTrans" cxnId="{18CB233C-08F2-4FA5-AF86-3DAAEFABD70B}">
      <dgm:prSet/>
      <dgm:spPr/>
      <dgm:t>
        <a:bodyPr/>
        <a:lstStyle/>
        <a:p>
          <a:endParaRPr lang="fr-FR"/>
        </a:p>
      </dgm:t>
    </dgm:pt>
    <dgm:pt modelId="{FBBB0439-BAE5-499B-8625-AFFEA7A1ADCF}" type="sibTrans" cxnId="{18CB233C-08F2-4FA5-AF86-3DAAEFABD70B}">
      <dgm:prSet/>
      <dgm:spPr/>
      <dgm:t>
        <a:bodyPr/>
        <a:lstStyle/>
        <a:p>
          <a:endParaRPr lang="fr-FR"/>
        </a:p>
      </dgm:t>
    </dgm:pt>
    <dgm:pt modelId="{5595F85E-D1A1-48AB-95C0-BC355667990D}">
      <dgm:prSet/>
      <dgm:spPr/>
      <dgm:t>
        <a:bodyPr/>
        <a:lstStyle/>
        <a:p>
          <a:r>
            <a:rPr lang="en-GB" dirty="0"/>
            <a:t>Open </a:t>
          </a:r>
          <a:r>
            <a:rPr lang="en-GB" dirty="0" err="1"/>
            <a:t>LaunchSettings.JSON</a:t>
          </a:r>
          <a:endParaRPr lang="en-GB" dirty="0"/>
        </a:p>
      </dgm:t>
    </dgm:pt>
    <dgm:pt modelId="{30B21990-024E-43BD-80B5-71DE7A34832E}" type="parTrans" cxnId="{794741AB-8B90-41B5-B646-DD2CAAC1169C}">
      <dgm:prSet/>
      <dgm:spPr/>
      <dgm:t>
        <a:bodyPr/>
        <a:lstStyle/>
        <a:p>
          <a:endParaRPr lang="fr-FR"/>
        </a:p>
      </dgm:t>
    </dgm:pt>
    <dgm:pt modelId="{1459558E-309A-41F5-A827-27DBE6A89B2F}" type="sibTrans" cxnId="{794741AB-8B90-41B5-B646-DD2CAAC1169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2" custLinFactNeighborX="0">
        <dgm:presLayoutVars>
          <dgm:chMax val="0"/>
          <dgm:bulletEnabled val="1"/>
        </dgm:presLayoutVars>
      </dgm:prSet>
      <dgm:spPr/>
    </dgm:pt>
    <dgm:pt modelId="{C1BE7C12-32B3-4D85-ADA5-6F23531FF2FA}" type="pres">
      <dgm:prSet presAssocID="{78E3A9A9-F3D2-408E-B585-7C90B49F6AC4}" presName="childText" presStyleLbl="revTx" presStyleIdx="0" presStyleCnt="2">
        <dgm:presLayoutVars>
          <dgm:bulletEnabled val="1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3F1D40-5452-4F03-B004-A7EB689A9352}" type="pres">
      <dgm:prSet presAssocID="{91299E5B-40E7-4615-900B-96DB7F9E5EB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18CB233C-08F2-4FA5-AF86-3DAAEFABD70B}" srcId="{91299E5B-40E7-4615-900B-96DB7F9E5EBF}" destId="{E150C6CF-9458-4EAA-ACA4-89D8DD2C405C}" srcOrd="0" destOrd="0" parTransId="{9E0E9F27-DB71-4BA6-8AB3-89E3B8AA5963}" sibTransId="{FBBB0439-BAE5-499B-8625-AFFEA7A1ADCF}"/>
    <dgm:cxn modelId="{B453495F-E24C-485B-9A84-E4E59C5983F0}" type="presOf" srcId="{5595F85E-D1A1-48AB-95C0-BC355667990D}" destId="{C1BE7C12-32B3-4D85-ADA5-6F23531FF2FA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94741AB-8B90-41B5-B646-DD2CAAC1169C}" srcId="{78E3A9A9-F3D2-408E-B585-7C90B49F6AC4}" destId="{5595F85E-D1A1-48AB-95C0-BC355667990D}" srcOrd="0" destOrd="0" parTransId="{30B21990-024E-43BD-80B5-71DE7A34832E}" sibTransId="{1459558E-309A-41F5-A827-27DBE6A89B2F}"/>
    <dgm:cxn modelId="{FCCD99AB-9D1E-4E8B-BB87-E86AE87B2E37}" type="presOf" srcId="{E150C6CF-9458-4EAA-ACA4-89D8DD2C405C}" destId="{7F3F1D40-5452-4F03-B004-A7EB689A9352}" srcOrd="0" destOrd="0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9CE00A91-B0ED-43F1-8D58-F9AEFBBE68C0}" type="presParOf" srcId="{A2881BBB-A3F6-4248-9A7E-9903C0C96DE2}" destId="{C1BE7C12-32B3-4D85-ADA5-6F23531FF2FA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3E012826-12E8-4775-9496-353A4CBCAC01}" type="presParOf" srcId="{A2881BBB-A3F6-4248-9A7E-9903C0C96DE2}" destId="{7F3F1D40-5452-4F03-B004-A7EB689A935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38233-C42B-41EC-9EDD-5F80D22EE4B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E66D51-97C1-49BD-86DF-CC6E689ADD60}">
      <dgm:prSet/>
      <dgm:spPr/>
      <dgm:t>
        <a:bodyPr/>
        <a:lstStyle/>
        <a:p>
          <a:r>
            <a:rPr lang="en-GB"/>
            <a:t>Learn syntax</a:t>
          </a:r>
          <a:endParaRPr lang="fr-FR"/>
        </a:p>
      </dgm:t>
    </dgm:pt>
    <dgm:pt modelId="{0919C407-71BC-4D39-910F-2E8D2A94F883}" type="parTrans" cxnId="{D5DC5881-EDDE-4972-92D0-018786E9CE23}">
      <dgm:prSet/>
      <dgm:spPr/>
      <dgm:t>
        <a:bodyPr/>
        <a:lstStyle/>
        <a:p>
          <a:endParaRPr lang="fr-FR"/>
        </a:p>
      </dgm:t>
    </dgm:pt>
    <dgm:pt modelId="{ED4C29A8-B24A-4982-856C-131BF8D2D619}" type="sibTrans" cxnId="{D5DC5881-EDDE-4972-92D0-018786E9CE23}">
      <dgm:prSet/>
      <dgm:spPr/>
      <dgm:t>
        <a:bodyPr/>
        <a:lstStyle/>
        <a:p>
          <a:endParaRPr lang="fr-FR"/>
        </a:p>
      </dgm:t>
    </dgm:pt>
    <dgm:pt modelId="{505C0DC5-C434-4B26-96A8-BD4846E8772F}">
      <dgm:prSet/>
      <dgm:spPr/>
      <dgm:t>
        <a:bodyPr/>
        <a:lstStyle/>
        <a:p>
          <a:r>
            <a:rPr lang="en-GB" dirty="0"/>
            <a:t>Get Certified Online</a:t>
          </a:r>
          <a:endParaRPr lang="fr-FR" dirty="0"/>
        </a:p>
      </dgm:t>
    </dgm:pt>
    <dgm:pt modelId="{B200F624-B79F-46C7-8E95-A3C885277339}" type="parTrans" cxnId="{21733B40-B4E3-4251-B693-2517D0C520CE}">
      <dgm:prSet/>
      <dgm:spPr/>
      <dgm:t>
        <a:bodyPr/>
        <a:lstStyle/>
        <a:p>
          <a:endParaRPr lang="fr-FR"/>
        </a:p>
      </dgm:t>
    </dgm:pt>
    <dgm:pt modelId="{55E57C89-E71E-47B5-988A-3E7733464644}" type="sibTrans" cxnId="{21733B40-B4E3-4251-B693-2517D0C520CE}">
      <dgm:prSet/>
      <dgm:spPr/>
      <dgm:t>
        <a:bodyPr/>
        <a:lstStyle/>
        <a:p>
          <a:endParaRPr lang="fr-FR"/>
        </a:p>
      </dgm:t>
    </dgm:pt>
    <dgm:pt modelId="{85DE3672-9938-4213-8061-BE2FBE6971B0}">
      <dgm:prSet/>
      <dgm:spPr/>
      <dgm:t>
        <a:bodyPr/>
        <a:lstStyle/>
        <a:p>
          <a:r>
            <a:rPr lang="en-GB" dirty="0"/>
            <a:t>Do Projects To build portfolio</a:t>
          </a:r>
          <a:endParaRPr lang="fr-FR" dirty="0"/>
        </a:p>
      </dgm:t>
    </dgm:pt>
    <dgm:pt modelId="{6154221F-BC9C-4EBA-8414-6FFE6DF5B581}" type="parTrans" cxnId="{B699BE99-9CCB-43EF-8F56-6D002A9A24EC}">
      <dgm:prSet/>
      <dgm:spPr/>
      <dgm:t>
        <a:bodyPr/>
        <a:lstStyle/>
        <a:p>
          <a:endParaRPr lang="fr-FR"/>
        </a:p>
      </dgm:t>
    </dgm:pt>
    <dgm:pt modelId="{E5F9AAC4-4B82-4647-8A35-6B4B4ADEA9D7}" type="sibTrans" cxnId="{B699BE99-9CCB-43EF-8F56-6D002A9A24EC}">
      <dgm:prSet/>
      <dgm:spPr/>
      <dgm:t>
        <a:bodyPr/>
        <a:lstStyle/>
        <a:p>
          <a:endParaRPr lang="fr-FR"/>
        </a:p>
      </dgm:t>
    </dgm:pt>
    <dgm:pt modelId="{645695B2-EB7F-4160-9378-36E3089E4253}">
      <dgm:prSet/>
      <dgm:spPr/>
      <dgm:t>
        <a:bodyPr/>
        <a:lstStyle/>
        <a:p>
          <a:r>
            <a:rPr lang="en-GB" dirty="0"/>
            <a:t>Interview Preparation</a:t>
          </a:r>
          <a:endParaRPr lang="fr-FR" dirty="0"/>
        </a:p>
      </dgm:t>
    </dgm:pt>
    <dgm:pt modelId="{BB636DB7-B5B2-4936-9C3F-1D9272C4344B}" type="parTrans" cxnId="{E462EEA5-446A-4BD3-BD54-AA7CA9D70E70}">
      <dgm:prSet/>
      <dgm:spPr/>
      <dgm:t>
        <a:bodyPr/>
        <a:lstStyle/>
        <a:p>
          <a:endParaRPr lang="fr-FR"/>
        </a:p>
      </dgm:t>
    </dgm:pt>
    <dgm:pt modelId="{06C217B4-123B-4028-BBAF-C09F8A23845B}" type="sibTrans" cxnId="{E462EEA5-446A-4BD3-BD54-AA7CA9D70E70}">
      <dgm:prSet/>
      <dgm:spPr/>
      <dgm:t>
        <a:bodyPr/>
        <a:lstStyle/>
        <a:p>
          <a:endParaRPr lang="fr-FR"/>
        </a:p>
      </dgm:t>
    </dgm:pt>
    <dgm:pt modelId="{72D06A4D-A564-4248-AC14-D96E4B89EA5B}">
      <dgm:prSet/>
      <dgm:spPr/>
      <dgm:t>
        <a:bodyPr/>
        <a:lstStyle/>
        <a:p>
          <a:r>
            <a:rPr lang="en-GB" dirty="0"/>
            <a:t>Internship with </a:t>
          </a:r>
          <a:r>
            <a:rPr lang="en-GB" dirty="0" err="1"/>
            <a:t>CodeMentorMU</a:t>
          </a:r>
          <a:endParaRPr lang="fr-FR" dirty="0"/>
        </a:p>
      </dgm:t>
    </dgm:pt>
    <dgm:pt modelId="{32B5424B-27C4-41CC-B329-7F9F12E3FB9E}" type="parTrans" cxnId="{FCA10E50-A0B6-4C28-B421-5DBF8D6C93D0}">
      <dgm:prSet/>
      <dgm:spPr/>
      <dgm:t>
        <a:bodyPr/>
        <a:lstStyle/>
        <a:p>
          <a:endParaRPr lang="fr-FR"/>
        </a:p>
      </dgm:t>
    </dgm:pt>
    <dgm:pt modelId="{5FD6E798-35EB-409E-8E5E-741A0759EAF5}" type="sibTrans" cxnId="{FCA10E50-A0B6-4C28-B421-5DBF8D6C93D0}">
      <dgm:prSet/>
      <dgm:spPr/>
      <dgm:t>
        <a:bodyPr/>
        <a:lstStyle/>
        <a:p>
          <a:endParaRPr lang="fr-FR"/>
        </a:p>
      </dgm:t>
    </dgm:pt>
    <dgm:pt modelId="{25982AB6-138F-429C-8124-49C08F737CD4}" type="pres">
      <dgm:prSet presAssocID="{D2538233-C42B-41EC-9EDD-5F80D22EE4B1}" presName="CompostProcess" presStyleCnt="0">
        <dgm:presLayoutVars>
          <dgm:dir/>
          <dgm:resizeHandles val="exact"/>
        </dgm:presLayoutVars>
      </dgm:prSet>
      <dgm:spPr/>
    </dgm:pt>
    <dgm:pt modelId="{9318A06C-DA59-47D7-B4F1-A96325CD669C}" type="pres">
      <dgm:prSet presAssocID="{D2538233-C42B-41EC-9EDD-5F80D22EE4B1}" presName="arrow" presStyleLbl="bgShp" presStyleIdx="0" presStyleCnt="1"/>
      <dgm:spPr/>
    </dgm:pt>
    <dgm:pt modelId="{3C1C29F1-0718-4161-8453-8D7EC347712A}" type="pres">
      <dgm:prSet presAssocID="{D2538233-C42B-41EC-9EDD-5F80D22EE4B1}" presName="linearProcess" presStyleCnt="0"/>
      <dgm:spPr/>
    </dgm:pt>
    <dgm:pt modelId="{F07C9E71-2D40-48D8-A937-D4F7E581F0F4}" type="pres">
      <dgm:prSet presAssocID="{65E66D51-97C1-49BD-86DF-CC6E689ADD60}" presName="textNode" presStyleLbl="node1" presStyleIdx="0" presStyleCnt="5">
        <dgm:presLayoutVars>
          <dgm:bulletEnabled val="1"/>
        </dgm:presLayoutVars>
      </dgm:prSet>
      <dgm:spPr/>
    </dgm:pt>
    <dgm:pt modelId="{5555F214-3162-4E4C-81E0-7599727BE1EA}" type="pres">
      <dgm:prSet presAssocID="{ED4C29A8-B24A-4982-856C-131BF8D2D619}" presName="sibTrans" presStyleCnt="0"/>
      <dgm:spPr/>
    </dgm:pt>
    <dgm:pt modelId="{937F17FD-A9A5-4A65-9F23-9BD4D0351EEE}" type="pres">
      <dgm:prSet presAssocID="{505C0DC5-C434-4B26-96A8-BD4846E8772F}" presName="textNode" presStyleLbl="node1" presStyleIdx="1" presStyleCnt="5">
        <dgm:presLayoutVars>
          <dgm:bulletEnabled val="1"/>
        </dgm:presLayoutVars>
      </dgm:prSet>
      <dgm:spPr/>
    </dgm:pt>
    <dgm:pt modelId="{14CF6BA7-30A0-45A9-A1C6-C35C883248DC}" type="pres">
      <dgm:prSet presAssocID="{55E57C89-E71E-47B5-988A-3E7733464644}" presName="sibTrans" presStyleCnt="0"/>
      <dgm:spPr/>
    </dgm:pt>
    <dgm:pt modelId="{597C6813-0B97-4A21-A364-DE9F23EB31CC}" type="pres">
      <dgm:prSet presAssocID="{85DE3672-9938-4213-8061-BE2FBE6971B0}" presName="textNode" presStyleLbl="node1" presStyleIdx="2" presStyleCnt="5">
        <dgm:presLayoutVars>
          <dgm:bulletEnabled val="1"/>
        </dgm:presLayoutVars>
      </dgm:prSet>
      <dgm:spPr/>
    </dgm:pt>
    <dgm:pt modelId="{8C321B2A-C45E-4AD7-B751-E65E7D672CE6}" type="pres">
      <dgm:prSet presAssocID="{E5F9AAC4-4B82-4647-8A35-6B4B4ADEA9D7}" presName="sibTrans" presStyleCnt="0"/>
      <dgm:spPr/>
    </dgm:pt>
    <dgm:pt modelId="{3230935B-8D15-47BC-977F-2D75D3251827}" type="pres">
      <dgm:prSet presAssocID="{72D06A4D-A564-4248-AC14-D96E4B89EA5B}" presName="textNode" presStyleLbl="node1" presStyleIdx="3" presStyleCnt="5">
        <dgm:presLayoutVars>
          <dgm:bulletEnabled val="1"/>
        </dgm:presLayoutVars>
      </dgm:prSet>
      <dgm:spPr/>
    </dgm:pt>
    <dgm:pt modelId="{676C106C-8E1F-49B1-AEBA-5FD2A910DCE5}" type="pres">
      <dgm:prSet presAssocID="{5FD6E798-35EB-409E-8E5E-741A0759EAF5}" presName="sibTrans" presStyleCnt="0"/>
      <dgm:spPr/>
    </dgm:pt>
    <dgm:pt modelId="{05F48C9F-06F4-4DEF-A939-0DBEABE97764}" type="pres">
      <dgm:prSet presAssocID="{645695B2-EB7F-4160-9378-36E3089E425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1733B40-B4E3-4251-B693-2517D0C520CE}" srcId="{D2538233-C42B-41EC-9EDD-5F80D22EE4B1}" destId="{505C0DC5-C434-4B26-96A8-BD4846E8772F}" srcOrd="1" destOrd="0" parTransId="{B200F624-B79F-46C7-8E95-A3C885277339}" sibTransId="{55E57C89-E71E-47B5-988A-3E7733464644}"/>
    <dgm:cxn modelId="{5BD0774C-F69F-43C4-A236-1478D7BE5BE8}" type="presOf" srcId="{65E66D51-97C1-49BD-86DF-CC6E689ADD60}" destId="{F07C9E71-2D40-48D8-A937-D4F7E581F0F4}" srcOrd="0" destOrd="0" presId="urn:microsoft.com/office/officeart/2005/8/layout/hProcess9"/>
    <dgm:cxn modelId="{FCA10E50-A0B6-4C28-B421-5DBF8D6C93D0}" srcId="{D2538233-C42B-41EC-9EDD-5F80D22EE4B1}" destId="{72D06A4D-A564-4248-AC14-D96E4B89EA5B}" srcOrd="3" destOrd="0" parTransId="{32B5424B-27C4-41CC-B329-7F9F12E3FB9E}" sibTransId="{5FD6E798-35EB-409E-8E5E-741A0759EAF5}"/>
    <dgm:cxn modelId="{28A3867D-415E-45DA-90F5-75C95B3840D2}" type="presOf" srcId="{505C0DC5-C434-4B26-96A8-BD4846E8772F}" destId="{937F17FD-A9A5-4A65-9F23-9BD4D0351EEE}" srcOrd="0" destOrd="0" presId="urn:microsoft.com/office/officeart/2005/8/layout/hProcess9"/>
    <dgm:cxn modelId="{D5DC5881-EDDE-4972-92D0-018786E9CE23}" srcId="{D2538233-C42B-41EC-9EDD-5F80D22EE4B1}" destId="{65E66D51-97C1-49BD-86DF-CC6E689ADD60}" srcOrd="0" destOrd="0" parTransId="{0919C407-71BC-4D39-910F-2E8D2A94F883}" sibTransId="{ED4C29A8-B24A-4982-856C-131BF8D2D619}"/>
    <dgm:cxn modelId="{75C77289-9034-4C52-89CD-8729D270035F}" type="presOf" srcId="{D2538233-C42B-41EC-9EDD-5F80D22EE4B1}" destId="{25982AB6-138F-429C-8124-49C08F737CD4}" srcOrd="0" destOrd="0" presId="urn:microsoft.com/office/officeart/2005/8/layout/hProcess9"/>
    <dgm:cxn modelId="{B699BE99-9CCB-43EF-8F56-6D002A9A24EC}" srcId="{D2538233-C42B-41EC-9EDD-5F80D22EE4B1}" destId="{85DE3672-9938-4213-8061-BE2FBE6971B0}" srcOrd="2" destOrd="0" parTransId="{6154221F-BC9C-4EBA-8414-6FFE6DF5B581}" sibTransId="{E5F9AAC4-4B82-4647-8A35-6B4B4ADEA9D7}"/>
    <dgm:cxn modelId="{E462EEA5-446A-4BD3-BD54-AA7CA9D70E70}" srcId="{D2538233-C42B-41EC-9EDD-5F80D22EE4B1}" destId="{645695B2-EB7F-4160-9378-36E3089E4253}" srcOrd="4" destOrd="0" parTransId="{BB636DB7-B5B2-4936-9C3F-1D9272C4344B}" sibTransId="{06C217B4-123B-4028-BBAF-C09F8A23845B}"/>
    <dgm:cxn modelId="{CCC2CABC-4395-4981-AE2C-842055317F87}" type="presOf" srcId="{645695B2-EB7F-4160-9378-36E3089E4253}" destId="{05F48C9F-06F4-4DEF-A939-0DBEABE97764}" srcOrd="0" destOrd="0" presId="urn:microsoft.com/office/officeart/2005/8/layout/hProcess9"/>
    <dgm:cxn modelId="{B16930C2-20A9-416F-A8AB-9E3C90ABBE7D}" type="presOf" srcId="{72D06A4D-A564-4248-AC14-D96E4B89EA5B}" destId="{3230935B-8D15-47BC-977F-2D75D3251827}" srcOrd="0" destOrd="0" presId="urn:microsoft.com/office/officeart/2005/8/layout/hProcess9"/>
    <dgm:cxn modelId="{D29772FE-5697-4E1E-AB59-7FBBD519357B}" type="presOf" srcId="{85DE3672-9938-4213-8061-BE2FBE6971B0}" destId="{597C6813-0B97-4A21-A364-DE9F23EB31CC}" srcOrd="0" destOrd="0" presId="urn:microsoft.com/office/officeart/2005/8/layout/hProcess9"/>
    <dgm:cxn modelId="{23094BB5-335A-490F-BF81-FEE8E23ADAF0}" type="presParOf" srcId="{25982AB6-138F-429C-8124-49C08F737CD4}" destId="{9318A06C-DA59-47D7-B4F1-A96325CD669C}" srcOrd="0" destOrd="0" presId="urn:microsoft.com/office/officeart/2005/8/layout/hProcess9"/>
    <dgm:cxn modelId="{8A5D9BD4-ED8D-408B-8340-0FB958CAA785}" type="presParOf" srcId="{25982AB6-138F-429C-8124-49C08F737CD4}" destId="{3C1C29F1-0718-4161-8453-8D7EC347712A}" srcOrd="1" destOrd="0" presId="urn:microsoft.com/office/officeart/2005/8/layout/hProcess9"/>
    <dgm:cxn modelId="{A4377958-A87D-4375-BB78-2C44D15B53F6}" type="presParOf" srcId="{3C1C29F1-0718-4161-8453-8D7EC347712A}" destId="{F07C9E71-2D40-48D8-A937-D4F7E581F0F4}" srcOrd="0" destOrd="0" presId="urn:microsoft.com/office/officeart/2005/8/layout/hProcess9"/>
    <dgm:cxn modelId="{01698E2B-1279-4650-8146-1088FADBB7F3}" type="presParOf" srcId="{3C1C29F1-0718-4161-8453-8D7EC347712A}" destId="{5555F214-3162-4E4C-81E0-7599727BE1EA}" srcOrd="1" destOrd="0" presId="urn:microsoft.com/office/officeart/2005/8/layout/hProcess9"/>
    <dgm:cxn modelId="{A46DB363-E890-456C-BA0C-8D820628B3BE}" type="presParOf" srcId="{3C1C29F1-0718-4161-8453-8D7EC347712A}" destId="{937F17FD-A9A5-4A65-9F23-9BD4D0351EEE}" srcOrd="2" destOrd="0" presId="urn:microsoft.com/office/officeart/2005/8/layout/hProcess9"/>
    <dgm:cxn modelId="{84CDF638-3210-48E6-A936-612889F88CB3}" type="presParOf" srcId="{3C1C29F1-0718-4161-8453-8D7EC347712A}" destId="{14CF6BA7-30A0-45A9-A1C6-C35C883248DC}" srcOrd="3" destOrd="0" presId="urn:microsoft.com/office/officeart/2005/8/layout/hProcess9"/>
    <dgm:cxn modelId="{369450D8-BF1F-4C6F-A221-9AD6E76DB059}" type="presParOf" srcId="{3C1C29F1-0718-4161-8453-8D7EC347712A}" destId="{597C6813-0B97-4A21-A364-DE9F23EB31CC}" srcOrd="4" destOrd="0" presId="urn:microsoft.com/office/officeart/2005/8/layout/hProcess9"/>
    <dgm:cxn modelId="{07E75C59-1F89-48EC-9424-1AC2A2D7F744}" type="presParOf" srcId="{3C1C29F1-0718-4161-8453-8D7EC347712A}" destId="{8C321B2A-C45E-4AD7-B751-E65E7D672CE6}" srcOrd="5" destOrd="0" presId="urn:microsoft.com/office/officeart/2005/8/layout/hProcess9"/>
    <dgm:cxn modelId="{C1931F7B-CCD4-414B-A8FB-D4DAD553FA86}" type="presParOf" srcId="{3C1C29F1-0718-4161-8453-8D7EC347712A}" destId="{3230935B-8D15-47BC-977F-2D75D3251827}" srcOrd="6" destOrd="0" presId="urn:microsoft.com/office/officeart/2005/8/layout/hProcess9"/>
    <dgm:cxn modelId="{1ECD7FDD-9EFD-42AB-99E9-80E3CE638F31}" type="presParOf" srcId="{3C1C29F1-0718-4161-8453-8D7EC347712A}" destId="{676C106C-8E1F-49B1-AEBA-5FD2A910DCE5}" srcOrd="7" destOrd="0" presId="urn:microsoft.com/office/officeart/2005/8/layout/hProcess9"/>
    <dgm:cxn modelId="{BA1E8E4A-5544-43A8-9714-75E9413317C5}" type="presParOf" srcId="{3C1C29F1-0718-4161-8453-8D7EC347712A}" destId="{05F48C9F-06F4-4DEF-A939-0DBEABE9776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CAB6F-75BE-4779-802A-49303D3E57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DEC283-5DD3-493E-BAC6-C5FD84B77660}">
      <dgm:prSet/>
      <dgm:spPr/>
      <dgm:t>
        <a:bodyPr/>
        <a:lstStyle/>
        <a:p>
          <a:r>
            <a:rPr lang="en-GB" dirty="0"/>
            <a:t>Build an e-commerce App with React and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E3FD42C2-47DE-4BFD-B573-6274202DF7FA}" type="parTrans" cxnId="{F399B9A4-AD40-4591-979A-D3461509658F}">
      <dgm:prSet/>
      <dgm:spPr/>
      <dgm:t>
        <a:bodyPr/>
        <a:lstStyle/>
        <a:p>
          <a:endParaRPr lang="fr-FR"/>
        </a:p>
      </dgm:t>
    </dgm:pt>
    <dgm:pt modelId="{088F86CD-9228-41BF-AE76-78550431A1B9}" type="sibTrans" cxnId="{F399B9A4-AD40-4591-979A-D3461509658F}">
      <dgm:prSet/>
      <dgm:spPr/>
      <dgm:t>
        <a:bodyPr/>
        <a:lstStyle/>
        <a:p>
          <a:endParaRPr lang="fr-FR"/>
        </a:p>
      </dgm:t>
    </dgm:pt>
    <dgm:pt modelId="{63776B04-FCCB-45E2-8F93-E904A754DE7B}">
      <dgm:prSet/>
      <dgm:spPr/>
      <dgm:t>
        <a:bodyPr/>
        <a:lstStyle/>
        <a:p>
          <a:r>
            <a:rPr lang="en-GB"/>
            <a:t>Build your portfolio website with Three.js and React</a:t>
          </a:r>
          <a:endParaRPr lang="fr-FR"/>
        </a:p>
      </dgm:t>
    </dgm:pt>
    <dgm:pt modelId="{4803CCB3-8451-4691-B08E-D9F7131A2E82}" type="parTrans" cxnId="{648FB246-59AD-4799-B027-1A0597FA0C2F}">
      <dgm:prSet/>
      <dgm:spPr/>
      <dgm:t>
        <a:bodyPr/>
        <a:lstStyle/>
        <a:p>
          <a:endParaRPr lang="fr-FR"/>
        </a:p>
      </dgm:t>
    </dgm:pt>
    <dgm:pt modelId="{9EABD133-0A7F-4DA8-9E12-3EF584568867}" type="sibTrans" cxnId="{648FB246-59AD-4799-B027-1A0597FA0C2F}">
      <dgm:prSet/>
      <dgm:spPr/>
      <dgm:t>
        <a:bodyPr/>
        <a:lstStyle/>
        <a:p>
          <a:endParaRPr lang="fr-FR"/>
        </a:p>
      </dgm:t>
    </dgm:pt>
    <dgm:pt modelId="{F5BFE493-4D5F-4F9B-A702-86E027246956}">
      <dgm:prSet/>
      <dgm:spPr/>
      <dgm:t>
        <a:bodyPr/>
        <a:lstStyle/>
        <a:p>
          <a:r>
            <a:rPr lang="en-GB" dirty="0"/>
            <a:t>Build Web APIs with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3CA76FB8-C35A-483D-B20F-C26009BEEDA2}" type="parTrans" cxnId="{AF80327C-47A3-4C68-9A6D-F417081B582C}">
      <dgm:prSet/>
      <dgm:spPr/>
      <dgm:t>
        <a:bodyPr/>
        <a:lstStyle/>
        <a:p>
          <a:endParaRPr lang="fr-FR"/>
        </a:p>
      </dgm:t>
    </dgm:pt>
    <dgm:pt modelId="{06E8DAEF-5879-4B32-8FC9-81FC08D700BC}" type="sibTrans" cxnId="{AF80327C-47A3-4C68-9A6D-F417081B582C}">
      <dgm:prSet/>
      <dgm:spPr/>
      <dgm:t>
        <a:bodyPr/>
        <a:lstStyle/>
        <a:p>
          <a:endParaRPr lang="fr-FR"/>
        </a:p>
      </dgm:t>
    </dgm:pt>
    <dgm:pt modelId="{84E18807-37B4-4C7B-A8EA-5E677CC9FFE6}">
      <dgm:prSet/>
      <dgm:spPr/>
      <dgm:t>
        <a:bodyPr/>
        <a:lstStyle/>
        <a:p>
          <a:r>
            <a:rPr lang="en-GB" dirty="0"/>
            <a:t>10 basic API apps</a:t>
          </a:r>
          <a:endParaRPr lang="fr-FR" dirty="0"/>
        </a:p>
      </dgm:t>
    </dgm:pt>
    <dgm:pt modelId="{88E936DE-7C64-4B3C-A69D-0FBB9C0BDE0D}" type="parTrans" cxnId="{0F75FED9-7FBA-4015-8C73-2EC02D550B27}">
      <dgm:prSet/>
      <dgm:spPr/>
      <dgm:t>
        <a:bodyPr/>
        <a:lstStyle/>
        <a:p>
          <a:endParaRPr lang="fr-FR"/>
        </a:p>
      </dgm:t>
    </dgm:pt>
    <dgm:pt modelId="{D57D988B-7623-48E8-A71C-A97FF8C35790}" type="sibTrans" cxnId="{0F75FED9-7FBA-4015-8C73-2EC02D550B27}">
      <dgm:prSet/>
      <dgm:spPr/>
      <dgm:t>
        <a:bodyPr/>
        <a:lstStyle/>
        <a:p>
          <a:endParaRPr lang="fr-FR"/>
        </a:p>
      </dgm:t>
    </dgm:pt>
    <dgm:pt modelId="{FD2BB005-40E6-42F1-904A-3CE6E447C6EB}">
      <dgm:prSet/>
      <dgm:spPr/>
      <dgm:t>
        <a:bodyPr/>
        <a:lstStyle/>
        <a:p>
          <a:r>
            <a:rPr lang="en-GB" dirty="0"/>
            <a:t>School App API</a:t>
          </a:r>
          <a:endParaRPr lang="fr-FR" dirty="0"/>
        </a:p>
      </dgm:t>
    </dgm:pt>
    <dgm:pt modelId="{F50369A1-802E-4843-8785-BE9957C69F5D}" type="parTrans" cxnId="{96D59BFF-8492-4396-BBC6-5B321E3B144B}">
      <dgm:prSet/>
      <dgm:spPr/>
      <dgm:t>
        <a:bodyPr/>
        <a:lstStyle/>
        <a:p>
          <a:endParaRPr lang="fr-FR"/>
        </a:p>
      </dgm:t>
    </dgm:pt>
    <dgm:pt modelId="{A20F3293-7875-40C9-B13D-9DBE0F09289D}" type="sibTrans" cxnId="{96D59BFF-8492-4396-BBC6-5B321E3B144B}">
      <dgm:prSet/>
      <dgm:spPr/>
      <dgm:t>
        <a:bodyPr/>
        <a:lstStyle/>
        <a:p>
          <a:endParaRPr lang="fr-FR"/>
        </a:p>
      </dgm:t>
    </dgm:pt>
    <dgm:pt modelId="{E224C2D2-557F-4D35-9E96-48F67CC78AC5}">
      <dgm:prSet/>
      <dgm:spPr/>
      <dgm:t>
        <a:bodyPr/>
        <a:lstStyle/>
        <a:p>
          <a:r>
            <a:rPr lang="en-GB" dirty="0"/>
            <a:t>More TBC</a:t>
          </a:r>
          <a:endParaRPr lang="fr-FR" dirty="0"/>
        </a:p>
      </dgm:t>
    </dgm:pt>
    <dgm:pt modelId="{A76AF9CA-A5F4-470F-A2C0-36B8695D1320}" type="parTrans" cxnId="{75669416-1B6A-4E48-A689-F2ED143012F2}">
      <dgm:prSet/>
      <dgm:spPr/>
      <dgm:t>
        <a:bodyPr/>
        <a:lstStyle/>
        <a:p>
          <a:endParaRPr lang="fr-FR"/>
        </a:p>
      </dgm:t>
    </dgm:pt>
    <dgm:pt modelId="{26157658-586A-41BA-9BB3-C301E35A5612}" type="sibTrans" cxnId="{75669416-1B6A-4E48-A689-F2ED143012F2}">
      <dgm:prSet/>
      <dgm:spPr/>
      <dgm:t>
        <a:bodyPr/>
        <a:lstStyle/>
        <a:p>
          <a:endParaRPr lang="fr-FR"/>
        </a:p>
      </dgm:t>
    </dgm:pt>
    <dgm:pt modelId="{9AA99167-3C3A-4773-9E93-C36B67B23851}">
      <dgm:prSet/>
      <dgm:spPr/>
      <dgm:t>
        <a:bodyPr/>
        <a:lstStyle/>
        <a:p>
          <a:r>
            <a:rPr lang="en-GB" dirty="0"/>
            <a:t>Task App API</a:t>
          </a:r>
          <a:endParaRPr lang="fr-FR" dirty="0"/>
        </a:p>
      </dgm:t>
    </dgm:pt>
    <dgm:pt modelId="{DAF9CD91-E27B-4834-81B1-92F40F56CC71}" type="parTrans" cxnId="{790215C9-753E-4437-BFA0-23C9E19F10E3}">
      <dgm:prSet/>
      <dgm:spPr/>
      <dgm:t>
        <a:bodyPr/>
        <a:lstStyle/>
        <a:p>
          <a:endParaRPr lang="fr-FR"/>
        </a:p>
      </dgm:t>
    </dgm:pt>
    <dgm:pt modelId="{47F82024-7A02-497E-AB5A-1B8729B28BCD}" type="sibTrans" cxnId="{790215C9-753E-4437-BFA0-23C9E19F10E3}">
      <dgm:prSet/>
      <dgm:spPr/>
      <dgm:t>
        <a:bodyPr/>
        <a:lstStyle/>
        <a:p>
          <a:endParaRPr lang="fr-FR"/>
        </a:p>
      </dgm:t>
    </dgm:pt>
    <dgm:pt modelId="{B4F21450-DF84-4335-AF2B-2883925A4B44}">
      <dgm:prSet/>
      <dgm:spPr/>
      <dgm:t>
        <a:bodyPr/>
        <a:lstStyle/>
        <a:p>
          <a:r>
            <a:rPr lang="en-GB" dirty="0"/>
            <a:t>Blog App API</a:t>
          </a:r>
          <a:endParaRPr lang="fr-FR" dirty="0"/>
        </a:p>
      </dgm:t>
    </dgm:pt>
    <dgm:pt modelId="{09FA66B4-70AA-4A57-A2E0-791CF31E0AF3}" type="parTrans" cxnId="{EF867D2A-E057-476A-9664-ACC80C593B6D}">
      <dgm:prSet/>
      <dgm:spPr/>
      <dgm:t>
        <a:bodyPr/>
        <a:lstStyle/>
        <a:p>
          <a:endParaRPr lang="fr-FR"/>
        </a:p>
      </dgm:t>
    </dgm:pt>
    <dgm:pt modelId="{F2233A79-ED27-4F4F-9FC2-10A9CF9D73EE}" type="sibTrans" cxnId="{EF867D2A-E057-476A-9664-ACC80C593B6D}">
      <dgm:prSet/>
      <dgm:spPr/>
      <dgm:t>
        <a:bodyPr/>
        <a:lstStyle/>
        <a:p>
          <a:endParaRPr lang="fr-FR"/>
        </a:p>
      </dgm:t>
    </dgm:pt>
    <dgm:pt modelId="{1CE12644-094A-4EF5-B7D4-C75E4F31FD28}">
      <dgm:prSet/>
      <dgm:spPr/>
      <dgm:t>
        <a:bodyPr/>
        <a:lstStyle/>
        <a:p>
          <a:r>
            <a:rPr lang="en-GB" dirty="0"/>
            <a:t>POS App API</a:t>
          </a:r>
          <a:endParaRPr lang="fr-FR" dirty="0"/>
        </a:p>
      </dgm:t>
    </dgm:pt>
    <dgm:pt modelId="{57DAB068-1268-4DDA-8FAA-56E2D1AA42F3}" type="parTrans" cxnId="{D5BD6560-388E-4F28-964A-ECB6831C1919}">
      <dgm:prSet/>
      <dgm:spPr/>
      <dgm:t>
        <a:bodyPr/>
        <a:lstStyle/>
        <a:p>
          <a:endParaRPr lang="fr-FR"/>
        </a:p>
      </dgm:t>
    </dgm:pt>
    <dgm:pt modelId="{D887FC8D-8A3E-413B-964C-E7EE4F23AB60}" type="sibTrans" cxnId="{D5BD6560-388E-4F28-964A-ECB6831C1919}">
      <dgm:prSet/>
      <dgm:spPr/>
      <dgm:t>
        <a:bodyPr/>
        <a:lstStyle/>
        <a:p>
          <a:endParaRPr lang="fr-FR"/>
        </a:p>
      </dgm:t>
    </dgm:pt>
    <dgm:pt modelId="{E3CFC22A-2914-43D5-8818-93AC67785ABA}">
      <dgm:prSet/>
      <dgm:spPr/>
      <dgm:t>
        <a:bodyPr/>
        <a:lstStyle/>
        <a:p>
          <a:r>
            <a:rPr lang="en-GB" dirty="0"/>
            <a:t>Booking App API</a:t>
          </a:r>
          <a:endParaRPr lang="fr-FR" dirty="0"/>
        </a:p>
      </dgm:t>
    </dgm:pt>
    <dgm:pt modelId="{E5BB051A-2F93-4F06-BF46-CF1B2CEA1CBC}" type="parTrans" cxnId="{1A3C71DA-18E1-4BE8-A454-61985B7D5B0B}">
      <dgm:prSet/>
      <dgm:spPr/>
      <dgm:t>
        <a:bodyPr/>
        <a:lstStyle/>
        <a:p>
          <a:endParaRPr lang="fr-FR"/>
        </a:p>
      </dgm:t>
    </dgm:pt>
    <dgm:pt modelId="{F20E559B-2B8C-4DE0-8727-2FC5DC9133B5}" type="sibTrans" cxnId="{1A3C71DA-18E1-4BE8-A454-61985B7D5B0B}">
      <dgm:prSet/>
      <dgm:spPr/>
      <dgm:t>
        <a:bodyPr/>
        <a:lstStyle/>
        <a:p>
          <a:endParaRPr lang="fr-FR"/>
        </a:p>
      </dgm:t>
    </dgm:pt>
    <dgm:pt modelId="{87C7D655-4953-4EFF-9DEB-C4676352A6C0}">
      <dgm:prSet/>
      <dgm:spPr/>
      <dgm:t>
        <a:bodyPr/>
        <a:lstStyle/>
        <a:p>
          <a:r>
            <a:rPr lang="en-GB" dirty="0"/>
            <a:t>Directory App API</a:t>
          </a:r>
          <a:endParaRPr lang="fr-FR" dirty="0"/>
        </a:p>
      </dgm:t>
    </dgm:pt>
    <dgm:pt modelId="{AD59FE0A-A42B-40A4-84F8-E1874CD7B5DB}" type="parTrans" cxnId="{F2311DEE-EF2D-48EB-8C18-04B4E5953339}">
      <dgm:prSet/>
      <dgm:spPr/>
      <dgm:t>
        <a:bodyPr/>
        <a:lstStyle/>
        <a:p>
          <a:endParaRPr lang="fr-FR"/>
        </a:p>
      </dgm:t>
    </dgm:pt>
    <dgm:pt modelId="{5B0415EA-4FAC-4824-9B97-A296FA5601C3}" type="sibTrans" cxnId="{F2311DEE-EF2D-48EB-8C18-04B4E5953339}">
      <dgm:prSet/>
      <dgm:spPr/>
      <dgm:t>
        <a:bodyPr/>
        <a:lstStyle/>
        <a:p>
          <a:endParaRPr lang="fr-FR"/>
        </a:p>
      </dgm:t>
    </dgm:pt>
    <dgm:pt modelId="{11D48709-941E-4FAB-B1A2-EA0E0153AF5D}">
      <dgm:prSet/>
      <dgm:spPr/>
      <dgm:t>
        <a:bodyPr/>
        <a:lstStyle/>
        <a:p>
          <a:r>
            <a:rPr lang="en-GB" dirty="0"/>
            <a:t>Membership App API</a:t>
          </a:r>
          <a:endParaRPr lang="fr-FR" dirty="0"/>
        </a:p>
      </dgm:t>
    </dgm:pt>
    <dgm:pt modelId="{10BD8EC4-3058-4629-9DCC-BE946EA435A6}" type="parTrans" cxnId="{5A595155-F3A7-4C73-B1D4-C67964EA4EA6}">
      <dgm:prSet/>
      <dgm:spPr/>
      <dgm:t>
        <a:bodyPr/>
        <a:lstStyle/>
        <a:p>
          <a:endParaRPr lang="fr-FR"/>
        </a:p>
      </dgm:t>
    </dgm:pt>
    <dgm:pt modelId="{E68F99F9-4539-4D0F-9294-B3653AD2068F}" type="sibTrans" cxnId="{5A595155-F3A7-4C73-B1D4-C67964EA4EA6}">
      <dgm:prSet/>
      <dgm:spPr/>
      <dgm:t>
        <a:bodyPr/>
        <a:lstStyle/>
        <a:p>
          <a:endParaRPr lang="fr-FR"/>
        </a:p>
      </dgm:t>
    </dgm:pt>
    <dgm:pt modelId="{F97A1AFD-4DD6-4143-93CE-A7A7286C861E}">
      <dgm:prSet/>
      <dgm:spPr/>
      <dgm:t>
        <a:bodyPr/>
        <a:lstStyle/>
        <a:p>
          <a:r>
            <a:rPr lang="en-GB" dirty="0"/>
            <a:t>Job App API</a:t>
          </a:r>
          <a:endParaRPr lang="fr-FR" dirty="0"/>
        </a:p>
      </dgm:t>
    </dgm:pt>
    <dgm:pt modelId="{701311DE-C81C-4E52-A9D3-19544DDE8277}" type="sibTrans" cxnId="{80C78392-2B1D-4704-BCDE-0C256D98E889}">
      <dgm:prSet/>
      <dgm:spPr/>
      <dgm:t>
        <a:bodyPr/>
        <a:lstStyle/>
        <a:p>
          <a:endParaRPr lang="fr-FR"/>
        </a:p>
      </dgm:t>
    </dgm:pt>
    <dgm:pt modelId="{5D39C1B6-4FE5-4FED-949C-A72A40E17887}" type="parTrans" cxnId="{80C78392-2B1D-4704-BCDE-0C256D98E889}">
      <dgm:prSet/>
      <dgm:spPr/>
      <dgm:t>
        <a:bodyPr/>
        <a:lstStyle/>
        <a:p>
          <a:endParaRPr lang="fr-FR"/>
        </a:p>
      </dgm:t>
    </dgm:pt>
    <dgm:pt modelId="{2BF605B4-1388-4EA1-A0AC-5961E65B4EEC}">
      <dgm:prSet/>
      <dgm:spPr/>
      <dgm:t>
        <a:bodyPr/>
        <a:lstStyle/>
        <a:p>
          <a:r>
            <a:rPr lang="en-GB" dirty="0"/>
            <a:t>Notes app API</a:t>
          </a:r>
          <a:endParaRPr lang="fr-FR" dirty="0"/>
        </a:p>
      </dgm:t>
    </dgm:pt>
    <dgm:pt modelId="{F85AA14B-FDAB-43C9-B7C8-305A693F9C70}" type="parTrans" cxnId="{BD7FA16B-5BE6-48B2-9FA6-57C2C1E344A5}">
      <dgm:prSet/>
      <dgm:spPr/>
      <dgm:t>
        <a:bodyPr/>
        <a:lstStyle/>
        <a:p>
          <a:endParaRPr lang="fr-FR"/>
        </a:p>
      </dgm:t>
    </dgm:pt>
    <dgm:pt modelId="{979581BA-1429-4C4B-848F-EDFA96E0AA4C}" type="sibTrans" cxnId="{BD7FA16B-5BE6-48B2-9FA6-57C2C1E344A5}">
      <dgm:prSet/>
      <dgm:spPr/>
      <dgm:t>
        <a:bodyPr/>
        <a:lstStyle/>
        <a:p>
          <a:endParaRPr lang="fr-FR"/>
        </a:p>
      </dgm:t>
    </dgm:pt>
    <dgm:pt modelId="{A26C45ED-1B65-4BB6-A360-C3C3DFBB6C49}" type="pres">
      <dgm:prSet presAssocID="{30BCAB6F-75BE-4779-802A-49303D3E5762}" presName="Name0" presStyleCnt="0">
        <dgm:presLayoutVars>
          <dgm:dir/>
          <dgm:animLvl val="lvl"/>
          <dgm:resizeHandles val="exact"/>
        </dgm:presLayoutVars>
      </dgm:prSet>
      <dgm:spPr/>
    </dgm:pt>
    <dgm:pt modelId="{90A3FB1B-FEE9-4C34-B4BD-7A04E3EA8924}" type="pres">
      <dgm:prSet presAssocID="{F5BFE493-4D5F-4F9B-A702-86E027246956}" presName="composite" presStyleCnt="0"/>
      <dgm:spPr/>
    </dgm:pt>
    <dgm:pt modelId="{DD5142FC-03AC-4A58-AFED-F0CBE1A80CD2}" type="pres">
      <dgm:prSet presAssocID="{F5BFE493-4D5F-4F9B-A702-86E0272469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11202F-3508-455D-AA5D-8BFED9D7979C}" type="pres">
      <dgm:prSet presAssocID="{F5BFE493-4D5F-4F9B-A702-86E027246956}" presName="desTx" presStyleLbl="alignAccFollowNode1" presStyleIdx="0" presStyleCnt="3">
        <dgm:presLayoutVars>
          <dgm:bulletEnabled val="1"/>
        </dgm:presLayoutVars>
      </dgm:prSet>
      <dgm:spPr/>
    </dgm:pt>
    <dgm:pt modelId="{FC52AC4F-3A6D-439A-AB0A-66AA5A1EA585}" type="pres">
      <dgm:prSet presAssocID="{06E8DAEF-5879-4B32-8FC9-81FC08D700BC}" presName="space" presStyleCnt="0"/>
      <dgm:spPr/>
    </dgm:pt>
    <dgm:pt modelId="{63515F4E-9096-4DED-845A-FE9ADEEE3F07}" type="pres">
      <dgm:prSet presAssocID="{46DEC283-5DD3-493E-BAC6-C5FD84B77660}" presName="composite" presStyleCnt="0"/>
      <dgm:spPr/>
    </dgm:pt>
    <dgm:pt modelId="{69264568-25DE-4FBC-83EB-BA5BB371BBD7}" type="pres">
      <dgm:prSet presAssocID="{46DEC283-5DD3-493E-BAC6-C5FD84B7766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C940545-B29E-48DD-96D4-C121753F1DFD}" type="pres">
      <dgm:prSet presAssocID="{46DEC283-5DD3-493E-BAC6-C5FD84B77660}" presName="desTx" presStyleLbl="alignAccFollowNode1" presStyleIdx="1" presStyleCnt="3">
        <dgm:presLayoutVars>
          <dgm:bulletEnabled val="1"/>
        </dgm:presLayoutVars>
      </dgm:prSet>
      <dgm:spPr/>
    </dgm:pt>
    <dgm:pt modelId="{4E77533C-B2A6-4AD5-941B-3BED7CE74014}" type="pres">
      <dgm:prSet presAssocID="{088F86CD-9228-41BF-AE76-78550431A1B9}" presName="space" presStyleCnt="0"/>
      <dgm:spPr/>
    </dgm:pt>
    <dgm:pt modelId="{4D9B04EB-33C2-4E04-97DB-944FFD447960}" type="pres">
      <dgm:prSet presAssocID="{63776B04-FCCB-45E2-8F93-E904A754DE7B}" presName="composite" presStyleCnt="0"/>
      <dgm:spPr/>
    </dgm:pt>
    <dgm:pt modelId="{6E03D526-3929-496A-8FF7-017D0BDCADF2}" type="pres">
      <dgm:prSet presAssocID="{63776B04-FCCB-45E2-8F93-E904A754DE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0554C20-8885-4973-8687-6892D7818CDC}" type="pres">
      <dgm:prSet presAssocID="{63776B04-FCCB-45E2-8F93-E904A754DE7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82D010A-1F8E-4986-987F-C731D7B39970}" type="presOf" srcId="{9AA99167-3C3A-4773-9E93-C36B67B23851}" destId="{7211202F-3508-455D-AA5D-8BFED9D7979C}" srcOrd="0" destOrd="3" presId="urn:microsoft.com/office/officeart/2005/8/layout/hList1"/>
    <dgm:cxn modelId="{75669416-1B6A-4E48-A689-F2ED143012F2}" srcId="{84E18807-37B4-4C7B-A8EA-5E677CC9FFE6}" destId="{E224C2D2-557F-4D35-9E96-48F67CC78AC5}" srcOrd="9" destOrd="0" parTransId="{A76AF9CA-A5F4-470F-A2C0-36B8695D1320}" sibTransId="{26157658-586A-41BA-9BB3-C301E35A5612}"/>
    <dgm:cxn modelId="{1633E417-0760-4C52-8657-DB32A6255725}" type="presOf" srcId="{63776B04-FCCB-45E2-8F93-E904A754DE7B}" destId="{6E03D526-3929-496A-8FF7-017D0BDCADF2}" srcOrd="0" destOrd="0" presId="urn:microsoft.com/office/officeart/2005/8/layout/hList1"/>
    <dgm:cxn modelId="{C96CDC19-C71D-472A-90C4-2D6B8C053FE6}" type="presOf" srcId="{1CE12644-094A-4EF5-B7D4-C75E4F31FD28}" destId="{7211202F-3508-455D-AA5D-8BFED9D7979C}" srcOrd="0" destOrd="5" presId="urn:microsoft.com/office/officeart/2005/8/layout/hList1"/>
    <dgm:cxn modelId="{3937C224-0F96-4C3F-A013-F51C31015BC3}" type="presOf" srcId="{F97A1AFD-4DD6-4143-93CE-A7A7286C861E}" destId="{7211202F-3508-455D-AA5D-8BFED9D7979C}" srcOrd="0" destOrd="2" presId="urn:microsoft.com/office/officeart/2005/8/layout/hList1"/>
    <dgm:cxn modelId="{EF867D2A-E057-476A-9664-ACC80C593B6D}" srcId="{84E18807-37B4-4C7B-A8EA-5E677CC9FFE6}" destId="{B4F21450-DF84-4335-AF2B-2883925A4B44}" srcOrd="3" destOrd="0" parTransId="{09FA66B4-70AA-4A57-A2E0-791CF31E0AF3}" sibTransId="{F2233A79-ED27-4F4F-9FC2-10A9CF9D73EE}"/>
    <dgm:cxn modelId="{5CCCED5D-BAD8-443B-A077-8C474283B070}" type="presOf" srcId="{11D48709-941E-4FAB-B1A2-EA0E0153AF5D}" destId="{7211202F-3508-455D-AA5D-8BFED9D7979C}" srcOrd="0" destOrd="8" presId="urn:microsoft.com/office/officeart/2005/8/layout/hList1"/>
    <dgm:cxn modelId="{D5BD6560-388E-4F28-964A-ECB6831C1919}" srcId="{84E18807-37B4-4C7B-A8EA-5E677CC9FFE6}" destId="{1CE12644-094A-4EF5-B7D4-C75E4F31FD28}" srcOrd="4" destOrd="0" parTransId="{57DAB068-1268-4DDA-8FAA-56E2D1AA42F3}" sibTransId="{D887FC8D-8A3E-413B-964C-E7EE4F23AB60}"/>
    <dgm:cxn modelId="{648FB246-59AD-4799-B027-1A0597FA0C2F}" srcId="{30BCAB6F-75BE-4779-802A-49303D3E5762}" destId="{63776B04-FCCB-45E2-8F93-E904A754DE7B}" srcOrd="2" destOrd="0" parTransId="{4803CCB3-8451-4691-B08E-D9F7131A2E82}" sibTransId="{9EABD133-0A7F-4DA8-9E12-3EF584568867}"/>
    <dgm:cxn modelId="{AAB05169-375F-4166-9C57-33A4FE264F21}" type="presOf" srcId="{84E18807-37B4-4C7B-A8EA-5E677CC9FFE6}" destId="{7211202F-3508-455D-AA5D-8BFED9D7979C}" srcOrd="0" destOrd="0" presId="urn:microsoft.com/office/officeart/2005/8/layout/hList1"/>
    <dgm:cxn modelId="{453FE249-7982-4438-BC40-E5B5DA221603}" type="presOf" srcId="{30BCAB6F-75BE-4779-802A-49303D3E5762}" destId="{A26C45ED-1B65-4BB6-A360-C3C3DFBB6C49}" srcOrd="0" destOrd="0" presId="urn:microsoft.com/office/officeart/2005/8/layout/hList1"/>
    <dgm:cxn modelId="{BD7FA16B-5BE6-48B2-9FA6-57C2C1E344A5}" srcId="{84E18807-37B4-4C7B-A8EA-5E677CC9FFE6}" destId="{2BF605B4-1388-4EA1-A0AC-5961E65B4EEC}" srcOrd="8" destOrd="0" parTransId="{F85AA14B-FDAB-43C9-B7C8-305A693F9C70}" sibTransId="{979581BA-1429-4C4B-848F-EDFA96E0AA4C}"/>
    <dgm:cxn modelId="{FCF4354E-DFDA-4786-9280-C5D563FDA09F}" type="presOf" srcId="{FD2BB005-40E6-42F1-904A-3CE6E447C6EB}" destId="{7211202F-3508-455D-AA5D-8BFED9D7979C}" srcOrd="0" destOrd="1" presId="urn:microsoft.com/office/officeart/2005/8/layout/hList1"/>
    <dgm:cxn modelId="{5A595155-F3A7-4C73-B1D4-C67964EA4EA6}" srcId="{84E18807-37B4-4C7B-A8EA-5E677CC9FFE6}" destId="{11D48709-941E-4FAB-B1A2-EA0E0153AF5D}" srcOrd="7" destOrd="0" parTransId="{10BD8EC4-3058-4629-9DCC-BE946EA435A6}" sibTransId="{E68F99F9-4539-4D0F-9294-B3653AD2068F}"/>
    <dgm:cxn modelId="{DB64E378-6062-4736-99A8-E7B139F7E9C7}" type="presOf" srcId="{F5BFE493-4D5F-4F9B-A702-86E027246956}" destId="{DD5142FC-03AC-4A58-AFED-F0CBE1A80CD2}" srcOrd="0" destOrd="0" presId="urn:microsoft.com/office/officeart/2005/8/layout/hList1"/>
    <dgm:cxn modelId="{AF80327C-47A3-4C68-9A6D-F417081B582C}" srcId="{30BCAB6F-75BE-4779-802A-49303D3E5762}" destId="{F5BFE493-4D5F-4F9B-A702-86E027246956}" srcOrd="0" destOrd="0" parTransId="{3CA76FB8-C35A-483D-B20F-C26009BEEDA2}" sibTransId="{06E8DAEF-5879-4B32-8FC9-81FC08D700BC}"/>
    <dgm:cxn modelId="{80C78392-2B1D-4704-BCDE-0C256D98E889}" srcId="{84E18807-37B4-4C7B-A8EA-5E677CC9FFE6}" destId="{F97A1AFD-4DD6-4143-93CE-A7A7286C861E}" srcOrd="1" destOrd="0" parTransId="{5D39C1B6-4FE5-4FED-949C-A72A40E17887}" sibTransId="{701311DE-C81C-4E52-A9D3-19544DDE8277}"/>
    <dgm:cxn modelId="{F399B9A4-AD40-4591-979A-D3461509658F}" srcId="{30BCAB6F-75BE-4779-802A-49303D3E5762}" destId="{46DEC283-5DD3-493E-BAC6-C5FD84B77660}" srcOrd="1" destOrd="0" parTransId="{E3FD42C2-47DE-4BFD-B573-6274202DF7FA}" sibTransId="{088F86CD-9228-41BF-AE76-78550431A1B9}"/>
    <dgm:cxn modelId="{5DC73BA7-3F39-4FE3-AF90-83395B68A7DF}" type="presOf" srcId="{B4F21450-DF84-4335-AF2B-2883925A4B44}" destId="{7211202F-3508-455D-AA5D-8BFED9D7979C}" srcOrd="0" destOrd="4" presId="urn:microsoft.com/office/officeart/2005/8/layout/hList1"/>
    <dgm:cxn modelId="{B60FBCAA-5359-49D6-86ED-9C89DA2D0F62}" type="presOf" srcId="{2BF605B4-1388-4EA1-A0AC-5961E65B4EEC}" destId="{7211202F-3508-455D-AA5D-8BFED9D7979C}" srcOrd="0" destOrd="9" presId="urn:microsoft.com/office/officeart/2005/8/layout/hList1"/>
    <dgm:cxn modelId="{30F109B6-12FD-4E91-832C-3C7E4B30FA73}" type="presOf" srcId="{E3CFC22A-2914-43D5-8818-93AC67785ABA}" destId="{7211202F-3508-455D-AA5D-8BFED9D7979C}" srcOrd="0" destOrd="6" presId="urn:microsoft.com/office/officeart/2005/8/layout/hList1"/>
    <dgm:cxn modelId="{CF0140B7-05EA-4496-9534-2F3839E95D9C}" type="presOf" srcId="{E224C2D2-557F-4D35-9E96-48F67CC78AC5}" destId="{7211202F-3508-455D-AA5D-8BFED9D7979C}" srcOrd="0" destOrd="10" presId="urn:microsoft.com/office/officeart/2005/8/layout/hList1"/>
    <dgm:cxn modelId="{790215C9-753E-4437-BFA0-23C9E19F10E3}" srcId="{84E18807-37B4-4C7B-A8EA-5E677CC9FFE6}" destId="{9AA99167-3C3A-4773-9E93-C36B67B23851}" srcOrd="2" destOrd="0" parTransId="{DAF9CD91-E27B-4834-81B1-92F40F56CC71}" sibTransId="{47F82024-7A02-497E-AB5A-1B8729B28BCD}"/>
    <dgm:cxn modelId="{0F75FED9-7FBA-4015-8C73-2EC02D550B27}" srcId="{F5BFE493-4D5F-4F9B-A702-86E027246956}" destId="{84E18807-37B4-4C7B-A8EA-5E677CC9FFE6}" srcOrd="0" destOrd="0" parTransId="{88E936DE-7C64-4B3C-A69D-0FBB9C0BDE0D}" sibTransId="{D57D988B-7623-48E8-A71C-A97FF8C35790}"/>
    <dgm:cxn modelId="{1A3C71DA-18E1-4BE8-A454-61985B7D5B0B}" srcId="{84E18807-37B4-4C7B-A8EA-5E677CC9FFE6}" destId="{E3CFC22A-2914-43D5-8818-93AC67785ABA}" srcOrd="5" destOrd="0" parTransId="{E5BB051A-2F93-4F06-BF46-CF1B2CEA1CBC}" sibTransId="{F20E559B-2B8C-4DE0-8727-2FC5DC9133B5}"/>
    <dgm:cxn modelId="{F2311DEE-EF2D-48EB-8C18-04B4E5953339}" srcId="{84E18807-37B4-4C7B-A8EA-5E677CC9FFE6}" destId="{87C7D655-4953-4EFF-9DEB-C4676352A6C0}" srcOrd="6" destOrd="0" parTransId="{AD59FE0A-A42B-40A4-84F8-E1874CD7B5DB}" sibTransId="{5B0415EA-4FAC-4824-9B97-A296FA5601C3}"/>
    <dgm:cxn modelId="{E323DAEF-3A0A-47FF-B6C2-618F40D05C82}" type="presOf" srcId="{87C7D655-4953-4EFF-9DEB-C4676352A6C0}" destId="{7211202F-3508-455D-AA5D-8BFED9D7979C}" srcOrd="0" destOrd="7" presId="urn:microsoft.com/office/officeart/2005/8/layout/hList1"/>
    <dgm:cxn modelId="{DE2C10F3-8EB7-4BC8-8332-0AD7212FCAB9}" type="presOf" srcId="{46DEC283-5DD3-493E-BAC6-C5FD84B77660}" destId="{69264568-25DE-4FBC-83EB-BA5BB371BBD7}" srcOrd="0" destOrd="0" presId="urn:microsoft.com/office/officeart/2005/8/layout/hList1"/>
    <dgm:cxn modelId="{96D59BFF-8492-4396-BBC6-5B321E3B144B}" srcId="{84E18807-37B4-4C7B-A8EA-5E677CC9FFE6}" destId="{FD2BB005-40E6-42F1-904A-3CE6E447C6EB}" srcOrd="0" destOrd="0" parTransId="{F50369A1-802E-4843-8785-BE9957C69F5D}" sibTransId="{A20F3293-7875-40C9-B13D-9DBE0F09289D}"/>
    <dgm:cxn modelId="{C220D612-B133-44DF-8DA0-3EC813D4F400}" type="presParOf" srcId="{A26C45ED-1B65-4BB6-A360-C3C3DFBB6C49}" destId="{90A3FB1B-FEE9-4C34-B4BD-7A04E3EA8924}" srcOrd="0" destOrd="0" presId="urn:microsoft.com/office/officeart/2005/8/layout/hList1"/>
    <dgm:cxn modelId="{CDC905DC-7F56-47FE-AEFB-0D5F708ED399}" type="presParOf" srcId="{90A3FB1B-FEE9-4C34-B4BD-7A04E3EA8924}" destId="{DD5142FC-03AC-4A58-AFED-F0CBE1A80CD2}" srcOrd="0" destOrd="0" presId="urn:microsoft.com/office/officeart/2005/8/layout/hList1"/>
    <dgm:cxn modelId="{B96C309D-0E7A-4559-935D-20683CB75ACD}" type="presParOf" srcId="{90A3FB1B-FEE9-4C34-B4BD-7A04E3EA8924}" destId="{7211202F-3508-455D-AA5D-8BFED9D7979C}" srcOrd="1" destOrd="0" presId="urn:microsoft.com/office/officeart/2005/8/layout/hList1"/>
    <dgm:cxn modelId="{8103FE77-A1BF-467C-86FB-483EED645ACC}" type="presParOf" srcId="{A26C45ED-1B65-4BB6-A360-C3C3DFBB6C49}" destId="{FC52AC4F-3A6D-439A-AB0A-66AA5A1EA585}" srcOrd="1" destOrd="0" presId="urn:microsoft.com/office/officeart/2005/8/layout/hList1"/>
    <dgm:cxn modelId="{72D7B93B-EEA2-48D2-9225-250D8A3333BB}" type="presParOf" srcId="{A26C45ED-1B65-4BB6-A360-C3C3DFBB6C49}" destId="{63515F4E-9096-4DED-845A-FE9ADEEE3F07}" srcOrd="2" destOrd="0" presId="urn:microsoft.com/office/officeart/2005/8/layout/hList1"/>
    <dgm:cxn modelId="{BDF823EE-901F-4658-9B2E-BF5AC7C69606}" type="presParOf" srcId="{63515F4E-9096-4DED-845A-FE9ADEEE3F07}" destId="{69264568-25DE-4FBC-83EB-BA5BB371BBD7}" srcOrd="0" destOrd="0" presId="urn:microsoft.com/office/officeart/2005/8/layout/hList1"/>
    <dgm:cxn modelId="{B77EAC62-59C8-4DDA-A878-23931742731A}" type="presParOf" srcId="{63515F4E-9096-4DED-845A-FE9ADEEE3F07}" destId="{4C940545-B29E-48DD-96D4-C121753F1DFD}" srcOrd="1" destOrd="0" presId="urn:microsoft.com/office/officeart/2005/8/layout/hList1"/>
    <dgm:cxn modelId="{61602F16-2797-44DE-8C94-0C67A12CBF1C}" type="presParOf" srcId="{A26C45ED-1B65-4BB6-A360-C3C3DFBB6C49}" destId="{4E77533C-B2A6-4AD5-941B-3BED7CE74014}" srcOrd="3" destOrd="0" presId="urn:microsoft.com/office/officeart/2005/8/layout/hList1"/>
    <dgm:cxn modelId="{4D63FDE0-E9C0-4001-AC45-CB52007BA11D}" type="presParOf" srcId="{A26C45ED-1B65-4BB6-A360-C3C3DFBB6C49}" destId="{4D9B04EB-33C2-4E04-97DB-944FFD447960}" srcOrd="4" destOrd="0" presId="urn:microsoft.com/office/officeart/2005/8/layout/hList1"/>
    <dgm:cxn modelId="{B3419C7E-6D72-48B2-8A30-C1289E874DB1}" type="presParOf" srcId="{4D9B04EB-33C2-4E04-97DB-944FFD447960}" destId="{6E03D526-3929-496A-8FF7-017D0BDCADF2}" srcOrd="0" destOrd="0" presId="urn:microsoft.com/office/officeart/2005/8/layout/hList1"/>
    <dgm:cxn modelId="{69C3D707-FC0B-44E5-9984-BE0EEFA2F9CA}" type="presParOf" srcId="{4D9B04EB-33C2-4E04-97DB-944FFD447960}" destId="{40554C20-8885-4973-8687-6892D7818C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/>
            <a:t>Demo</a:t>
          </a:r>
          <a:endParaRPr lang="fr-FR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Create</a:t>
          </a:r>
          <a:r>
            <a:rPr lang="fr-FR" dirty="0"/>
            <a:t> a folder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NotesAppAPI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Open terminal or </a:t>
          </a:r>
          <a:r>
            <a:rPr lang="fr-FR" dirty="0" err="1"/>
            <a:t>powershell</a:t>
          </a:r>
          <a:r>
            <a:rPr lang="fr-FR" dirty="0"/>
            <a:t> in </a:t>
          </a:r>
          <a:r>
            <a:rPr lang="fr-FR" dirty="0" err="1"/>
            <a:t>it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solution </a:t>
          </a:r>
          <a:r>
            <a:rPr lang="fr-FR" dirty="0" err="1"/>
            <a:t>with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/>
            <a:t>dotnet new sln</a:t>
          </a:r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/>
            <a:t>4. Create API in NotesAPI folder with: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fr-FR"/>
            <a:t>dotnet new webapi –o NotesAPI </a:t>
          </a:r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/>
            <a:t>5. Add that API project to our Solution csproj: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r>
            <a:rPr lang="fr-FR"/>
            <a:t>dotnet sln add NotesAPI</a:t>
          </a:r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4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FC6246-59C8-48D4-A0C0-97F50C3BB75B}" type="pres">
      <dgm:prSet presAssocID="{A96EE1C5-416B-47CF-BC06-D8C42AF600AD}" presName="spacer" presStyleCnt="0"/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1" presStyleCnt="4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2" presStyleCnt="4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23B8B3CA-B00D-4C0A-B947-4C0D41C4ACF9}" type="presParOf" srcId="{A2881BBB-A3F6-4248-9A7E-9903C0C96DE2}" destId="{12FC6246-59C8-48D4-A0C0-97F50C3BB75B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In </a:t>
          </a:r>
          <a:r>
            <a:rPr lang="fr-FR" dirty="0" err="1"/>
            <a:t>NotesAPI</a:t>
          </a:r>
          <a:r>
            <a:rPr lang="fr-FR" dirty="0"/>
            <a:t> folder 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Create</a:t>
          </a:r>
          <a:r>
            <a:rPr lang="fr-FR" dirty="0"/>
            <a:t> a folder </a:t>
          </a:r>
          <a:r>
            <a:rPr lang="fr-FR" dirty="0" err="1"/>
            <a:t>named</a:t>
          </a:r>
          <a:r>
            <a:rPr lang="fr-FR" dirty="0"/>
            <a:t> </a:t>
          </a:r>
          <a:r>
            <a:rPr lang="fr-FR" dirty="0" err="1"/>
            <a:t>Entities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</a:t>
          </a:r>
          <a:r>
            <a:rPr lang="fr-FR" dirty="0" err="1"/>
            <a:t>Create</a:t>
          </a:r>
          <a:r>
            <a:rPr lang="fr-FR" dirty="0"/>
            <a:t> a class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properties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 dirty="0"/>
            <a:t>Type PROP and </a:t>
          </a:r>
          <a:r>
            <a:rPr lang="fr-FR" dirty="0" err="1"/>
            <a:t>press</a:t>
          </a:r>
          <a:r>
            <a:rPr lang="fr-FR" dirty="0"/>
            <a:t> enter</a:t>
          </a:r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 dirty="0"/>
            <a:t>4. </a:t>
          </a:r>
          <a:r>
            <a:rPr lang="fr-FR" dirty="0" err="1"/>
            <a:t>Create</a:t>
          </a:r>
          <a:r>
            <a:rPr lang="fr-FR" dirty="0"/>
            <a:t> Id and Description </a:t>
          </a:r>
          <a:r>
            <a:rPr lang="fr-FR" dirty="0" err="1"/>
            <a:t>properties</a:t>
          </a:r>
          <a:r>
            <a:rPr lang="fr-FR" dirty="0"/>
            <a:t>: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int Id { get; set; }</a:t>
          </a:r>
          <a:endParaRPr lang="fr-FR" dirty="0"/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 dirty="0"/>
            <a:t>5. Open </a:t>
          </a:r>
          <a:r>
            <a:rPr lang="fr-FR" dirty="0" err="1"/>
            <a:t>API.csproj</a:t>
          </a:r>
          <a:r>
            <a:rPr lang="fr-FR" dirty="0"/>
            <a:t> and set </a:t>
          </a:r>
          <a:r>
            <a:rPr lang="fr-FR" dirty="0" err="1"/>
            <a:t>Nullable</a:t>
          </a:r>
          <a:r>
            <a:rPr lang="fr-FR" dirty="0"/>
            <a:t> as </a:t>
          </a:r>
          <a:r>
            <a:rPr lang="fr-FR" dirty="0" err="1"/>
            <a:t>disable</a:t>
          </a:r>
          <a:r>
            <a:rPr lang="fr-FR" dirty="0"/>
            <a:t>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Nullable</a:t>
          </a:r>
          <a:r>
            <a:rPr lang="fr-FR" b="0" dirty="0"/>
            <a:t>&gt;</a:t>
          </a:r>
          <a:r>
            <a:rPr lang="fr-FR" b="0" dirty="0" err="1"/>
            <a:t>disable</a:t>
          </a:r>
          <a:r>
            <a:rPr lang="fr-FR" b="0" dirty="0"/>
            <a:t>&lt;/</a:t>
          </a:r>
          <a:r>
            <a:rPr lang="fr-FR" b="0" dirty="0" err="1"/>
            <a:t>Nullable</a:t>
          </a:r>
          <a:r>
            <a:rPr lang="fr-FR" b="0" dirty="0"/>
            <a:t>&gt;</a:t>
          </a:r>
          <a:endParaRPr lang="fr-FR" dirty="0"/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 err="1"/>
            <a:t>Note.cs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AFF8ED3-4268-4A8C-B260-464A1F1B2027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string Description { get; set; }</a:t>
          </a:r>
        </a:p>
      </dgm:t>
    </dgm:pt>
    <dgm:pt modelId="{64079617-0FEC-4D5B-AC42-2F337DB31435}" type="parTrans" cxnId="{8B6FDA30-1A93-49DB-A3E7-0380506C9B6B}">
      <dgm:prSet/>
      <dgm:spPr/>
      <dgm:t>
        <a:bodyPr/>
        <a:lstStyle/>
        <a:p>
          <a:endParaRPr lang="fr-FR"/>
        </a:p>
      </dgm:t>
    </dgm:pt>
    <dgm:pt modelId="{C3FF12F5-F00F-45B5-90FB-2DD0ECE16D36}" type="sibTrans" cxnId="{8B6FDA30-1A93-49DB-A3E7-0380506C9B6B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5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5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3" presStyleCnt="5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F829710-82C4-4912-86CE-548DB07CAE17}" type="presOf" srcId="{7AFF8ED3-4268-4A8C-B260-464A1F1B2027}" destId="{5F651612-C44B-4032-9B4D-ABC32299BE8B}" srcOrd="0" destOrd="1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8B6FDA30-1A93-49DB-A3E7-0380506C9B6B}" srcId="{925CAA27-A1C3-4539-AD55-61B95347CE81}" destId="{7AFF8ED3-4268-4A8C-B260-464A1F1B2027}" srcOrd="1" destOrd="0" parTransId="{64079617-0FEC-4D5B-AC42-2F337DB31435}" sibTransId="{C3FF12F5-F00F-45B5-90FB-2DD0ECE16D36}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</a:t>
          </a:r>
          <a:r>
            <a:rPr lang="fr-FR" dirty="0" err="1"/>
            <a:t>NugetGallery</a:t>
          </a:r>
          <a:r>
            <a:rPr lang="fr-FR" dirty="0"/>
            <a:t> in VS Code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Search</a:t>
          </a:r>
          <a:r>
            <a:rPr lang="fr-FR" dirty="0"/>
            <a:t> </a:t>
          </a:r>
          <a:r>
            <a:rPr lang="fr-FR" dirty="0" err="1"/>
            <a:t>microsoft.entityframeworkcore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Install packages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a folder </a:t>
          </a:r>
          <a:r>
            <a:rPr lang="fr-FR" dirty="0" err="1"/>
            <a:t>named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en-GB" dirty="0"/>
            <a:t>Data</a:t>
          </a:r>
          <a:endParaRPr lang="fr-FR" dirty="0"/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 dirty="0"/>
            <a:t>4.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NotesContext.cs</a:t>
          </a:r>
          <a:r>
            <a:rPr lang="fr-FR" dirty="0"/>
            <a:t> in Data folder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en-US" b="0" i="1" dirty="0"/>
            <a:t>Derive from </a:t>
          </a:r>
          <a:r>
            <a:rPr lang="en-US" b="0" i="1" dirty="0" err="1"/>
            <a:t>DbContext</a:t>
          </a:r>
          <a:endParaRPr lang="fr-FR" dirty="0"/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 dirty="0"/>
            <a:t>5.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constructor</a:t>
          </a:r>
          <a:r>
            <a:rPr lang="fr-FR" dirty="0"/>
            <a:t>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endParaRPr lang="fr-FR" dirty="0"/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 err="1"/>
            <a:t>Microsoft.EntityFrameworkCore.Design</a:t>
          </a:r>
          <a:r>
            <a:rPr lang="en-GB" dirty="0"/>
            <a:t> and </a:t>
          </a:r>
          <a:r>
            <a:rPr lang="en-GB" dirty="0" err="1"/>
            <a:t>Microsoft.EntityFrameworkCore.SQlite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6C446890-41A7-40C7-8F57-DFCDD6A4200C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class </a:t>
          </a:r>
          <a:r>
            <a:rPr lang="fr-FR" b="0" dirty="0" err="1"/>
            <a:t>NotesContext</a:t>
          </a:r>
          <a:r>
            <a:rPr lang="fr-FR" b="0" dirty="0"/>
            <a:t> : </a:t>
          </a:r>
          <a:r>
            <a:rPr lang="fr-FR" b="0" dirty="0" err="1"/>
            <a:t>DbContext</a:t>
          </a:r>
          <a:endParaRPr lang="fr-FR" dirty="0"/>
        </a:p>
      </dgm:t>
    </dgm:pt>
    <dgm:pt modelId="{53D063D1-CE49-4F1D-AAB8-A2D5BDCC2A60}" type="parTrans" cxnId="{97B47FC9-45DD-49DF-ABBE-A99975418768}">
      <dgm:prSet/>
      <dgm:spPr/>
      <dgm:t>
        <a:bodyPr/>
        <a:lstStyle/>
        <a:p>
          <a:endParaRPr lang="fr-FR"/>
        </a:p>
      </dgm:t>
    </dgm:pt>
    <dgm:pt modelId="{D8DC68E1-0379-4897-A29D-C5BED971D09F}" type="sibTrans" cxnId="{97B47FC9-45DD-49DF-ABBE-A99975418768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5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5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3" presStyleCnt="5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EACDEA5F-A4FC-4FA1-AFD0-161FB30DDBF0}" type="presOf" srcId="{6C446890-41A7-40C7-8F57-DFCDD6A4200C}" destId="{5F651612-C44B-4032-9B4D-ABC32299BE8B}" srcOrd="0" destOrd="1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97B47FC9-45DD-49DF-ABBE-A99975418768}" srcId="{AC200C69-38F6-4575-B0A7-8AEA64ABA94E}" destId="{6C446890-41A7-40C7-8F57-DFCDD6A4200C}" srcOrd="0" destOrd="0" parTransId="{53D063D1-CE49-4F1D-AAB8-A2D5BDCC2A60}" sibTransId="{D8DC68E1-0379-4897-A29D-C5BED971D09F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DbSet</a:t>
          </a:r>
          <a:r>
            <a:rPr lang="fr-FR" dirty="0"/>
            <a:t> </a:t>
          </a:r>
          <a:r>
            <a:rPr lang="fr-FR" dirty="0" err="1"/>
            <a:t>property</a:t>
          </a:r>
          <a:r>
            <a:rPr lang="fr-FR" dirty="0"/>
            <a:t> to use </a:t>
          </a:r>
          <a:r>
            <a:rPr lang="fr-FR" dirty="0" err="1"/>
            <a:t>it</a:t>
          </a:r>
          <a:r>
            <a:rPr lang="fr-FR" dirty="0"/>
            <a:t> as table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dirty="0" err="1"/>
            <a:t>DbSet</a:t>
          </a:r>
          <a:r>
            <a:rPr lang="en-US" b="0" dirty="0"/>
            <a:t>&lt;Note&gt; Notes { get; set; }</a:t>
          </a:r>
          <a:r>
            <a:rPr lang="fr-FR" b="0" dirty="0"/>
            <a:t> 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In </a:t>
          </a:r>
          <a:r>
            <a:rPr lang="en-GB" dirty="0" err="1"/>
            <a:t>Program.cs</a:t>
          </a:r>
          <a:r>
            <a:rPr lang="en-GB" dirty="0"/>
            <a:t>, line 7, add: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US" b="0" dirty="0" err="1"/>
            <a:t>builder.Services.AddDbContext</a:t>
          </a:r>
          <a:r>
            <a:rPr lang="en-US" b="0" dirty="0"/>
            <a:t>&lt;</a:t>
          </a:r>
          <a:r>
            <a:rPr lang="en-US" b="0" dirty="0" err="1"/>
            <a:t>NotesContext</a:t>
          </a:r>
          <a:r>
            <a:rPr lang="en-US" b="0" dirty="0"/>
            <a:t>&gt;(opt =&gt; </a:t>
          </a:r>
          <a:r>
            <a:rPr lang="fr-FR" b="0" dirty="0"/>
            <a:t>{</a:t>
          </a:r>
          <a:r>
            <a:rPr lang="en-US" b="0" dirty="0" err="1"/>
            <a:t>opt.UseSqlite</a:t>
          </a:r>
          <a:r>
            <a:rPr lang="en-US" b="0" dirty="0"/>
            <a:t>(</a:t>
          </a:r>
          <a:r>
            <a:rPr lang="en-US" b="0" dirty="0" err="1"/>
            <a:t>builder.Configuration.GetConnectionString</a:t>
          </a:r>
          <a:r>
            <a:rPr lang="en-US" b="0" dirty="0"/>
            <a:t>("</a:t>
          </a:r>
          <a:r>
            <a:rPr lang="en-US" b="0" dirty="0" err="1"/>
            <a:t>DefaultConnection</a:t>
          </a:r>
          <a:r>
            <a:rPr lang="en-US" b="0" dirty="0"/>
            <a:t>"));</a:t>
          </a:r>
          <a:r>
            <a:rPr lang="fr-FR" b="0" dirty="0"/>
            <a:t>});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Open </a:t>
          </a:r>
          <a:r>
            <a:rPr lang="fr-FR" dirty="0" err="1"/>
            <a:t>appSettings.Development.json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/>
            <a:t>Add </a:t>
          </a:r>
          <a:r>
            <a:rPr lang="fr-FR" b="0" dirty="0"/>
            <a:t>"</a:t>
          </a:r>
          <a:r>
            <a:rPr lang="fr-FR" b="0" dirty="0" err="1"/>
            <a:t>ConnectionStrings</a:t>
          </a:r>
          <a:r>
            <a:rPr lang="fr-FR" b="0" dirty="0"/>
            <a:t>": {</a:t>
          </a:r>
          <a:r>
            <a:rPr lang="en-US" b="0" dirty="0"/>
            <a:t>"</a:t>
          </a:r>
          <a:r>
            <a:rPr lang="en-US" b="0" dirty="0" err="1"/>
            <a:t>DefaultConnection</a:t>
          </a:r>
          <a:r>
            <a:rPr lang="en-US" b="0" dirty="0"/>
            <a:t>": "Data Source= </a:t>
          </a:r>
          <a:r>
            <a:rPr lang="en-US" b="0" dirty="0" err="1"/>
            <a:t>notes.db</a:t>
          </a:r>
          <a:r>
            <a:rPr lang="en-US" b="0" dirty="0"/>
            <a:t>"</a:t>
          </a:r>
          <a:r>
            <a:rPr lang="fr-FR" b="0" dirty="0"/>
            <a:t>}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Learning plan of next weeks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85D3523B-A210-4094-A556-534984F7DD75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Our Approach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E9D0773B-D40D-4383-A82F-C590DA07E551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API Creation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693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1. Google dotnet </a:t>
          </a:r>
          <a:r>
            <a:rPr lang="en-GB" sz="2700" kern="1200" dirty="0" err="1"/>
            <a:t>ef</a:t>
          </a:r>
          <a:r>
            <a:rPr lang="en-GB" sz="2700" kern="1200" dirty="0"/>
            <a:t> and get latest version from nuget.org</a:t>
          </a:r>
          <a:endParaRPr lang="fr-FR" sz="2700" kern="1200" dirty="0"/>
        </a:p>
      </dsp:txBody>
      <dsp:txXfrm>
        <a:off x="31613" y="38543"/>
        <a:ext cx="9995173" cy="584369"/>
      </dsp:txXfrm>
    </dsp:sp>
    <dsp:sp modelId="{B906D895-5341-45E3-8691-E2223E7BB37B}">
      <dsp:nvSpPr>
        <dsp:cNvPr id="0" name=""/>
        <dsp:cNvSpPr/>
      </dsp:nvSpPr>
      <dsp:spPr>
        <a:xfrm>
          <a:off x="0" y="73228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2. Open terminal in VS Code</a:t>
          </a:r>
          <a:endParaRPr lang="fr-FR" sz="2700" kern="1200" dirty="0"/>
        </a:p>
      </dsp:txBody>
      <dsp:txXfrm>
        <a:off x="31613" y="763898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137988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 dirty="0"/>
            <a:t>Run: </a:t>
          </a:r>
          <a:r>
            <a:rPr lang="fr-FR" sz="2100" b="0" kern="1200" dirty="0" err="1"/>
            <a:t>dotnet</a:t>
          </a:r>
          <a:r>
            <a:rPr lang="fr-FR" sz="2100" b="0" kern="1200" dirty="0"/>
            <a:t> </a:t>
          </a:r>
          <a:r>
            <a:rPr lang="fr-FR" sz="2100" b="0" kern="1200" dirty="0" err="1"/>
            <a:t>tool</a:t>
          </a:r>
          <a:r>
            <a:rPr lang="fr-FR" sz="2100" b="0" kern="1200" dirty="0"/>
            <a:t> </a:t>
          </a:r>
          <a:r>
            <a:rPr lang="fr-FR" sz="2100" b="0" kern="1200" dirty="0" err="1"/>
            <a:t>install</a:t>
          </a:r>
          <a:r>
            <a:rPr lang="fr-FR" sz="2100" b="0" kern="1200" dirty="0"/>
            <a:t> --global </a:t>
          </a:r>
          <a:r>
            <a:rPr lang="fr-FR" sz="2100" b="0" kern="1200" dirty="0" err="1"/>
            <a:t>dotnet-ef</a:t>
          </a:r>
          <a:r>
            <a:rPr lang="fr-FR" sz="2100" b="0" kern="1200" dirty="0"/>
            <a:t> --version 7.0.11</a:t>
          </a:r>
          <a:endParaRPr lang="fr-FR" sz="2100" kern="1200" dirty="0"/>
        </a:p>
      </dsp:txBody>
      <dsp:txXfrm>
        <a:off x="0" y="1379880"/>
        <a:ext cx="10058399" cy="447120"/>
      </dsp:txXfrm>
    </dsp:sp>
    <dsp:sp modelId="{A223501E-9185-4566-99E3-B8B2EA1C8F91}">
      <dsp:nvSpPr>
        <dsp:cNvPr id="0" name=""/>
        <dsp:cNvSpPr/>
      </dsp:nvSpPr>
      <dsp:spPr>
        <a:xfrm>
          <a:off x="0" y="182700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3. </a:t>
          </a:r>
          <a:r>
            <a:rPr lang="fr-FR" sz="2700" kern="1200" dirty="0" err="1"/>
            <a:t>Create</a:t>
          </a:r>
          <a:r>
            <a:rPr lang="fr-FR" sz="2700" kern="1200" dirty="0"/>
            <a:t> migration in </a:t>
          </a:r>
          <a:r>
            <a:rPr lang="fr-FR" sz="2700" kern="1200" dirty="0" err="1"/>
            <a:t>NotesAPI</a:t>
          </a:r>
          <a:r>
            <a:rPr lang="fr-FR" sz="2700" kern="1200" dirty="0"/>
            <a:t> folder</a:t>
          </a:r>
        </a:p>
      </dsp:txBody>
      <dsp:txXfrm>
        <a:off x="31613" y="1858613"/>
        <a:ext cx="9995173" cy="584369"/>
      </dsp:txXfrm>
    </dsp:sp>
    <dsp:sp modelId="{692FE56C-E8E4-4BBD-BD7A-F1E443BF6914}">
      <dsp:nvSpPr>
        <dsp:cNvPr id="0" name=""/>
        <dsp:cNvSpPr/>
      </dsp:nvSpPr>
      <dsp:spPr>
        <a:xfrm>
          <a:off x="0" y="247459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 err="1"/>
            <a:t>dotnet</a:t>
          </a:r>
          <a:r>
            <a:rPr lang="fr-FR" sz="2100" kern="1200" dirty="0"/>
            <a:t> </a:t>
          </a:r>
          <a:r>
            <a:rPr lang="fr-FR" sz="2100" kern="1200" dirty="0" err="1"/>
            <a:t>ef</a:t>
          </a:r>
          <a:r>
            <a:rPr lang="fr-FR" sz="2100" kern="1200" dirty="0"/>
            <a:t> migrations </a:t>
          </a:r>
          <a:r>
            <a:rPr lang="fr-FR" sz="2100" kern="1200" dirty="0" err="1"/>
            <a:t>add</a:t>
          </a:r>
          <a:r>
            <a:rPr lang="fr-FR" sz="2100" kern="1200" dirty="0"/>
            <a:t> </a:t>
          </a:r>
          <a:r>
            <a:rPr lang="fr-FR" sz="2100" kern="1200" dirty="0" err="1"/>
            <a:t>InitialMigration</a:t>
          </a:r>
          <a:r>
            <a:rPr lang="fr-FR" sz="2100" kern="1200" dirty="0"/>
            <a:t> -o Data/Migrations</a:t>
          </a:r>
        </a:p>
      </dsp:txBody>
      <dsp:txXfrm>
        <a:off x="0" y="2474595"/>
        <a:ext cx="10058399" cy="447120"/>
      </dsp:txXfrm>
    </dsp:sp>
    <dsp:sp modelId="{23726B17-9C22-4AEB-A98B-54C1FA26BD7E}">
      <dsp:nvSpPr>
        <dsp:cNvPr id="0" name=""/>
        <dsp:cNvSpPr/>
      </dsp:nvSpPr>
      <dsp:spPr>
        <a:xfrm>
          <a:off x="0" y="292171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4. Create DB</a:t>
          </a:r>
          <a:endParaRPr lang="fr-FR" sz="2700" kern="1200" dirty="0"/>
        </a:p>
      </dsp:txBody>
      <dsp:txXfrm>
        <a:off x="31613" y="2953328"/>
        <a:ext cx="9995173" cy="584369"/>
      </dsp:txXfrm>
    </dsp:sp>
    <dsp:sp modelId="{A19B6593-8E8B-4B1E-B1ED-9AFE2E1B768E}">
      <dsp:nvSpPr>
        <dsp:cNvPr id="0" name=""/>
        <dsp:cNvSpPr/>
      </dsp:nvSpPr>
      <dsp:spPr>
        <a:xfrm>
          <a:off x="0" y="356931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dotnet </a:t>
          </a:r>
          <a:r>
            <a:rPr lang="en-GB" sz="2100" kern="1200" dirty="0" err="1"/>
            <a:t>ef</a:t>
          </a:r>
          <a:r>
            <a:rPr lang="en-GB" sz="2100" kern="1200" dirty="0"/>
            <a:t> database update</a:t>
          </a:r>
          <a:endParaRPr lang="fr-FR" sz="2100" kern="1200" dirty="0"/>
        </a:p>
      </dsp:txBody>
      <dsp:txXfrm>
        <a:off x="0" y="3569310"/>
        <a:ext cx="10058399" cy="447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8579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1. Create an API controller class</a:t>
          </a:r>
          <a:endParaRPr lang="fr-FR" sz="1900" kern="1200" dirty="0"/>
        </a:p>
      </dsp:txBody>
      <dsp:txXfrm>
        <a:off x="22246" y="108038"/>
        <a:ext cx="10013907" cy="411223"/>
      </dsp:txXfrm>
    </dsp:sp>
    <dsp:sp modelId="{FF1A153A-3C5A-4FD3-AED1-6C064FFEF4DB}">
      <dsp:nvSpPr>
        <dsp:cNvPr id="0" name=""/>
        <dsp:cNvSpPr/>
      </dsp:nvSpPr>
      <dsp:spPr>
        <a:xfrm>
          <a:off x="0" y="54150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 err="1"/>
            <a:t>NotesController</a:t>
          </a:r>
          <a:endParaRPr lang="fr-FR" sz="1500" kern="1200" dirty="0"/>
        </a:p>
      </dsp:txBody>
      <dsp:txXfrm>
        <a:off x="0" y="541507"/>
        <a:ext cx="10058399" cy="314640"/>
      </dsp:txXfrm>
    </dsp:sp>
    <dsp:sp modelId="{B906D895-5341-45E3-8691-E2223E7BB37B}">
      <dsp:nvSpPr>
        <dsp:cNvPr id="0" name=""/>
        <dsp:cNvSpPr/>
      </dsp:nvSpPr>
      <dsp:spPr>
        <a:xfrm>
          <a:off x="0" y="85614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2. Add constructor</a:t>
          </a:r>
          <a:endParaRPr lang="fr-FR" sz="1900" kern="1200" dirty="0"/>
        </a:p>
      </dsp:txBody>
      <dsp:txXfrm>
        <a:off x="22246" y="878393"/>
        <a:ext cx="10013907" cy="411223"/>
      </dsp:txXfrm>
    </dsp:sp>
    <dsp:sp modelId="{B531C758-8D7E-4D4B-BF50-800E4555E1F5}">
      <dsp:nvSpPr>
        <dsp:cNvPr id="0" name=""/>
        <dsp:cNvSpPr/>
      </dsp:nvSpPr>
      <dsp:spPr>
        <a:xfrm>
          <a:off x="0" y="131186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i="1" kern="1200" dirty="0"/>
            <a:t>public</a:t>
          </a:r>
          <a:r>
            <a:rPr lang="fr-FR" sz="1500" b="0" kern="1200" dirty="0"/>
            <a:t> </a:t>
          </a:r>
          <a:r>
            <a:rPr lang="fr-FR" sz="1500" b="0" kern="1200" dirty="0" err="1"/>
            <a:t>NotesController</a:t>
          </a:r>
          <a:r>
            <a:rPr lang="fr-FR" sz="1500" b="0" kern="1200" dirty="0"/>
            <a:t>(</a:t>
          </a:r>
          <a:r>
            <a:rPr lang="fr-FR" sz="1500" b="0" kern="1200" dirty="0" err="1"/>
            <a:t>NotesContext</a:t>
          </a:r>
          <a:r>
            <a:rPr lang="fr-FR" sz="1500" b="0" kern="1200" dirty="0"/>
            <a:t> </a:t>
          </a:r>
          <a:r>
            <a:rPr lang="fr-FR" sz="1500" b="0" kern="1200" dirty="0" err="1"/>
            <a:t>context</a:t>
          </a:r>
          <a:r>
            <a:rPr lang="fr-FR" sz="1500" b="0" kern="1200" dirty="0"/>
            <a:t>){}</a:t>
          </a:r>
          <a:endParaRPr lang="fr-FR" sz="1500" kern="1200" dirty="0"/>
        </a:p>
      </dsp:txBody>
      <dsp:txXfrm>
        <a:off x="0" y="1311862"/>
        <a:ext cx="10058399" cy="314640"/>
      </dsp:txXfrm>
    </dsp:sp>
    <dsp:sp modelId="{A223501E-9185-4566-99E3-B8B2EA1C8F91}">
      <dsp:nvSpPr>
        <dsp:cNvPr id="0" name=""/>
        <dsp:cNvSpPr/>
      </dsp:nvSpPr>
      <dsp:spPr>
        <a:xfrm>
          <a:off x="0" y="162650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3. </a:t>
          </a:r>
          <a:r>
            <a:rPr lang="fr-FR" sz="1900" kern="1200" dirty="0" err="1"/>
            <a:t>Inject</a:t>
          </a:r>
          <a:r>
            <a:rPr lang="fr-FR" sz="1900" kern="1200" dirty="0"/>
            <a:t> </a:t>
          </a:r>
          <a:r>
            <a:rPr lang="fr-FR" sz="1900" kern="1200" dirty="0" err="1"/>
            <a:t>NotesContext</a:t>
          </a:r>
          <a:endParaRPr lang="fr-FR" sz="1900" kern="1200" dirty="0"/>
        </a:p>
      </dsp:txBody>
      <dsp:txXfrm>
        <a:off x="22246" y="1648748"/>
        <a:ext cx="10013907" cy="411223"/>
      </dsp:txXfrm>
    </dsp:sp>
    <dsp:sp modelId="{692FE56C-E8E4-4BBD-BD7A-F1E443BF6914}">
      <dsp:nvSpPr>
        <dsp:cNvPr id="0" name=""/>
        <dsp:cNvSpPr/>
      </dsp:nvSpPr>
      <dsp:spPr>
        <a:xfrm>
          <a:off x="0" y="208221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500" kern="1200" dirty="0"/>
        </a:p>
      </dsp:txBody>
      <dsp:txXfrm>
        <a:off x="0" y="2082217"/>
        <a:ext cx="10058399" cy="314640"/>
      </dsp:txXfrm>
    </dsp:sp>
    <dsp:sp modelId="{23726B17-9C22-4AEB-A98B-54C1FA26BD7E}">
      <dsp:nvSpPr>
        <dsp:cNvPr id="0" name=""/>
        <dsp:cNvSpPr/>
      </dsp:nvSpPr>
      <dsp:spPr>
        <a:xfrm>
          <a:off x="0" y="2398698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4. Create GET Endpoint</a:t>
          </a:r>
          <a:endParaRPr lang="fr-FR" sz="1900" kern="1200" dirty="0"/>
        </a:p>
      </dsp:txBody>
      <dsp:txXfrm>
        <a:off x="22246" y="2420944"/>
        <a:ext cx="10013907" cy="411223"/>
      </dsp:txXfrm>
    </dsp:sp>
    <dsp:sp modelId="{A19B6593-8E8B-4B1E-B1ED-9AFE2E1B768E}">
      <dsp:nvSpPr>
        <dsp:cNvPr id="0" name=""/>
        <dsp:cNvSpPr/>
      </dsp:nvSpPr>
      <dsp:spPr>
        <a:xfrm>
          <a:off x="0" y="285257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[</a:t>
          </a:r>
          <a:r>
            <a:rPr lang="fr-FR" sz="1500" b="0" kern="1200" dirty="0" err="1"/>
            <a:t>HttpGet</a:t>
          </a:r>
          <a:r>
            <a:rPr lang="fr-FR" sz="1500" b="0" kern="1200" dirty="0"/>
            <a:t>] </a:t>
          </a:r>
          <a:r>
            <a:rPr lang="en-US" sz="1500" b="0" i="1" kern="1200" dirty="0"/>
            <a:t>public</a:t>
          </a:r>
          <a:r>
            <a:rPr lang="en-US" sz="1500" b="0" kern="1200" dirty="0"/>
            <a:t> </a:t>
          </a:r>
          <a:r>
            <a:rPr lang="en-US" sz="1500" b="0" kern="1200" dirty="0" err="1"/>
            <a:t>ActionResult</a:t>
          </a:r>
          <a:r>
            <a:rPr lang="en-US" sz="1500" b="0" kern="1200" dirty="0"/>
            <a:t>&lt;List&lt;Note&gt;&gt; </a:t>
          </a:r>
          <a:r>
            <a:rPr lang="en-US" sz="1500" b="0" kern="1200" dirty="0" err="1"/>
            <a:t>GetNotes</a:t>
          </a:r>
          <a:r>
            <a:rPr lang="en-US" sz="1500" b="0" kern="1200" dirty="0"/>
            <a:t>()</a:t>
          </a:r>
          <a:r>
            <a:rPr lang="fr-FR" sz="1500" b="0" kern="1200" dirty="0"/>
            <a:t>{return </a:t>
          </a:r>
          <a:r>
            <a:rPr lang="fr-FR" sz="1500" b="0" kern="1200" dirty="0" err="1"/>
            <a:t>context.Notes.ToList</a:t>
          </a:r>
          <a:r>
            <a:rPr lang="fr-FR" sz="1500" b="0" kern="1200" dirty="0"/>
            <a:t>();}</a:t>
          </a:r>
          <a:endParaRPr lang="fr-FR" sz="1500" kern="1200" dirty="0"/>
        </a:p>
      </dsp:txBody>
      <dsp:txXfrm>
        <a:off x="0" y="2852572"/>
        <a:ext cx="10058399" cy="314640"/>
      </dsp:txXfrm>
    </dsp:sp>
    <dsp:sp modelId="{CA97A605-62B4-4D24-9809-F3066D0EF319}">
      <dsp:nvSpPr>
        <dsp:cNvPr id="0" name=""/>
        <dsp:cNvSpPr/>
      </dsp:nvSpPr>
      <dsp:spPr>
        <a:xfrm>
          <a:off x="0" y="316721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5. Create POST Endpoint</a:t>
          </a:r>
          <a:endParaRPr lang="fr-FR" sz="1900" kern="1200" dirty="0"/>
        </a:p>
      </dsp:txBody>
      <dsp:txXfrm>
        <a:off x="22246" y="3189458"/>
        <a:ext cx="10013907" cy="411223"/>
      </dsp:txXfrm>
    </dsp:sp>
    <dsp:sp modelId="{C5C6AF43-B934-4D0E-B99D-6100652D2E26}">
      <dsp:nvSpPr>
        <dsp:cNvPr id="0" name=""/>
        <dsp:cNvSpPr/>
      </dsp:nvSpPr>
      <dsp:spPr>
        <a:xfrm>
          <a:off x="0" y="362292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[</a:t>
          </a:r>
          <a:r>
            <a:rPr lang="fr-FR" sz="1500" b="0" kern="1200" dirty="0" err="1"/>
            <a:t>HttpPost</a:t>
          </a:r>
          <a:r>
            <a:rPr lang="fr-FR" sz="1500" b="0" kern="1200" dirty="0"/>
            <a:t>] </a:t>
          </a:r>
          <a:r>
            <a:rPr lang="fr-FR" sz="1500" b="0" i="1" kern="1200" dirty="0"/>
            <a:t>public</a:t>
          </a:r>
          <a:r>
            <a:rPr lang="fr-FR" sz="1500" b="0" kern="1200" dirty="0"/>
            <a:t> </a:t>
          </a:r>
          <a:r>
            <a:rPr lang="fr-FR" sz="1500" b="0" kern="1200" dirty="0" err="1"/>
            <a:t>void</a:t>
          </a:r>
          <a:r>
            <a:rPr lang="fr-FR" sz="1500" b="0" kern="1200" dirty="0"/>
            <a:t> </a:t>
          </a:r>
          <a:r>
            <a:rPr lang="fr-FR" sz="1500" b="0" kern="1200" dirty="0" err="1"/>
            <a:t>AddNote</a:t>
          </a:r>
          <a:r>
            <a:rPr lang="fr-FR" sz="1500" b="0" kern="1200" dirty="0"/>
            <a:t>(Note </a:t>
          </a:r>
          <a:r>
            <a:rPr lang="fr-FR" sz="1500" b="0" kern="1200" dirty="0" err="1"/>
            <a:t>note</a:t>
          </a:r>
          <a:r>
            <a:rPr lang="fr-FR" sz="1500" b="0" kern="1200" dirty="0"/>
            <a:t>){ </a:t>
          </a:r>
          <a:r>
            <a:rPr lang="fr-FR" sz="1500" b="0" kern="1200" dirty="0" err="1"/>
            <a:t>context.Notes.Add</a:t>
          </a:r>
          <a:r>
            <a:rPr lang="fr-FR" sz="1500" b="0" kern="1200" dirty="0"/>
            <a:t>(note); </a:t>
          </a:r>
          <a:r>
            <a:rPr lang="fr-FR" sz="1500" b="0" kern="1200" dirty="0" err="1"/>
            <a:t>context.SaveChanges</a:t>
          </a:r>
          <a:r>
            <a:rPr lang="fr-FR" sz="1500" b="0" kern="1200" dirty="0"/>
            <a:t>();}</a:t>
          </a:r>
          <a:endParaRPr lang="fr-FR" sz="1500" kern="1200" dirty="0"/>
        </a:p>
      </dsp:txBody>
      <dsp:txXfrm>
        <a:off x="0" y="3622927"/>
        <a:ext cx="10058399" cy="314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23085"/>
          <a:ext cx="10058399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1. CTRL + Shift + P</a:t>
          </a:r>
          <a:endParaRPr lang="fr-FR" sz="5900" kern="1200" dirty="0"/>
        </a:p>
      </dsp:txBody>
      <dsp:txXfrm>
        <a:off x="69080" y="92165"/>
        <a:ext cx="9920239" cy="1276954"/>
      </dsp:txXfrm>
    </dsp:sp>
    <dsp:sp modelId="{B906D895-5341-45E3-8691-E2223E7BB37B}">
      <dsp:nvSpPr>
        <dsp:cNvPr id="0" name=""/>
        <dsp:cNvSpPr/>
      </dsp:nvSpPr>
      <dsp:spPr>
        <a:xfrm>
          <a:off x="0" y="1608120"/>
          <a:ext cx="10058399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Set breakpoint and Run</a:t>
          </a:r>
          <a:endParaRPr lang="fr-FR" sz="5900" kern="1200" dirty="0"/>
        </a:p>
      </dsp:txBody>
      <dsp:txXfrm>
        <a:off x="69080" y="1677200"/>
        <a:ext cx="9920239" cy="1276954"/>
      </dsp:txXfrm>
    </dsp:sp>
    <dsp:sp modelId="{7F3F1D40-5452-4F03-B004-A7EB689A9352}">
      <dsp:nvSpPr>
        <dsp:cNvPr id="0" name=""/>
        <dsp:cNvSpPr/>
      </dsp:nvSpPr>
      <dsp:spPr>
        <a:xfrm>
          <a:off x="0" y="3023234"/>
          <a:ext cx="10058399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4600" kern="1200" dirty="0"/>
        </a:p>
      </dsp:txBody>
      <dsp:txXfrm>
        <a:off x="0" y="3023234"/>
        <a:ext cx="10058399" cy="977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24975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Open properties folder</a:t>
          </a:r>
        </a:p>
      </dsp:txBody>
      <dsp:txXfrm>
        <a:off x="57372" y="82347"/>
        <a:ext cx="9943655" cy="1060520"/>
      </dsp:txXfrm>
    </dsp:sp>
    <dsp:sp modelId="{C1BE7C12-32B3-4D85-ADA5-6F23531FF2FA}">
      <dsp:nvSpPr>
        <dsp:cNvPr id="0" name=""/>
        <dsp:cNvSpPr/>
      </dsp:nvSpPr>
      <dsp:spPr>
        <a:xfrm>
          <a:off x="0" y="1200239"/>
          <a:ext cx="10058399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800" kern="1200" dirty="0"/>
            <a:t>Open </a:t>
          </a:r>
          <a:r>
            <a:rPr lang="en-GB" sz="3800" kern="1200" dirty="0" err="1"/>
            <a:t>LaunchSettings.JSON</a:t>
          </a:r>
          <a:endParaRPr lang="en-GB" sz="3800" kern="1200" dirty="0"/>
        </a:p>
      </dsp:txBody>
      <dsp:txXfrm>
        <a:off x="0" y="1200239"/>
        <a:ext cx="10058399" cy="811440"/>
      </dsp:txXfrm>
    </dsp:sp>
    <dsp:sp modelId="{B906D895-5341-45E3-8691-E2223E7BB37B}">
      <dsp:nvSpPr>
        <dsp:cNvPr id="0" name=""/>
        <dsp:cNvSpPr/>
      </dsp:nvSpPr>
      <dsp:spPr>
        <a:xfrm>
          <a:off x="0" y="2011680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Remove unused</a:t>
          </a:r>
          <a:endParaRPr lang="fr-FR" sz="4900" kern="1200" dirty="0"/>
        </a:p>
      </dsp:txBody>
      <dsp:txXfrm>
        <a:off x="57372" y="2069052"/>
        <a:ext cx="9943655" cy="1060520"/>
      </dsp:txXfrm>
    </dsp:sp>
    <dsp:sp modelId="{7F3F1D40-5452-4F03-B004-A7EB689A9352}">
      <dsp:nvSpPr>
        <dsp:cNvPr id="0" name=""/>
        <dsp:cNvSpPr/>
      </dsp:nvSpPr>
      <dsp:spPr>
        <a:xfrm>
          <a:off x="0" y="3186945"/>
          <a:ext cx="10058399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800" kern="1200" dirty="0"/>
            <a:t>profiles and unused IIS settings</a:t>
          </a:r>
          <a:endParaRPr lang="fr-FR" sz="3800" kern="1200" dirty="0"/>
        </a:p>
      </dsp:txBody>
      <dsp:txXfrm>
        <a:off x="0" y="3186945"/>
        <a:ext cx="10058399" cy="81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A06C-DA59-47D7-B4F1-A96325CD669C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9E71-2D40-48D8-A937-D4F7E581F0F4}">
      <dsp:nvSpPr>
        <dsp:cNvPr id="0" name=""/>
        <dsp:cNvSpPr/>
      </dsp:nvSpPr>
      <dsp:spPr>
        <a:xfrm>
          <a:off x="4420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syntax</a:t>
          </a:r>
          <a:endParaRPr lang="fr-FR" sz="1900" kern="1200"/>
        </a:p>
      </dsp:txBody>
      <dsp:txXfrm>
        <a:off x="82969" y="1285366"/>
        <a:ext cx="1775509" cy="1451992"/>
      </dsp:txXfrm>
    </dsp:sp>
    <dsp:sp modelId="{937F17FD-A9A5-4A65-9F23-9BD4D0351EEE}">
      <dsp:nvSpPr>
        <dsp:cNvPr id="0" name=""/>
        <dsp:cNvSpPr/>
      </dsp:nvSpPr>
      <dsp:spPr>
        <a:xfrm>
          <a:off x="2033658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Certified Online</a:t>
          </a:r>
          <a:endParaRPr lang="fr-FR" sz="1900" kern="1200" dirty="0"/>
        </a:p>
      </dsp:txBody>
      <dsp:txXfrm>
        <a:off x="2112207" y="1285366"/>
        <a:ext cx="1775509" cy="1451992"/>
      </dsp:txXfrm>
    </dsp:sp>
    <dsp:sp modelId="{597C6813-0B97-4A21-A364-DE9F23EB31CC}">
      <dsp:nvSpPr>
        <dsp:cNvPr id="0" name=""/>
        <dsp:cNvSpPr/>
      </dsp:nvSpPr>
      <dsp:spPr>
        <a:xfrm>
          <a:off x="4062896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Projects To build portfolio</a:t>
          </a:r>
          <a:endParaRPr lang="fr-FR" sz="1900" kern="1200" dirty="0"/>
        </a:p>
      </dsp:txBody>
      <dsp:txXfrm>
        <a:off x="4141445" y="1285366"/>
        <a:ext cx="1775509" cy="1451992"/>
      </dsp:txXfrm>
    </dsp:sp>
    <dsp:sp modelId="{3230935B-8D15-47BC-977F-2D75D3251827}">
      <dsp:nvSpPr>
        <dsp:cNvPr id="0" name=""/>
        <dsp:cNvSpPr/>
      </dsp:nvSpPr>
      <dsp:spPr>
        <a:xfrm>
          <a:off x="6092134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Internship with </a:t>
          </a:r>
          <a:r>
            <a:rPr lang="en-GB" sz="1900" kern="1200" dirty="0" err="1"/>
            <a:t>CodeMentorMU</a:t>
          </a:r>
          <a:endParaRPr lang="fr-FR" sz="1900" kern="1200" dirty="0"/>
        </a:p>
      </dsp:txBody>
      <dsp:txXfrm>
        <a:off x="6170683" y="1285366"/>
        <a:ext cx="1775509" cy="1451992"/>
      </dsp:txXfrm>
    </dsp:sp>
    <dsp:sp modelId="{05F48C9F-06F4-4DEF-A939-0DBEABE97764}">
      <dsp:nvSpPr>
        <dsp:cNvPr id="0" name=""/>
        <dsp:cNvSpPr/>
      </dsp:nvSpPr>
      <dsp:spPr>
        <a:xfrm>
          <a:off x="8121372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Interview Preparation</a:t>
          </a:r>
          <a:endParaRPr lang="fr-FR" sz="1900" kern="1200" dirty="0"/>
        </a:p>
      </dsp:txBody>
      <dsp:txXfrm>
        <a:off x="8199921" y="1285366"/>
        <a:ext cx="1775509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142FC-03AC-4A58-AFED-F0CBE1A80CD2}">
      <dsp:nvSpPr>
        <dsp:cNvPr id="0" name=""/>
        <dsp:cNvSpPr/>
      </dsp:nvSpPr>
      <dsp:spPr>
        <a:xfrm>
          <a:off x="3143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Build Web APIs with </a:t>
          </a:r>
          <a:r>
            <a:rPr lang="en-GB" sz="1700" kern="1200" dirty="0" err="1"/>
            <a:t>.Net</a:t>
          </a:r>
          <a:r>
            <a:rPr lang="en-GB" sz="1700" kern="1200" dirty="0"/>
            <a:t> Core</a:t>
          </a:r>
          <a:endParaRPr lang="fr-FR" sz="1700" kern="1200" dirty="0"/>
        </a:p>
      </dsp:txBody>
      <dsp:txXfrm>
        <a:off x="3143" y="64262"/>
        <a:ext cx="3064668" cy="627650"/>
      </dsp:txXfrm>
    </dsp:sp>
    <dsp:sp modelId="{7211202F-3508-455D-AA5D-8BFED9D7979C}">
      <dsp:nvSpPr>
        <dsp:cNvPr id="0" name=""/>
        <dsp:cNvSpPr/>
      </dsp:nvSpPr>
      <dsp:spPr>
        <a:xfrm>
          <a:off x="3143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10 basic API apps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School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Job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Task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Blog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POS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Booking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Directory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Membership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Notes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More TBC</a:t>
          </a:r>
          <a:endParaRPr lang="fr-FR" sz="1700" kern="1200" dirty="0"/>
        </a:p>
      </dsp:txBody>
      <dsp:txXfrm>
        <a:off x="3143" y="691912"/>
        <a:ext cx="3064668" cy="3266550"/>
      </dsp:txXfrm>
    </dsp:sp>
    <dsp:sp modelId="{69264568-25DE-4FBC-83EB-BA5BB371BBD7}">
      <dsp:nvSpPr>
        <dsp:cNvPr id="0" name=""/>
        <dsp:cNvSpPr/>
      </dsp:nvSpPr>
      <dsp:spPr>
        <a:xfrm>
          <a:off x="3496865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Build an e-commerce App with React and </a:t>
          </a:r>
          <a:r>
            <a:rPr lang="en-GB" sz="1700" kern="1200" dirty="0" err="1"/>
            <a:t>.Net</a:t>
          </a:r>
          <a:r>
            <a:rPr lang="en-GB" sz="1700" kern="1200" dirty="0"/>
            <a:t> Core</a:t>
          </a:r>
          <a:endParaRPr lang="fr-FR" sz="1700" kern="1200" dirty="0"/>
        </a:p>
      </dsp:txBody>
      <dsp:txXfrm>
        <a:off x="3496865" y="64262"/>
        <a:ext cx="3064668" cy="627650"/>
      </dsp:txXfrm>
    </dsp:sp>
    <dsp:sp modelId="{4C940545-B29E-48DD-96D4-C121753F1DFD}">
      <dsp:nvSpPr>
        <dsp:cNvPr id="0" name=""/>
        <dsp:cNvSpPr/>
      </dsp:nvSpPr>
      <dsp:spPr>
        <a:xfrm>
          <a:off x="3496865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3D526-3929-496A-8FF7-017D0BDCADF2}">
      <dsp:nvSpPr>
        <dsp:cNvPr id="0" name=""/>
        <dsp:cNvSpPr/>
      </dsp:nvSpPr>
      <dsp:spPr>
        <a:xfrm>
          <a:off x="6990588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Build your portfolio website with Three.js and React</a:t>
          </a:r>
          <a:endParaRPr lang="fr-FR" sz="1700" kern="1200"/>
        </a:p>
      </dsp:txBody>
      <dsp:txXfrm>
        <a:off x="6990588" y="64262"/>
        <a:ext cx="3064668" cy="627650"/>
      </dsp:txXfrm>
    </dsp:sp>
    <dsp:sp modelId="{40554C20-8885-4973-8687-6892D7818CDC}">
      <dsp:nvSpPr>
        <dsp:cNvPr id="0" name=""/>
        <dsp:cNvSpPr/>
      </dsp:nvSpPr>
      <dsp:spPr>
        <a:xfrm>
          <a:off x="6990588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Demo</a:t>
          </a:r>
          <a:endParaRPr lang="fr-FR" sz="6500" kern="1200"/>
        </a:p>
      </dsp:txBody>
      <dsp:txXfrm>
        <a:off x="76105" y="1307954"/>
        <a:ext cx="9906189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670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1</a:t>
          </a:r>
          <a:r>
            <a:rPr lang="fr-FR" sz="2100" kern="1200" dirty="0"/>
            <a:t>. </a:t>
          </a:r>
          <a:r>
            <a:rPr lang="fr-FR" sz="2100" kern="1200" dirty="0" err="1"/>
            <a:t>Create</a:t>
          </a:r>
          <a:r>
            <a:rPr lang="fr-FR" sz="2100" kern="1200" dirty="0"/>
            <a:t> a folder</a:t>
          </a:r>
        </a:p>
      </dsp:txBody>
      <dsp:txXfrm>
        <a:off x="24588" y="51295"/>
        <a:ext cx="10009223" cy="454509"/>
      </dsp:txXfrm>
    </dsp:sp>
    <dsp:sp modelId="{B531C758-8D7E-4D4B-BF50-800E4555E1F5}">
      <dsp:nvSpPr>
        <dsp:cNvPr id="0" name=""/>
        <dsp:cNvSpPr/>
      </dsp:nvSpPr>
      <dsp:spPr>
        <a:xfrm>
          <a:off x="0" y="53039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 err="1"/>
            <a:t>NotesAppAPI</a:t>
          </a:r>
          <a:endParaRPr lang="fr-FR" sz="1600" kern="1200" dirty="0"/>
        </a:p>
      </dsp:txBody>
      <dsp:txXfrm>
        <a:off x="0" y="530392"/>
        <a:ext cx="10058399" cy="347760"/>
      </dsp:txXfrm>
    </dsp:sp>
    <dsp:sp modelId="{A223501E-9185-4566-99E3-B8B2EA1C8F91}">
      <dsp:nvSpPr>
        <dsp:cNvPr id="0" name=""/>
        <dsp:cNvSpPr/>
      </dsp:nvSpPr>
      <dsp:spPr>
        <a:xfrm>
          <a:off x="0" y="87815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2. Open terminal or </a:t>
          </a:r>
          <a:r>
            <a:rPr lang="fr-FR" sz="2100" kern="1200" dirty="0" err="1"/>
            <a:t>powershell</a:t>
          </a:r>
          <a:r>
            <a:rPr lang="fr-FR" sz="2100" kern="1200" dirty="0"/>
            <a:t> in </a:t>
          </a:r>
          <a:r>
            <a:rPr lang="fr-FR" sz="2100" kern="1200" dirty="0" err="1"/>
            <a:t>it</a:t>
          </a:r>
          <a:endParaRPr lang="fr-FR" sz="2100" kern="1200" dirty="0"/>
        </a:p>
      </dsp:txBody>
      <dsp:txXfrm>
        <a:off x="24588" y="902740"/>
        <a:ext cx="10009223" cy="454509"/>
      </dsp:txXfrm>
    </dsp:sp>
    <dsp:sp modelId="{A896460F-9DBB-47E9-A396-1E4103C9634A}">
      <dsp:nvSpPr>
        <dsp:cNvPr id="0" name=""/>
        <dsp:cNvSpPr/>
      </dsp:nvSpPr>
      <dsp:spPr>
        <a:xfrm>
          <a:off x="0" y="144231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3. </a:t>
          </a:r>
          <a:r>
            <a:rPr lang="fr-FR" sz="2100" kern="1200" dirty="0" err="1"/>
            <a:t>Create</a:t>
          </a:r>
          <a:r>
            <a:rPr lang="fr-FR" sz="2100" kern="1200" dirty="0"/>
            <a:t> solution </a:t>
          </a:r>
          <a:r>
            <a:rPr lang="fr-FR" sz="2100" kern="1200" dirty="0" err="1"/>
            <a:t>with</a:t>
          </a:r>
          <a:r>
            <a:rPr lang="fr-FR" sz="2100" kern="1200" dirty="0"/>
            <a:t>:</a:t>
          </a:r>
        </a:p>
      </dsp:txBody>
      <dsp:txXfrm>
        <a:off x="24588" y="1466905"/>
        <a:ext cx="10009223" cy="454509"/>
      </dsp:txXfrm>
    </dsp:sp>
    <dsp:sp modelId="{CC736DE4-FDF8-4566-AB5F-230B49C84EAD}">
      <dsp:nvSpPr>
        <dsp:cNvPr id="0" name=""/>
        <dsp:cNvSpPr/>
      </dsp:nvSpPr>
      <dsp:spPr>
        <a:xfrm>
          <a:off x="0" y="194600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new sln</a:t>
          </a:r>
        </a:p>
      </dsp:txBody>
      <dsp:txXfrm>
        <a:off x="0" y="1946002"/>
        <a:ext cx="10058399" cy="347760"/>
      </dsp:txXfrm>
    </dsp:sp>
    <dsp:sp modelId="{822C4192-A7A1-4F95-8DA8-D8965DC1C5AF}">
      <dsp:nvSpPr>
        <dsp:cNvPr id="0" name=""/>
        <dsp:cNvSpPr/>
      </dsp:nvSpPr>
      <dsp:spPr>
        <a:xfrm>
          <a:off x="0" y="229376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4. Create API in NotesAPI folder with:</a:t>
          </a:r>
        </a:p>
      </dsp:txBody>
      <dsp:txXfrm>
        <a:off x="24588" y="2318350"/>
        <a:ext cx="10009223" cy="454509"/>
      </dsp:txXfrm>
    </dsp:sp>
    <dsp:sp modelId="{5F651612-C44B-4032-9B4D-ABC32299BE8B}">
      <dsp:nvSpPr>
        <dsp:cNvPr id="0" name=""/>
        <dsp:cNvSpPr/>
      </dsp:nvSpPr>
      <dsp:spPr>
        <a:xfrm>
          <a:off x="0" y="2797447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new webapi –o NotesAPI </a:t>
          </a:r>
        </a:p>
      </dsp:txBody>
      <dsp:txXfrm>
        <a:off x="0" y="2797447"/>
        <a:ext cx="10058399" cy="347760"/>
      </dsp:txXfrm>
    </dsp:sp>
    <dsp:sp modelId="{B31ACB80-B3BD-4437-AEAF-E4801372E176}">
      <dsp:nvSpPr>
        <dsp:cNvPr id="0" name=""/>
        <dsp:cNvSpPr/>
      </dsp:nvSpPr>
      <dsp:spPr>
        <a:xfrm>
          <a:off x="0" y="314520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5. Add that API project to our Solution csproj:</a:t>
          </a:r>
        </a:p>
      </dsp:txBody>
      <dsp:txXfrm>
        <a:off x="24588" y="3169795"/>
        <a:ext cx="10009223" cy="454509"/>
      </dsp:txXfrm>
    </dsp:sp>
    <dsp:sp modelId="{1D730E2E-D01F-4961-83D1-8915EBA32486}">
      <dsp:nvSpPr>
        <dsp:cNvPr id="0" name=""/>
        <dsp:cNvSpPr/>
      </dsp:nvSpPr>
      <dsp:spPr>
        <a:xfrm>
          <a:off x="0" y="364889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sln add NotesAPI</a:t>
          </a:r>
        </a:p>
      </dsp:txBody>
      <dsp:txXfrm>
        <a:off x="0" y="3648892"/>
        <a:ext cx="10058399" cy="34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9400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1</a:t>
          </a:r>
          <a:r>
            <a:rPr lang="fr-FR" sz="1800" kern="1200" dirty="0"/>
            <a:t>. In </a:t>
          </a:r>
          <a:r>
            <a:rPr lang="fr-FR" sz="1800" kern="1200" dirty="0" err="1"/>
            <a:t>NotesAPI</a:t>
          </a:r>
          <a:r>
            <a:rPr lang="fr-FR" sz="1800" kern="1200" dirty="0"/>
            <a:t> folder </a:t>
          </a:r>
        </a:p>
      </dsp:txBody>
      <dsp:txXfrm>
        <a:off x="21075" y="115080"/>
        <a:ext cx="10016249" cy="389580"/>
      </dsp:txXfrm>
    </dsp:sp>
    <dsp:sp modelId="{B531C758-8D7E-4D4B-BF50-800E4555E1F5}">
      <dsp:nvSpPr>
        <dsp:cNvPr id="0" name=""/>
        <dsp:cNvSpPr/>
      </dsp:nvSpPr>
      <dsp:spPr>
        <a:xfrm>
          <a:off x="0" y="52573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 err="1"/>
            <a:t>Create</a:t>
          </a:r>
          <a:r>
            <a:rPr lang="fr-FR" sz="1400" kern="1200" dirty="0"/>
            <a:t> a folder </a:t>
          </a:r>
          <a:r>
            <a:rPr lang="fr-FR" sz="1400" kern="1200" dirty="0" err="1"/>
            <a:t>named</a:t>
          </a:r>
          <a:r>
            <a:rPr lang="fr-FR" sz="1400" kern="1200" dirty="0"/>
            <a:t> </a:t>
          </a:r>
          <a:r>
            <a:rPr lang="fr-FR" sz="1400" kern="1200" dirty="0" err="1"/>
            <a:t>Entities</a:t>
          </a:r>
          <a:endParaRPr lang="fr-FR" sz="1400" kern="1200" dirty="0"/>
        </a:p>
      </dsp:txBody>
      <dsp:txXfrm>
        <a:off x="0" y="525735"/>
        <a:ext cx="10058399" cy="298080"/>
      </dsp:txXfrm>
    </dsp:sp>
    <dsp:sp modelId="{A223501E-9185-4566-99E3-B8B2EA1C8F91}">
      <dsp:nvSpPr>
        <dsp:cNvPr id="0" name=""/>
        <dsp:cNvSpPr/>
      </dsp:nvSpPr>
      <dsp:spPr>
        <a:xfrm>
          <a:off x="0" y="82381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2. </a:t>
          </a:r>
          <a:r>
            <a:rPr lang="fr-FR" sz="1800" kern="1200" dirty="0" err="1"/>
            <a:t>Create</a:t>
          </a:r>
          <a:r>
            <a:rPr lang="fr-FR" sz="1800" kern="1200" dirty="0"/>
            <a:t> a class</a:t>
          </a:r>
        </a:p>
      </dsp:txBody>
      <dsp:txXfrm>
        <a:off x="21075" y="844890"/>
        <a:ext cx="10016249" cy="389580"/>
      </dsp:txXfrm>
    </dsp:sp>
    <dsp:sp modelId="{692FE56C-E8E4-4BBD-BD7A-F1E443BF6914}">
      <dsp:nvSpPr>
        <dsp:cNvPr id="0" name=""/>
        <dsp:cNvSpPr/>
      </dsp:nvSpPr>
      <dsp:spPr>
        <a:xfrm>
          <a:off x="0" y="125554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 err="1"/>
            <a:t>Note.cs</a:t>
          </a:r>
          <a:endParaRPr lang="fr-FR" sz="1400" kern="1200" dirty="0"/>
        </a:p>
      </dsp:txBody>
      <dsp:txXfrm>
        <a:off x="0" y="1255545"/>
        <a:ext cx="10058399" cy="298080"/>
      </dsp:txXfrm>
    </dsp:sp>
    <dsp:sp modelId="{A896460F-9DBB-47E9-A396-1E4103C9634A}">
      <dsp:nvSpPr>
        <dsp:cNvPr id="0" name=""/>
        <dsp:cNvSpPr/>
      </dsp:nvSpPr>
      <dsp:spPr>
        <a:xfrm>
          <a:off x="0" y="155362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3. </a:t>
          </a:r>
          <a:r>
            <a:rPr lang="fr-FR" sz="1800" kern="1200" dirty="0" err="1"/>
            <a:t>Add</a:t>
          </a:r>
          <a:r>
            <a:rPr lang="fr-FR" sz="1800" kern="1200" dirty="0"/>
            <a:t> </a:t>
          </a:r>
          <a:r>
            <a:rPr lang="fr-FR" sz="1800" kern="1200" dirty="0" err="1"/>
            <a:t>properties</a:t>
          </a:r>
          <a:r>
            <a:rPr lang="fr-FR" sz="1800" kern="1200" dirty="0"/>
            <a:t>:</a:t>
          </a:r>
        </a:p>
      </dsp:txBody>
      <dsp:txXfrm>
        <a:off x="21075" y="1574700"/>
        <a:ext cx="10016249" cy="389580"/>
      </dsp:txXfrm>
    </dsp:sp>
    <dsp:sp modelId="{CC736DE4-FDF8-4566-AB5F-230B49C84EAD}">
      <dsp:nvSpPr>
        <dsp:cNvPr id="0" name=""/>
        <dsp:cNvSpPr/>
      </dsp:nvSpPr>
      <dsp:spPr>
        <a:xfrm>
          <a:off x="0" y="198535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Type PROP and </a:t>
          </a:r>
          <a:r>
            <a:rPr lang="fr-FR" sz="1400" kern="1200" dirty="0" err="1"/>
            <a:t>press</a:t>
          </a:r>
          <a:r>
            <a:rPr lang="fr-FR" sz="1400" kern="1200" dirty="0"/>
            <a:t> enter</a:t>
          </a:r>
        </a:p>
      </dsp:txBody>
      <dsp:txXfrm>
        <a:off x="0" y="1985355"/>
        <a:ext cx="10058399" cy="298080"/>
      </dsp:txXfrm>
    </dsp:sp>
    <dsp:sp modelId="{822C4192-A7A1-4F95-8DA8-D8965DC1C5AF}">
      <dsp:nvSpPr>
        <dsp:cNvPr id="0" name=""/>
        <dsp:cNvSpPr/>
      </dsp:nvSpPr>
      <dsp:spPr>
        <a:xfrm>
          <a:off x="0" y="228343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4. </a:t>
          </a:r>
          <a:r>
            <a:rPr lang="fr-FR" sz="1800" kern="1200" dirty="0" err="1"/>
            <a:t>Create</a:t>
          </a:r>
          <a:r>
            <a:rPr lang="fr-FR" sz="1800" kern="1200" dirty="0"/>
            <a:t> Id and Description </a:t>
          </a:r>
          <a:r>
            <a:rPr lang="fr-FR" sz="1800" kern="1200" dirty="0" err="1"/>
            <a:t>properties</a:t>
          </a:r>
          <a:r>
            <a:rPr lang="fr-FR" sz="1800" kern="1200" dirty="0"/>
            <a:t>:</a:t>
          </a:r>
        </a:p>
      </dsp:txBody>
      <dsp:txXfrm>
        <a:off x="21075" y="2304510"/>
        <a:ext cx="10016249" cy="389580"/>
      </dsp:txXfrm>
    </dsp:sp>
    <dsp:sp modelId="{5F651612-C44B-4032-9B4D-ABC32299BE8B}">
      <dsp:nvSpPr>
        <dsp:cNvPr id="0" name=""/>
        <dsp:cNvSpPr/>
      </dsp:nvSpPr>
      <dsp:spPr>
        <a:xfrm>
          <a:off x="0" y="2715165"/>
          <a:ext cx="100583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public</a:t>
          </a:r>
          <a:r>
            <a:rPr lang="en-US" sz="1400" b="0" kern="1200" dirty="0"/>
            <a:t> int Id { get; set; }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public</a:t>
          </a:r>
          <a:r>
            <a:rPr lang="en-US" sz="1400" b="0" kern="1200" dirty="0"/>
            <a:t> string Description { get; set; }</a:t>
          </a:r>
        </a:p>
      </dsp:txBody>
      <dsp:txXfrm>
        <a:off x="0" y="2715165"/>
        <a:ext cx="10058399" cy="484380"/>
      </dsp:txXfrm>
    </dsp:sp>
    <dsp:sp modelId="{B31ACB80-B3BD-4437-AEAF-E4801372E176}">
      <dsp:nvSpPr>
        <dsp:cNvPr id="0" name=""/>
        <dsp:cNvSpPr/>
      </dsp:nvSpPr>
      <dsp:spPr>
        <a:xfrm>
          <a:off x="0" y="319954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5. Open </a:t>
          </a:r>
          <a:r>
            <a:rPr lang="fr-FR" sz="1800" kern="1200" dirty="0" err="1"/>
            <a:t>API.csproj</a:t>
          </a:r>
          <a:r>
            <a:rPr lang="fr-FR" sz="1800" kern="1200" dirty="0"/>
            <a:t> and set </a:t>
          </a:r>
          <a:r>
            <a:rPr lang="fr-FR" sz="1800" kern="1200" dirty="0" err="1"/>
            <a:t>Nullable</a:t>
          </a:r>
          <a:r>
            <a:rPr lang="fr-FR" sz="1800" kern="1200" dirty="0"/>
            <a:t> as </a:t>
          </a:r>
          <a:r>
            <a:rPr lang="fr-FR" sz="1800" kern="1200" dirty="0" err="1"/>
            <a:t>disable</a:t>
          </a:r>
          <a:r>
            <a:rPr lang="fr-FR" sz="1800" kern="1200" dirty="0"/>
            <a:t>:</a:t>
          </a:r>
        </a:p>
      </dsp:txBody>
      <dsp:txXfrm>
        <a:off x="21075" y="3220620"/>
        <a:ext cx="10016249" cy="389580"/>
      </dsp:txXfrm>
    </dsp:sp>
    <dsp:sp modelId="{1D730E2E-D01F-4961-83D1-8915EBA32486}">
      <dsp:nvSpPr>
        <dsp:cNvPr id="0" name=""/>
        <dsp:cNvSpPr/>
      </dsp:nvSpPr>
      <dsp:spPr>
        <a:xfrm>
          <a:off x="0" y="363127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0" kern="1200" dirty="0"/>
            <a:t>&lt;</a:t>
          </a:r>
          <a:r>
            <a:rPr lang="fr-FR" sz="1400" b="0" kern="1200" dirty="0" err="1"/>
            <a:t>Nullable</a:t>
          </a:r>
          <a:r>
            <a:rPr lang="fr-FR" sz="1400" b="0" kern="1200" dirty="0"/>
            <a:t>&gt;</a:t>
          </a:r>
          <a:r>
            <a:rPr lang="fr-FR" sz="1400" b="0" kern="1200" dirty="0" err="1"/>
            <a:t>disable</a:t>
          </a:r>
          <a:r>
            <a:rPr lang="fr-FR" sz="1400" b="0" kern="1200" dirty="0"/>
            <a:t>&lt;/</a:t>
          </a:r>
          <a:r>
            <a:rPr lang="fr-FR" sz="1400" b="0" kern="1200" dirty="0" err="1"/>
            <a:t>Nullable</a:t>
          </a:r>
          <a:r>
            <a:rPr lang="fr-FR" sz="1400" b="0" kern="1200" dirty="0"/>
            <a:t>&gt;</a:t>
          </a:r>
          <a:endParaRPr lang="fr-FR" sz="1400" kern="1200" dirty="0"/>
        </a:p>
      </dsp:txBody>
      <dsp:txXfrm>
        <a:off x="0" y="3631275"/>
        <a:ext cx="10058399" cy="298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9400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1</a:t>
          </a:r>
          <a:r>
            <a:rPr lang="fr-FR" sz="1800" kern="1200" dirty="0"/>
            <a:t>. Open </a:t>
          </a:r>
          <a:r>
            <a:rPr lang="fr-FR" sz="1800" kern="1200" dirty="0" err="1"/>
            <a:t>NugetGallery</a:t>
          </a:r>
          <a:r>
            <a:rPr lang="fr-FR" sz="1800" kern="1200" dirty="0"/>
            <a:t> in VS Code</a:t>
          </a:r>
        </a:p>
      </dsp:txBody>
      <dsp:txXfrm>
        <a:off x="21075" y="115080"/>
        <a:ext cx="10016249" cy="389580"/>
      </dsp:txXfrm>
    </dsp:sp>
    <dsp:sp modelId="{B531C758-8D7E-4D4B-BF50-800E4555E1F5}">
      <dsp:nvSpPr>
        <dsp:cNvPr id="0" name=""/>
        <dsp:cNvSpPr/>
      </dsp:nvSpPr>
      <dsp:spPr>
        <a:xfrm>
          <a:off x="0" y="52573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 err="1"/>
            <a:t>Search</a:t>
          </a:r>
          <a:r>
            <a:rPr lang="fr-FR" sz="1400" kern="1200" dirty="0"/>
            <a:t> </a:t>
          </a:r>
          <a:r>
            <a:rPr lang="fr-FR" sz="1400" kern="1200" dirty="0" err="1"/>
            <a:t>microsoft.entityframeworkcore</a:t>
          </a:r>
          <a:endParaRPr lang="fr-FR" sz="1400" kern="1200" dirty="0"/>
        </a:p>
      </dsp:txBody>
      <dsp:txXfrm>
        <a:off x="0" y="525735"/>
        <a:ext cx="10058399" cy="298080"/>
      </dsp:txXfrm>
    </dsp:sp>
    <dsp:sp modelId="{A223501E-9185-4566-99E3-B8B2EA1C8F91}">
      <dsp:nvSpPr>
        <dsp:cNvPr id="0" name=""/>
        <dsp:cNvSpPr/>
      </dsp:nvSpPr>
      <dsp:spPr>
        <a:xfrm>
          <a:off x="0" y="82381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2. Install packages</a:t>
          </a:r>
        </a:p>
      </dsp:txBody>
      <dsp:txXfrm>
        <a:off x="21075" y="844890"/>
        <a:ext cx="10016249" cy="389580"/>
      </dsp:txXfrm>
    </dsp:sp>
    <dsp:sp modelId="{692FE56C-E8E4-4BBD-BD7A-F1E443BF6914}">
      <dsp:nvSpPr>
        <dsp:cNvPr id="0" name=""/>
        <dsp:cNvSpPr/>
      </dsp:nvSpPr>
      <dsp:spPr>
        <a:xfrm>
          <a:off x="0" y="125554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 err="1"/>
            <a:t>Microsoft.EntityFrameworkCore.Design</a:t>
          </a:r>
          <a:r>
            <a:rPr lang="en-GB" sz="1400" kern="1200" dirty="0"/>
            <a:t> and </a:t>
          </a:r>
          <a:r>
            <a:rPr lang="en-GB" sz="1400" kern="1200" dirty="0" err="1"/>
            <a:t>Microsoft.EntityFrameworkCore.SQlite</a:t>
          </a:r>
          <a:endParaRPr lang="fr-FR" sz="1400" kern="1200" dirty="0"/>
        </a:p>
      </dsp:txBody>
      <dsp:txXfrm>
        <a:off x="0" y="1255545"/>
        <a:ext cx="10058399" cy="298080"/>
      </dsp:txXfrm>
    </dsp:sp>
    <dsp:sp modelId="{A896460F-9DBB-47E9-A396-1E4103C9634A}">
      <dsp:nvSpPr>
        <dsp:cNvPr id="0" name=""/>
        <dsp:cNvSpPr/>
      </dsp:nvSpPr>
      <dsp:spPr>
        <a:xfrm>
          <a:off x="0" y="155362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3. </a:t>
          </a:r>
          <a:r>
            <a:rPr lang="fr-FR" sz="1800" kern="1200" dirty="0" err="1"/>
            <a:t>Create</a:t>
          </a:r>
          <a:r>
            <a:rPr lang="fr-FR" sz="1800" kern="1200" dirty="0"/>
            <a:t> a folder </a:t>
          </a:r>
          <a:r>
            <a:rPr lang="fr-FR" sz="1800" kern="1200" dirty="0" err="1"/>
            <a:t>named</a:t>
          </a:r>
          <a:r>
            <a:rPr lang="fr-FR" sz="1800" kern="1200" dirty="0"/>
            <a:t>:</a:t>
          </a:r>
        </a:p>
      </dsp:txBody>
      <dsp:txXfrm>
        <a:off x="21075" y="1574700"/>
        <a:ext cx="10016249" cy="389580"/>
      </dsp:txXfrm>
    </dsp:sp>
    <dsp:sp modelId="{CC736DE4-FDF8-4566-AB5F-230B49C84EAD}">
      <dsp:nvSpPr>
        <dsp:cNvPr id="0" name=""/>
        <dsp:cNvSpPr/>
      </dsp:nvSpPr>
      <dsp:spPr>
        <a:xfrm>
          <a:off x="0" y="198535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Data</a:t>
          </a:r>
          <a:endParaRPr lang="fr-FR" sz="1400" kern="1200" dirty="0"/>
        </a:p>
      </dsp:txBody>
      <dsp:txXfrm>
        <a:off x="0" y="1985355"/>
        <a:ext cx="10058399" cy="298080"/>
      </dsp:txXfrm>
    </dsp:sp>
    <dsp:sp modelId="{822C4192-A7A1-4F95-8DA8-D8965DC1C5AF}">
      <dsp:nvSpPr>
        <dsp:cNvPr id="0" name=""/>
        <dsp:cNvSpPr/>
      </dsp:nvSpPr>
      <dsp:spPr>
        <a:xfrm>
          <a:off x="0" y="228343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4. </a:t>
          </a:r>
          <a:r>
            <a:rPr lang="fr-FR" sz="1800" kern="1200" dirty="0" err="1"/>
            <a:t>Create</a:t>
          </a:r>
          <a:r>
            <a:rPr lang="fr-FR" sz="1800" kern="1200" dirty="0"/>
            <a:t> </a:t>
          </a:r>
          <a:r>
            <a:rPr lang="fr-FR" sz="1800" kern="1200" dirty="0" err="1"/>
            <a:t>NotesContext.cs</a:t>
          </a:r>
          <a:r>
            <a:rPr lang="fr-FR" sz="1800" kern="1200" dirty="0"/>
            <a:t> in Data folder</a:t>
          </a:r>
        </a:p>
      </dsp:txBody>
      <dsp:txXfrm>
        <a:off x="21075" y="2304510"/>
        <a:ext cx="10016249" cy="389580"/>
      </dsp:txXfrm>
    </dsp:sp>
    <dsp:sp modelId="{5F651612-C44B-4032-9B4D-ABC32299BE8B}">
      <dsp:nvSpPr>
        <dsp:cNvPr id="0" name=""/>
        <dsp:cNvSpPr/>
      </dsp:nvSpPr>
      <dsp:spPr>
        <a:xfrm>
          <a:off x="0" y="2715165"/>
          <a:ext cx="100583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Derive from </a:t>
          </a:r>
          <a:r>
            <a:rPr lang="en-US" sz="1400" b="0" i="1" kern="1200" dirty="0" err="1"/>
            <a:t>DbContext</a:t>
          </a:r>
          <a:endParaRPr lang="fr-F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0" i="1" kern="1200" dirty="0"/>
            <a:t>public</a:t>
          </a:r>
          <a:r>
            <a:rPr lang="fr-FR" sz="1400" b="0" kern="1200" dirty="0"/>
            <a:t> class </a:t>
          </a:r>
          <a:r>
            <a:rPr lang="fr-FR" sz="1400" b="0" kern="1200" dirty="0" err="1"/>
            <a:t>NotesContext</a:t>
          </a:r>
          <a:r>
            <a:rPr lang="fr-FR" sz="1400" b="0" kern="1200" dirty="0"/>
            <a:t> : </a:t>
          </a:r>
          <a:r>
            <a:rPr lang="fr-FR" sz="1400" b="0" kern="1200" dirty="0" err="1"/>
            <a:t>DbContext</a:t>
          </a:r>
          <a:endParaRPr lang="fr-FR" sz="1400" kern="1200" dirty="0"/>
        </a:p>
      </dsp:txBody>
      <dsp:txXfrm>
        <a:off x="0" y="2715165"/>
        <a:ext cx="10058399" cy="484380"/>
      </dsp:txXfrm>
    </dsp:sp>
    <dsp:sp modelId="{B31ACB80-B3BD-4437-AEAF-E4801372E176}">
      <dsp:nvSpPr>
        <dsp:cNvPr id="0" name=""/>
        <dsp:cNvSpPr/>
      </dsp:nvSpPr>
      <dsp:spPr>
        <a:xfrm>
          <a:off x="0" y="319954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5. </a:t>
          </a:r>
          <a:r>
            <a:rPr lang="fr-FR" sz="1800" kern="1200" dirty="0" err="1"/>
            <a:t>Create</a:t>
          </a:r>
          <a:r>
            <a:rPr lang="fr-FR" sz="1800" kern="1200" dirty="0"/>
            <a:t> </a:t>
          </a:r>
          <a:r>
            <a:rPr lang="fr-FR" sz="1800" kern="1200" dirty="0" err="1"/>
            <a:t>constructor</a:t>
          </a:r>
          <a:r>
            <a:rPr lang="fr-FR" sz="1800" kern="1200" dirty="0"/>
            <a:t>:</a:t>
          </a:r>
        </a:p>
      </dsp:txBody>
      <dsp:txXfrm>
        <a:off x="21075" y="3220620"/>
        <a:ext cx="10016249" cy="389580"/>
      </dsp:txXfrm>
    </dsp:sp>
    <dsp:sp modelId="{1D730E2E-D01F-4961-83D1-8915EBA32486}">
      <dsp:nvSpPr>
        <dsp:cNvPr id="0" name=""/>
        <dsp:cNvSpPr/>
      </dsp:nvSpPr>
      <dsp:spPr>
        <a:xfrm>
          <a:off x="0" y="363127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dirty="0"/>
        </a:p>
      </dsp:txBody>
      <dsp:txXfrm>
        <a:off x="0" y="3631275"/>
        <a:ext cx="10058399" cy="2980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36969"/>
          <a:ext cx="10723659" cy="2506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 err="1"/>
            <a:t>Add</a:t>
          </a:r>
          <a:r>
            <a:rPr lang="fr-FR" sz="6300" kern="1200" dirty="0"/>
            <a:t> </a:t>
          </a:r>
          <a:r>
            <a:rPr lang="fr-FR" sz="6300" kern="1200" dirty="0" err="1"/>
            <a:t>DbSet</a:t>
          </a:r>
          <a:r>
            <a:rPr lang="fr-FR" sz="6300" kern="1200" dirty="0"/>
            <a:t> </a:t>
          </a:r>
          <a:r>
            <a:rPr lang="fr-FR" sz="6300" kern="1200" dirty="0" err="1"/>
            <a:t>property</a:t>
          </a:r>
          <a:r>
            <a:rPr lang="fr-FR" sz="6300" kern="1200" dirty="0"/>
            <a:t> to use </a:t>
          </a:r>
          <a:r>
            <a:rPr lang="fr-FR" sz="6300" kern="1200" dirty="0" err="1"/>
            <a:t>it</a:t>
          </a:r>
          <a:r>
            <a:rPr lang="fr-FR" sz="6300" kern="1200" dirty="0"/>
            <a:t> as table</a:t>
          </a:r>
        </a:p>
      </dsp:txBody>
      <dsp:txXfrm>
        <a:off x="122340" y="359309"/>
        <a:ext cx="10478979" cy="2261460"/>
      </dsp:txXfrm>
    </dsp:sp>
    <dsp:sp modelId="{B531C758-8D7E-4D4B-BF50-800E4555E1F5}">
      <dsp:nvSpPr>
        <dsp:cNvPr id="0" name=""/>
        <dsp:cNvSpPr/>
      </dsp:nvSpPr>
      <dsp:spPr>
        <a:xfrm>
          <a:off x="0" y="2743110"/>
          <a:ext cx="10723659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476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b="0" i="1" kern="1200" dirty="0"/>
            <a:t>public</a:t>
          </a:r>
          <a:r>
            <a:rPr lang="en-US" sz="4900" b="0" kern="1200" dirty="0"/>
            <a:t> </a:t>
          </a:r>
          <a:r>
            <a:rPr lang="en-US" sz="4900" b="0" kern="1200" dirty="0" err="1"/>
            <a:t>DbSet</a:t>
          </a:r>
          <a:r>
            <a:rPr lang="en-US" sz="4900" b="0" kern="1200" dirty="0"/>
            <a:t>&lt;Note&gt; Notes { get; set; }</a:t>
          </a:r>
          <a:r>
            <a:rPr lang="fr-FR" sz="4900" b="0" kern="1200" dirty="0"/>
            <a:t> </a:t>
          </a:r>
          <a:endParaRPr lang="fr-FR" sz="4900" kern="1200" dirty="0"/>
        </a:p>
      </dsp:txBody>
      <dsp:txXfrm>
        <a:off x="0" y="2743110"/>
        <a:ext cx="10723659" cy="1043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812171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1. In </a:t>
          </a:r>
          <a:r>
            <a:rPr lang="en-GB" sz="2700" kern="1200" dirty="0" err="1"/>
            <a:t>Program.cs</a:t>
          </a:r>
          <a:r>
            <a:rPr lang="en-GB" sz="2700" kern="1200" dirty="0"/>
            <a:t>, line 7, add:</a:t>
          </a:r>
          <a:endParaRPr lang="fr-FR" sz="2700" kern="1200" dirty="0"/>
        </a:p>
      </dsp:txBody>
      <dsp:txXfrm>
        <a:off x="31613" y="843784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1459766"/>
          <a:ext cx="10058399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kern="1200" dirty="0" err="1"/>
            <a:t>builder.Services.AddDbContext</a:t>
          </a:r>
          <a:r>
            <a:rPr lang="en-US" sz="2100" b="0" kern="1200" dirty="0"/>
            <a:t>&lt;</a:t>
          </a:r>
          <a:r>
            <a:rPr lang="en-US" sz="2100" b="0" kern="1200" dirty="0" err="1"/>
            <a:t>NotesContext</a:t>
          </a:r>
          <a:r>
            <a:rPr lang="en-US" sz="2100" b="0" kern="1200" dirty="0"/>
            <a:t>&gt;(opt =&gt; </a:t>
          </a:r>
          <a:r>
            <a:rPr lang="fr-FR" sz="2100" b="0" kern="1200" dirty="0"/>
            <a:t>{</a:t>
          </a:r>
          <a:r>
            <a:rPr lang="en-US" sz="2100" b="0" kern="1200" dirty="0" err="1"/>
            <a:t>opt.UseSqlite</a:t>
          </a:r>
          <a:r>
            <a:rPr lang="en-US" sz="2100" b="0" kern="1200" dirty="0"/>
            <a:t>(</a:t>
          </a:r>
          <a:r>
            <a:rPr lang="en-US" sz="2100" b="0" kern="1200" dirty="0" err="1"/>
            <a:t>builder.Configuration.GetConnectionString</a:t>
          </a:r>
          <a:r>
            <a:rPr lang="en-US" sz="2100" b="0" kern="1200" dirty="0"/>
            <a:t>("</a:t>
          </a:r>
          <a:r>
            <a:rPr lang="en-US" sz="2100" b="0" kern="1200" dirty="0" err="1"/>
            <a:t>DefaultConnection</a:t>
          </a:r>
          <a:r>
            <a:rPr lang="en-US" sz="2100" b="0" kern="1200" dirty="0"/>
            <a:t>"));</a:t>
          </a:r>
          <a:r>
            <a:rPr lang="fr-FR" sz="2100" b="0" kern="1200" dirty="0"/>
            <a:t>});</a:t>
          </a:r>
          <a:endParaRPr lang="fr-FR" sz="2100" kern="1200" dirty="0"/>
        </a:p>
      </dsp:txBody>
      <dsp:txXfrm>
        <a:off x="0" y="1459766"/>
        <a:ext cx="10058399" cy="656707"/>
      </dsp:txXfrm>
    </dsp:sp>
    <dsp:sp modelId="{A223501E-9185-4566-99E3-B8B2EA1C8F91}">
      <dsp:nvSpPr>
        <dsp:cNvPr id="0" name=""/>
        <dsp:cNvSpPr/>
      </dsp:nvSpPr>
      <dsp:spPr>
        <a:xfrm>
          <a:off x="0" y="2116473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2. Open </a:t>
          </a:r>
          <a:r>
            <a:rPr lang="fr-FR" sz="2700" kern="1200" dirty="0" err="1"/>
            <a:t>appSettings.Development.json</a:t>
          </a:r>
          <a:endParaRPr lang="fr-FR" sz="2700" kern="1200" dirty="0"/>
        </a:p>
      </dsp:txBody>
      <dsp:txXfrm>
        <a:off x="31613" y="2148086"/>
        <a:ext cx="9995173" cy="584369"/>
      </dsp:txXfrm>
    </dsp:sp>
    <dsp:sp modelId="{692FE56C-E8E4-4BBD-BD7A-F1E443BF6914}">
      <dsp:nvSpPr>
        <dsp:cNvPr id="0" name=""/>
        <dsp:cNvSpPr/>
      </dsp:nvSpPr>
      <dsp:spPr>
        <a:xfrm>
          <a:off x="0" y="2764068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Add </a:t>
          </a:r>
          <a:r>
            <a:rPr lang="fr-FR" sz="2100" b="0" kern="1200" dirty="0"/>
            <a:t>"</a:t>
          </a:r>
          <a:r>
            <a:rPr lang="fr-FR" sz="2100" b="0" kern="1200" dirty="0" err="1"/>
            <a:t>ConnectionStrings</a:t>
          </a:r>
          <a:r>
            <a:rPr lang="fr-FR" sz="2100" b="0" kern="1200" dirty="0"/>
            <a:t>": {</a:t>
          </a:r>
          <a:r>
            <a:rPr lang="en-US" sz="2100" b="0" kern="1200" dirty="0"/>
            <a:t>"</a:t>
          </a:r>
          <a:r>
            <a:rPr lang="en-US" sz="2100" b="0" kern="1200" dirty="0" err="1"/>
            <a:t>DefaultConnection</a:t>
          </a:r>
          <a:r>
            <a:rPr lang="en-US" sz="2100" b="0" kern="1200" dirty="0"/>
            <a:t>": "Data Source= </a:t>
          </a:r>
          <a:r>
            <a:rPr lang="en-US" sz="2100" b="0" kern="1200" dirty="0" err="1"/>
            <a:t>notes.db</a:t>
          </a:r>
          <a:r>
            <a:rPr lang="en-US" sz="2100" b="0" kern="1200" dirty="0"/>
            <a:t>"</a:t>
          </a:r>
          <a:r>
            <a:rPr lang="fr-FR" sz="2100" b="0" kern="1200" dirty="0"/>
            <a:t>}</a:t>
          </a:r>
          <a:endParaRPr lang="fr-FR" sz="2100" kern="1200" dirty="0"/>
        </a:p>
      </dsp:txBody>
      <dsp:txXfrm>
        <a:off x="0" y="2764068"/>
        <a:ext cx="10058399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Dotnet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2/10/2023</a:t>
            </a:r>
          </a:p>
          <a:p>
            <a:r>
              <a:rPr lang="fr-FR" dirty="0" err="1"/>
              <a:t>Creating</a:t>
            </a:r>
            <a:r>
              <a:rPr lang="fr-FR" dirty="0"/>
              <a:t> a basic notes </a:t>
            </a:r>
            <a:r>
              <a:rPr lang="fr-FR" dirty="0" err="1"/>
              <a:t>ap</a:t>
            </a:r>
            <a:r>
              <a:rPr lang="fr-FR" dirty="0"/>
              <a:t> 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</a:t>
            </a:r>
            <a:r>
              <a:rPr lang="en-GB" dirty="0" err="1"/>
              <a:t>DbContext</a:t>
            </a:r>
            <a:r>
              <a:rPr lang="en-GB" dirty="0"/>
              <a:t> class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3713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B6048-D8DB-4618-8A1B-753ED5528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891" y="5443038"/>
            <a:ext cx="352474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5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</a:t>
            </a:r>
            <a:r>
              <a:rPr lang="en-GB" dirty="0" err="1"/>
              <a:t>DbContext</a:t>
            </a:r>
            <a:r>
              <a:rPr lang="en-GB" dirty="0"/>
              <a:t> class - continued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91889"/>
              </p:ext>
            </p:extLst>
          </p:nvPr>
        </p:nvGraphicFramePr>
        <p:xfrm>
          <a:off x="1097279" y="1845734"/>
          <a:ext cx="10723659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 </a:t>
            </a:r>
            <a:r>
              <a:rPr lang="en-GB" dirty="0" err="1"/>
              <a:t>DbContext</a:t>
            </a:r>
            <a:r>
              <a:rPr lang="en-GB" dirty="0"/>
              <a:t> to our dependency injection container for global use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58561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apply an Entity Framework Migration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108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69271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074BD-AA2A-4595-A335-EACD502ADA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2341" y="3495413"/>
            <a:ext cx="343900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VS Debugging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58657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7BC21-9B92-4E36-BCE6-F44EE13A3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574" y="2587237"/>
            <a:ext cx="2667372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BBD4D-53F7-485A-A638-04A6FE4F5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726297"/>
            <a:ext cx="5405868" cy="15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launch port as fixed 5002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69933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817BF-58C5-4D1A-80A3-ED3CD3BF6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0885" y="1818779"/>
            <a:ext cx="372479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1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E4B8-BD99-4A03-B7F8-B193F08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F2416-F745-4655-A0F7-6DBD8FF3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2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1A1F15-3F1E-40D9-8F6C-52E57437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9927-BC78-4EDA-B277-B187DD5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to-do to build a portfolio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799BD-55C8-43A7-9C33-A9D9B01BA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19982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56F2F5-8885-462C-92EF-3547438FF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1 - Developing a notes app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93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dotnet CLI download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https://dot.net/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62135-D6A4-4132-8107-09BABBD68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44" y="1863765"/>
            <a:ext cx="6857536" cy="36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dotnet CLI commands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–version</a:t>
            </a:r>
          </a:p>
          <a:p>
            <a:r>
              <a:rPr lang="fr-FR" dirty="0" err="1"/>
              <a:t>dotnet</a:t>
            </a:r>
            <a:r>
              <a:rPr lang="fr-FR" dirty="0"/>
              <a:t> –h</a:t>
            </a:r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list</a:t>
            </a:r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F953A-2C82-4EF2-8E2E-B79BCAA4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38" y="2053304"/>
            <a:ext cx="746864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1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API project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52122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9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Entity class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235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5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1418</TotalTime>
  <Words>600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Dotnet Session 1</vt:lpstr>
      <vt:lpstr>Agenda</vt:lpstr>
      <vt:lpstr>Our approach</vt:lpstr>
      <vt:lpstr>Projects to-do to build a portfolio</vt:lpstr>
      <vt:lpstr>Session 1 - Developing a notes app API</vt:lpstr>
      <vt:lpstr>dotnet CLI download</vt:lpstr>
      <vt:lpstr>dotnet CLI commands</vt:lpstr>
      <vt:lpstr>Creating our API project</vt:lpstr>
      <vt:lpstr>Creating our Entity class</vt:lpstr>
      <vt:lpstr>Creating our DbContext class</vt:lpstr>
      <vt:lpstr>Creating our DbContext class - continued</vt:lpstr>
      <vt:lpstr>Inject DbContext to our dependency injection container for global use</vt:lpstr>
      <vt:lpstr>Create and apply an Entity Framework Migration</vt:lpstr>
      <vt:lpstr>Creating our API</vt:lpstr>
      <vt:lpstr>Enable VS Debugging</vt:lpstr>
      <vt:lpstr>Set launch port as fixed 5002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118</cp:revision>
  <dcterms:created xsi:type="dcterms:W3CDTF">2023-09-24T07:00:32Z</dcterms:created>
  <dcterms:modified xsi:type="dcterms:W3CDTF">2023-09-26T11:18:24Z</dcterms:modified>
</cp:coreProperties>
</file>