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64" r:id="rId5"/>
    <p:sldId id="262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Recap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D62C10A6-C602-4C12-B0FC-9C0F535E00F4}">
      <dgm:prSet/>
      <dgm:spPr/>
      <dgm:t>
        <a:bodyPr/>
        <a:lstStyle/>
        <a:p>
          <a:r>
            <a:rPr lang="en-GB" dirty="0"/>
            <a:t>Developing a </a:t>
          </a:r>
          <a:r>
            <a:rPr lang="en-GB" dirty="0" err="1"/>
            <a:t>todo</a:t>
          </a:r>
          <a:r>
            <a:rPr lang="en-GB" dirty="0"/>
            <a:t> app with JS and Bootstrap5</a:t>
          </a:r>
          <a:endParaRPr lang="fr-FR" dirty="0"/>
        </a:p>
      </dgm:t>
    </dgm:pt>
    <dgm:pt modelId="{008E4742-F15E-4F68-B4F7-84E1C3C91231}" type="parTrans" cxnId="{773C43B6-BA11-4D40-AA7D-B0684EA298C4}">
      <dgm:prSet/>
      <dgm:spPr/>
      <dgm:t>
        <a:bodyPr/>
        <a:lstStyle/>
        <a:p>
          <a:endParaRPr lang="fr-FR"/>
        </a:p>
      </dgm:t>
    </dgm:pt>
    <dgm:pt modelId="{6442E014-6973-436F-A9B0-38B4A17BD754}" type="sibTrans" cxnId="{773C43B6-BA11-4D40-AA7D-B0684EA298C4}">
      <dgm:prSet/>
      <dgm:spPr/>
      <dgm:t>
        <a:bodyPr/>
        <a:lstStyle/>
        <a:p>
          <a:endParaRPr lang="fr-FR"/>
        </a:p>
      </dgm:t>
    </dgm:pt>
    <dgm:pt modelId="{4C129B4C-605D-44F3-9DB1-DB652C6FAD54}">
      <dgm:prSet/>
      <dgm:spPr/>
      <dgm:t>
        <a:bodyPr/>
        <a:lstStyle/>
        <a:p>
          <a:r>
            <a:rPr lang="en-GB" dirty="0" err="1"/>
            <a:t>Github</a:t>
          </a:r>
          <a:r>
            <a:rPr lang="en-GB" dirty="0"/>
            <a:t> desktop - pull requests</a:t>
          </a:r>
          <a:endParaRPr lang="fr-FR" dirty="0"/>
        </a:p>
      </dgm:t>
    </dgm:pt>
    <dgm:pt modelId="{DDAE8862-78B4-4F52-A639-344AF7F42F6D}" type="parTrans" cxnId="{10A6C66E-EAF5-4CCE-A9CD-D61A82F2AB73}">
      <dgm:prSet/>
      <dgm:spPr/>
      <dgm:t>
        <a:bodyPr/>
        <a:lstStyle/>
        <a:p>
          <a:endParaRPr lang="fr-FR"/>
        </a:p>
      </dgm:t>
    </dgm:pt>
    <dgm:pt modelId="{3C4F3C91-0D71-4B25-A032-1DA580A6247F}" type="sibTrans" cxnId="{10A6C66E-EAF5-4CCE-A9CD-D61A82F2AB73}">
      <dgm:prSet/>
      <dgm:spPr/>
      <dgm:t>
        <a:bodyPr/>
        <a:lstStyle/>
        <a:p>
          <a:endParaRPr lang="fr-FR"/>
        </a:p>
      </dgm:t>
    </dgm:pt>
    <dgm:pt modelId="{275CA964-292D-4A7A-B168-F69946AAEA8A}">
      <dgm:prSet/>
      <dgm:spPr/>
      <dgm:t>
        <a:bodyPr/>
        <a:lstStyle/>
        <a:p>
          <a:r>
            <a:rPr lang="en-GB" dirty="0"/>
            <a:t>Homework assignment explanation</a:t>
          </a:r>
          <a:endParaRPr lang="fr-FR" dirty="0"/>
        </a:p>
      </dgm:t>
    </dgm:pt>
    <dgm:pt modelId="{52239A62-FD42-4852-B5FD-B6732231D3E4}" type="parTrans" cxnId="{C9D9B755-2800-45DD-8278-55203AE774B0}">
      <dgm:prSet/>
      <dgm:spPr/>
      <dgm:t>
        <a:bodyPr/>
        <a:lstStyle/>
        <a:p>
          <a:endParaRPr lang="fr-FR"/>
        </a:p>
      </dgm:t>
    </dgm:pt>
    <dgm:pt modelId="{C95BDEE9-4596-4D3B-9893-0E7D686E8C5C}" type="sibTrans" cxnId="{C9D9B755-2800-45DD-8278-55203AE774B0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8EB4C6-3553-467A-82F1-A19EA57DB568}" type="pres">
      <dgm:prSet presAssocID="{CF5BB242-B880-4731-B0A5-FC36E471CE1D}" presName="spacer" presStyleCnt="0"/>
      <dgm:spPr/>
    </dgm:pt>
    <dgm:pt modelId="{E9D0773B-D40D-4383-A82F-C590DA07E551}" type="pres">
      <dgm:prSet presAssocID="{D62C10A6-C602-4C12-B0FC-9C0F535E00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11571D-4A59-4ED1-B3B9-1AEBCF414D3D}" type="pres">
      <dgm:prSet presAssocID="{6442E014-6973-436F-A9B0-38B4A17BD754}" presName="spacer" presStyleCnt="0"/>
      <dgm:spPr/>
    </dgm:pt>
    <dgm:pt modelId="{10760431-830B-4C64-AA4A-613810D31008}" type="pres">
      <dgm:prSet presAssocID="{4C129B4C-605D-44F3-9DB1-DB652C6FAD5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6F9452-9A02-4B92-9C16-0584FDF5CFB2}" type="pres">
      <dgm:prSet presAssocID="{3C4F3C91-0D71-4B25-A032-1DA580A6247F}" presName="spacer" presStyleCnt="0"/>
      <dgm:spPr/>
    </dgm:pt>
    <dgm:pt modelId="{5CFC8F23-CDEC-4B86-9C67-70D33969C547}" type="pres">
      <dgm:prSet presAssocID="{275CA964-292D-4A7A-B168-F69946AAEA8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10A6C66E-EAF5-4CCE-A9CD-D61A82F2AB73}" srcId="{76C30ABF-8A6D-4F6B-95E0-421246929C1E}" destId="{4C129B4C-605D-44F3-9DB1-DB652C6FAD54}" srcOrd="2" destOrd="0" parTransId="{DDAE8862-78B4-4F52-A639-344AF7F42F6D}" sibTransId="{3C4F3C91-0D71-4B25-A032-1DA580A6247F}"/>
    <dgm:cxn modelId="{C9D9B755-2800-45DD-8278-55203AE774B0}" srcId="{76C30ABF-8A6D-4F6B-95E0-421246929C1E}" destId="{275CA964-292D-4A7A-B168-F69946AAEA8A}" srcOrd="3" destOrd="0" parTransId="{52239A62-FD42-4852-B5FD-B6732231D3E4}" sibTransId="{C95BDEE9-4596-4D3B-9893-0E7D686E8C5C}"/>
    <dgm:cxn modelId="{62C95581-8686-4508-8F21-B4C9CFC5D6D8}" type="presOf" srcId="{275CA964-292D-4A7A-B168-F69946AAEA8A}" destId="{5CFC8F23-CDEC-4B86-9C67-70D33969C54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210058A1-0F3B-4E71-9EFE-62001FC6041A}" type="presOf" srcId="{D62C10A6-C602-4C12-B0FC-9C0F535E00F4}" destId="{E9D0773B-D40D-4383-A82F-C590DA07E551}" srcOrd="0" destOrd="0" presId="urn:microsoft.com/office/officeart/2005/8/layout/vList2"/>
    <dgm:cxn modelId="{773C43B6-BA11-4D40-AA7D-B0684EA298C4}" srcId="{76C30ABF-8A6D-4F6B-95E0-421246929C1E}" destId="{D62C10A6-C602-4C12-B0FC-9C0F535E00F4}" srcOrd="1" destOrd="0" parTransId="{008E4742-F15E-4F68-B4F7-84E1C3C91231}" sibTransId="{6442E014-6973-436F-A9B0-38B4A17BD754}"/>
    <dgm:cxn modelId="{BC5696CF-E9A3-422A-886A-4CEC4A6ED7B5}" type="presOf" srcId="{4C129B4C-605D-44F3-9DB1-DB652C6FAD54}" destId="{10760431-830B-4C64-AA4A-613810D31008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D763234-E4C3-4513-8642-0641354DCAA8}" type="presParOf" srcId="{3C7D40A0-C208-4B0E-8A58-982B43EA604D}" destId="{0D8EB4C6-3553-467A-82F1-A19EA57DB568}" srcOrd="1" destOrd="0" presId="urn:microsoft.com/office/officeart/2005/8/layout/vList2"/>
    <dgm:cxn modelId="{456C2A64-3A70-4D1A-BA25-C8A9353C6BF2}" type="presParOf" srcId="{3C7D40A0-C208-4B0E-8A58-982B43EA604D}" destId="{E9D0773B-D40D-4383-A82F-C590DA07E551}" srcOrd="2" destOrd="0" presId="urn:microsoft.com/office/officeart/2005/8/layout/vList2"/>
    <dgm:cxn modelId="{6AD80CC5-35DF-4952-86B7-B516B76D7761}" type="presParOf" srcId="{3C7D40A0-C208-4B0E-8A58-982B43EA604D}" destId="{5611571D-4A59-4ED1-B3B9-1AEBCF414D3D}" srcOrd="3" destOrd="0" presId="urn:microsoft.com/office/officeart/2005/8/layout/vList2"/>
    <dgm:cxn modelId="{4A911D5D-67DC-4A9A-B000-90623CFD48B6}" type="presParOf" srcId="{3C7D40A0-C208-4B0E-8A58-982B43EA604D}" destId="{10760431-830B-4C64-AA4A-613810D31008}" srcOrd="4" destOrd="0" presId="urn:microsoft.com/office/officeart/2005/8/layout/vList2"/>
    <dgm:cxn modelId="{C6359C07-0A02-45AC-9629-C4B925D3063B}" type="presParOf" srcId="{3C7D40A0-C208-4B0E-8A58-982B43EA604D}" destId="{B36F9452-9A02-4B92-9C16-0584FDF5CFB2}" srcOrd="5" destOrd="0" presId="urn:microsoft.com/office/officeart/2005/8/layout/vList2"/>
    <dgm:cxn modelId="{5D81D177-A7C6-45E9-A3D9-8B3B4919FFA6}" type="presParOf" srcId="{3C7D40A0-C208-4B0E-8A58-982B43EA604D}" destId="{5CFC8F23-CDEC-4B86-9C67-70D33969C5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38233-C42B-41EC-9EDD-5F80D22EE4B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E66D51-97C1-49BD-86DF-CC6E689ADD60}">
      <dgm:prSet/>
      <dgm:spPr/>
      <dgm:t>
        <a:bodyPr/>
        <a:lstStyle/>
        <a:p>
          <a:r>
            <a:rPr lang="en-GB"/>
            <a:t>Learn syntax</a:t>
          </a:r>
          <a:endParaRPr lang="fr-FR"/>
        </a:p>
      </dgm:t>
    </dgm:pt>
    <dgm:pt modelId="{0919C407-71BC-4D39-910F-2E8D2A94F883}" type="parTrans" cxnId="{D5DC5881-EDDE-4972-92D0-018786E9CE23}">
      <dgm:prSet/>
      <dgm:spPr/>
      <dgm:t>
        <a:bodyPr/>
        <a:lstStyle/>
        <a:p>
          <a:endParaRPr lang="fr-FR"/>
        </a:p>
      </dgm:t>
    </dgm:pt>
    <dgm:pt modelId="{ED4C29A8-B24A-4982-856C-131BF8D2D619}" type="sibTrans" cxnId="{D5DC5881-EDDE-4972-92D0-018786E9CE23}">
      <dgm:prSet/>
      <dgm:spPr/>
      <dgm:t>
        <a:bodyPr/>
        <a:lstStyle/>
        <a:p>
          <a:endParaRPr lang="fr-FR"/>
        </a:p>
      </dgm:t>
    </dgm:pt>
    <dgm:pt modelId="{505C0DC5-C434-4B26-96A8-BD4846E8772F}">
      <dgm:prSet/>
      <dgm:spPr/>
      <dgm:t>
        <a:bodyPr/>
        <a:lstStyle/>
        <a:p>
          <a:r>
            <a:rPr lang="en-GB" dirty="0"/>
            <a:t>Get Certified Online</a:t>
          </a:r>
          <a:endParaRPr lang="fr-FR" dirty="0"/>
        </a:p>
      </dgm:t>
    </dgm:pt>
    <dgm:pt modelId="{B200F624-B79F-46C7-8E95-A3C885277339}" type="parTrans" cxnId="{21733B40-B4E3-4251-B693-2517D0C520CE}">
      <dgm:prSet/>
      <dgm:spPr/>
      <dgm:t>
        <a:bodyPr/>
        <a:lstStyle/>
        <a:p>
          <a:endParaRPr lang="fr-FR"/>
        </a:p>
      </dgm:t>
    </dgm:pt>
    <dgm:pt modelId="{55E57C89-E71E-47B5-988A-3E7733464644}" type="sibTrans" cxnId="{21733B40-B4E3-4251-B693-2517D0C520CE}">
      <dgm:prSet/>
      <dgm:spPr/>
      <dgm:t>
        <a:bodyPr/>
        <a:lstStyle/>
        <a:p>
          <a:endParaRPr lang="fr-FR"/>
        </a:p>
      </dgm:t>
    </dgm:pt>
    <dgm:pt modelId="{85DE3672-9938-4213-8061-BE2FBE6971B0}">
      <dgm:prSet/>
      <dgm:spPr/>
      <dgm:t>
        <a:bodyPr/>
        <a:lstStyle/>
        <a:p>
          <a:r>
            <a:rPr lang="en-GB" dirty="0"/>
            <a:t>Do Projects To build portfolio</a:t>
          </a:r>
          <a:endParaRPr lang="fr-FR" dirty="0"/>
        </a:p>
      </dgm:t>
    </dgm:pt>
    <dgm:pt modelId="{6154221F-BC9C-4EBA-8414-6FFE6DF5B581}" type="parTrans" cxnId="{B699BE99-9CCB-43EF-8F56-6D002A9A24EC}">
      <dgm:prSet/>
      <dgm:spPr/>
      <dgm:t>
        <a:bodyPr/>
        <a:lstStyle/>
        <a:p>
          <a:endParaRPr lang="fr-FR"/>
        </a:p>
      </dgm:t>
    </dgm:pt>
    <dgm:pt modelId="{E5F9AAC4-4B82-4647-8A35-6B4B4ADEA9D7}" type="sibTrans" cxnId="{B699BE99-9CCB-43EF-8F56-6D002A9A24EC}">
      <dgm:prSet/>
      <dgm:spPr/>
      <dgm:t>
        <a:bodyPr/>
        <a:lstStyle/>
        <a:p>
          <a:endParaRPr lang="fr-FR"/>
        </a:p>
      </dgm:t>
    </dgm:pt>
    <dgm:pt modelId="{645695B2-EB7F-4160-9378-36E3089E4253}">
      <dgm:prSet/>
      <dgm:spPr/>
      <dgm:t>
        <a:bodyPr/>
        <a:lstStyle/>
        <a:p>
          <a:r>
            <a:rPr lang="en-GB" dirty="0"/>
            <a:t>Interview Preparation</a:t>
          </a:r>
          <a:endParaRPr lang="fr-FR" dirty="0"/>
        </a:p>
      </dgm:t>
    </dgm:pt>
    <dgm:pt modelId="{BB636DB7-B5B2-4936-9C3F-1D9272C4344B}" type="parTrans" cxnId="{E462EEA5-446A-4BD3-BD54-AA7CA9D70E70}">
      <dgm:prSet/>
      <dgm:spPr/>
      <dgm:t>
        <a:bodyPr/>
        <a:lstStyle/>
        <a:p>
          <a:endParaRPr lang="fr-FR"/>
        </a:p>
      </dgm:t>
    </dgm:pt>
    <dgm:pt modelId="{06C217B4-123B-4028-BBAF-C09F8A23845B}" type="sibTrans" cxnId="{E462EEA5-446A-4BD3-BD54-AA7CA9D70E70}">
      <dgm:prSet/>
      <dgm:spPr/>
      <dgm:t>
        <a:bodyPr/>
        <a:lstStyle/>
        <a:p>
          <a:endParaRPr lang="fr-FR"/>
        </a:p>
      </dgm:t>
    </dgm:pt>
    <dgm:pt modelId="{72D06A4D-A564-4248-AC14-D96E4B89EA5B}">
      <dgm:prSet/>
      <dgm:spPr/>
      <dgm:t>
        <a:bodyPr/>
        <a:lstStyle/>
        <a:p>
          <a:r>
            <a:rPr lang="en-GB" dirty="0"/>
            <a:t>Internship with </a:t>
          </a:r>
          <a:r>
            <a:rPr lang="en-GB" dirty="0" err="1"/>
            <a:t>CodeMentorMU</a:t>
          </a:r>
          <a:endParaRPr lang="fr-FR" dirty="0"/>
        </a:p>
      </dgm:t>
    </dgm:pt>
    <dgm:pt modelId="{32B5424B-27C4-41CC-B329-7F9F12E3FB9E}" type="parTrans" cxnId="{FCA10E50-A0B6-4C28-B421-5DBF8D6C93D0}">
      <dgm:prSet/>
      <dgm:spPr/>
      <dgm:t>
        <a:bodyPr/>
        <a:lstStyle/>
        <a:p>
          <a:endParaRPr lang="fr-FR"/>
        </a:p>
      </dgm:t>
    </dgm:pt>
    <dgm:pt modelId="{5FD6E798-35EB-409E-8E5E-741A0759EAF5}" type="sibTrans" cxnId="{FCA10E50-A0B6-4C28-B421-5DBF8D6C93D0}">
      <dgm:prSet/>
      <dgm:spPr/>
      <dgm:t>
        <a:bodyPr/>
        <a:lstStyle/>
        <a:p>
          <a:endParaRPr lang="fr-FR"/>
        </a:p>
      </dgm:t>
    </dgm:pt>
    <dgm:pt modelId="{25982AB6-138F-429C-8124-49C08F737CD4}" type="pres">
      <dgm:prSet presAssocID="{D2538233-C42B-41EC-9EDD-5F80D22EE4B1}" presName="CompostProcess" presStyleCnt="0">
        <dgm:presLayoutVars>
          <dgm:dir/>
          <dgm:resizeHandles val="exact"/>
        </dgm:presLayoutVars>
      </dgm:prSet>
      <dgm:spPr/>
    </dgm:pt>
    <dgm:pt modelId="{9318A06C-DA59-47D7-B4F1-A96325CD669C}" type="pres">
      <dgm:prSet presAssocID="{D2538233-C42B-41EC-9EDD-5F80D22EE4B1}" presName="arrow" presStyleLbl="bgShp" presStyleIdx="0" presStyleCnt="1"/>
      <dgm:spPr/>
    </dgm:pt>
    <dgm:pt modelId="{3C1C29F1-0718-4161-8453-8D7EC347712A}" type="pres">
      <dgm:prSet presAssocID="{D2538233-C42B-41EC-9EDD-5F80D22EE4B1}" presName="linearProcess" presStyleCnt="0"/>
      <dgm:spPr/>
    </dgm:pt>
    <dgm:pt modelId="{F07C9E71-2D40-48D8-A937-D4F7E581F0F4}" type="pres">
      <dgm:prSet presAssocID="{65E66D51-97C1-49BD-86DF-CC6E689ADD60}" presName="textNode" presStyleLbl="node1" presStyleIdx="0" presStyleCnt="5">
        <dgm:presLayoutVars>
          <dgm:bulletEnabled val="1"/>
        </dgm:presLayoutVars>
      </dgm:prSet>
      <dgm:spPr/>
    </dgm:pt>
    <dgm:pt modelId="{5555F214-3162-4E4C-81E0-7599727BE1EA}" type="pres">
      <dgm:prSet presAssocID="{ED4C29A8-B24A-4982-856C-131BF8D2D619}" presName="sibTrans" presStyleCnt="0"/>
      <dgm:spPr/>
    </dgm:pt>
    <dgm:pt modelId="{937F17FD-A9A5-4A65-9F23-9BD4D0351EEE}" type="pres">
      <dgm:prSet presAssocID="{505C0DC5-C434-4B26-96A8-BD4846E8772F}" presName="textNode" presStyleLbl="node1" presStyleIdx="1" presStyleCnt="5">
        <dgm:presLayoutVars>
          <dgm:bulletEnabled val="1"/>
        </dgm:presLayoutVars>
      </dgm:prSet>
      <dgm:spPr/>
    </dgm:pt>
    <dgm:pt modelId="{14CF6BA7-30A0-45A9-A1C6-C35C883248DC}" type="pres">
      <dgm:prSet presAssocID="{55E57C89-E71E-47B5-988A-3E7733464644}" presName="sibTrans" presStyleCnt="0"/>
      <dgm:spPr/>
    </dgm:pt>
    <dgm:pt modelId="{597C6813-0B97-4A21-A364-DE9F23EB31CC}" type="pres">
      <dgm:prSet presAssocID="{85DE3672-9938-4213-8061-BE2FBE6971B0}" presName="textNode" presStyleLbl="node1" presStyleIdx="2" presStyleCnt="5">
        <dgm:presLayoutVars>
          <dgm:bulletEnabled val="1"/>
        </dgm:presLayoutVars>
      </dgm:prSet>
      <dgm:spPr/>
    </dgm:pt>
    <dgm:pt modelId="{8C321B2A-C45E-4AD7-B751-E65E7D672CE6}" type="pres">
      <dgm:prSet presAssocID="{E5F9AAC4-4B82-4647-8A35-6B4B4ADEA9D7}" presName="sibTrans" presStyleCnt="0"/>
      <dgm:spPr/>
    </dgm:pt>
    <dgm:pt modelId="{3230935B-8D15-47BC-977F-2D75D3251827}" type="pres">
      <dgm:prSet presAssocID="{72D06A4D-A564-4248-AC14-D96E4B89EA5B}" presName="textNode" presStyleLbl="node1" presStyleIdx="3" presStyleCnt="5">
        <dgm:presLayoutVars>
          <dgm:bulletEnabled val="1"/>
        </dgm:presLayoutVars>
      </dgm:prSet>
      <dgm:spPr/>
    </dgm:pt>
    <dgm:pt modelId="{676C106C-8E1F-49B1-AEBA-5FD2A910DCE5}" type="pres">
      <dgm:prSet presAssocID="{5FD6E798-35EB-409E-8E5E-741A0759EAF5}" presName="sibTrans" presStyleCnt="0"/>
      <dgm:spPr/>
    </dgm:pt>
    <dgm:pt modelId="{05F48C9F-06F4-4DEF-A939-0DBEABE97764}" type="pres">
      <dgm:prSet presAssocID="{645695B2-EB7F-4160-9378-36E3089E425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1733B40-B4E3-4251-B693-2517D0C520CE}" srcId="{D2538233-C42B-41EC-9EDD-5F80D22EE4B1}" destId="{505C0DC5-C434-4B26-96A8-BD4846E8772F}" srcOrd="1" destOrd="0" parTransId="{B200F624-B79F-46C7-8E95-A3C885277339}" sibTransId="{55E57C89-E71E-47B5-988A-3E7733464644}"/>
    <dgm:cxn modelId="{5BD0774C-F69F-43C4-A236-1478D7BE5BE8}" type="presOf" srcId="{65E66D51-97C1-49BD-86DF-CC6E689ADD60}" destId="{F07C9E71-2D40-48D8-A937-D4F7E581F0F4}" srcOrd="0" destOrd="0" presId="urn:microsoft.com/office/officeart/2005/8/layout/hProcess9"/>
    <dgm:cxn modelId="{FCA10E50-A0B6-4C28-B421-5DBF8D6C93D0}" srcId="{D2538233-C42B-41EC-9EDD-5F80D22EE4B1}" destId="{72D06A4D-A564-4248-AC14-D96E4B89EA5B}" srcOrd="3" destOrd="0" parTransId="{32B5424B-27C4-41CC-B329-7F9F12E3FB9E}" sibTransId="{5FD6E798-35EB-409E-8E5E-741A0759EAF5}"/>
    <dgm:cxn modelId="{28A3867D-415E-45DA-90F5-75C95B3840D2}" type="presOf" srcId="{505C0DC5-C434-4B26-96A8-BD4846E8772F}" destId="{937F17FD-A9A5-4A65-9F23-9BD4D0351EEE}" srcOrd="0" destOrd="0" presId="urn:microsoft.com/office/officeart/2005/8/layout/hProcess9"/>
    <dgm:cxn modelId="{D5DC5881-EDDE-4972-92D0-018786E9CE23}" srcId="{D2538233-C42B-41EC-9EDD-5F80D22EE4B1}" destId="{65E66D51-97C1-49BD-86DF-CC6E689ADD60}" srcOrd="0" destOrd="0" parTransId="{0919C407-71BC-4D39-910F-2E8D2A94F883}" sibTransId="{ED4C29A8-B24A-4982-856C-131BF8D2D619}"/>
    <dgm:cxn modelId="{75C77289-9034-4C52-89CD-8729D270035F}" type="presOf" srcId="{D2538233-C42B-41EC-9EDD-5F80D22EE4B1}" destId="{25982AB6-138F-429C-8124-49C08F737CD4}" srcOrd="0" destOrd="0" presId="urn:microsoft.com/office/officeart/2005/8/layout/hProcess9"/>
    <dgm:cxn modelId="{B699BE99-9CCB-43EF-8F56-6D002A9A24EC}" srcId="{D2538233-C42B-41EC-9EDD-5F80D22EE4B1}" destId="{85DE3672-9938-4213-8061-BE2FBE6971B0}" srcOrd="2" destOrd="0" parTransId="{6154221F-BC9C-4EBA-8414-6FFE6DF5B581}" sibTransId="{E5F9AAC4-4B82-4647-8A35-6B4B4ADEA9D7}"/>
    <dgm:cxn modelId="{E462EEA5-446A-4BD3-BD54-AA7CA9D70E70}" srcId="{D2538233-C42B-41EC-9EDD-5F80D22EE4B1}" destId="{645695B2-EB7F-4160-9378-36E3089E4253}" srcOrd="4" destOrd="0" parTransId="{BB636DB7-B5B2-4936-9C3F-1D9272C4344B}" sibTransId="{06C217B4-123B-4028-BBAF-C09F8A23845B}"/>
    <dgm:cxn modelId="{CCC2CABC-4395-4981-AE2C-842055317F87}" type="presOf" srcId="{645695B2-EB7F-4160-9378-36E3089E4253}" destId="{05F48C9F-06F4-4DEF-A939-0DBEABE97764}" srcOrd="0" destOrd="0" presId="urn:microsoft.com/office/officeart/2005/8/layout/hProcess9"/>
    <dgm:cxn modelId="{B16930C2-20A9-416F-A8AB-9E3C90ABBE7D}" type="presOf" srcId="{72D06A4D-A564-4248-AC14-D96E4B89EA5B}" destId="{3230935B-8D15-47BC-977F-2D75D3251827}" srcOrd="0" destOrd="0" presId="urn:microsoft.com/office/officeart/2005/8/layout/hProcess9"/>
    <dgm:cxn modelId="{D29772FE-5697-4E1E-AB59-7FBBD519357B}" type="presOf" srcId="{85DE3672-9938-4213-8061-BE2FBE6971B0}" destId="{597C6813-0B97-4A21-A364-DE9F23EB31CC}" srcOrd="0" destOrd="0" presId="urn:microsoft.com/office/officeart/2005/8/layout/hProcess9"/>
    <dgm:cxn modelId="{23094BB5-335A-490F-BF81-FEE8E23ADAF0}" type="presParOf" srcId="{25982AB6-138F-429C-8124-49C08F737CD4}" destId="{9318A06C-DA59-47D7-B4F1-A96325CD669C}" srcOrd="0" destOrd="0" presId="urn:microsoft.com/office/officeart/2005/8/layout/hProcess9"/>
    <dgm:cxn modelId="{8A5D9BD4-ED8D-408B-8340-0FB958CAA785}" type="presParOf" srcId="{25982AB6-138F-429C-8124-49C08F737CD4}" destId="{3C1C29F1-0718-4161-8453-8D7EC347712A}" srcOrd="1" destOrd="0" presId="urn:microsoft.com/office/officeart/2005/8/layout/hProcess9"/>
    <dgm:cxn modelId="{A4377958-A87D-4375-BB78-2C44D15B53F6}" type="presParOf" srcId="{3C1C29F1-0718-4161-8453-8D7EC347712A}" destId="{F07C9E71-2D40-48D8-A937-D4F7E581F0F4}" srcOrd="0" destOrd="0" presId="urn:microsoft.com/office/officeart/2005/8/layout/hProcess9"/>
    <dgm:cxn modelId="{01698E2B-1279-4650-8146-1088FADBB7F3}" type="presParOf" srcId="{3C1C29F1-0718-4161-8453-8D7EC347712A}" destId="{5555F214-3162-4E4C-81E0-7599727BE1EA}" srcOrd="1" destOrd="0" presId="urn:microsoft.com/office/officeart/2005/8/layout/hProcess9"/>
    <dgm:cxn modelId="{A46DB363-E890-456C-BA0C-8D820628B3BE}" type="presParOf" srcId="{3C1C29F1-0718-4161-8453-8D7EC347712A}" destId="{937F17FD-A9A5-4A65-9F23-9BD4D0351EEE}" srcOrd="2" destOrd="0" presId="urn:microsoft.com/office/officeart/2005/8/layout/hProcess9"/>
    <dgm:cxn modelId="{84CDF638-3210-48E6-A936-612889F88CB3}" type="presParOf" srcId="{3C1C29F1-0718-4161-8453-8D7EC347712A}" destId="{14CF6BA7-30A0-45A9-A1C6-C35C883248DC}" srcOrd="3" destOrd="0" presId="urn:microsoft.com/office/officeart/2005/8/layout/hProcess9"/>
    <dgm:cxn modelId="{369450D8-BF1F-4C6F-A221-9AD6E76DB059}" type="presParOf" srcId="{3C1C29F1-0718-4161-8453-8D7EC347712A}" destId="{597C6813-0B97-4A21-A364-DE9F23EB31CC}" srcOrd="4" destOrd="0" presId="urn:microsoft.com/office/officeart/2005/8/layout/hProcess9"/>
    <dgm:cxn modelId="{07E75C59-1F89-48EC-9424-1AC2A2D7F744}" type="presParOf" srcId="{3C1C29F1-0718-4161-8453-8D7EC347712A}" destId="{8C321B2A-C45E-4AD7-B751-E65E7D672CE6}" srcOrd="5" destOrd="0" presId="urn:microsoft.com/office/officeart/2005/8/layout/hProcess9"/>
    <dgm:cxn modelId="{C1931F7B-CCD4-414B-A8FB-D4DAD553FA86}" type="presParOf" srcId="{3C1C29F1-0718-4161-8453-8D7EC347712A}" destId="{3230935B-8D15-47BC-977F-2D75D3251827}" srcOrd="6" destOrd="0" presId="urn:microsoft.com/office/officeart/2005/8/layout/hProcess9"/>
    <dgm:cxn modelId="{1ECD7FDD-9EFD-42AB-99E9-80E3CE638F31}" type="presParOf" srcId="{3C1C29F1-0718-4161-8453-8D7EC347712A}" destId="{676C106C-8E1F-49B1-AEBA-5FD2A910DCE5}" srcOrd="7" destOrd="0" presId="urn:microsoft.com/office/officeart/2005/8/layout/hProcess9"/>
    <dgm:cxn modelId="{BA1E8E4A-5544-43A8-9714-75E9413317C5}" type="presParOf" srcId="{3C1C29F1-0718-4161-8453-8D7EC347712A}" destId="{05F48C9F-06F4-4DEF-A939-0DBEABE9776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/>
            <a:t>Demo</a:t>
          </a:r>
          <a:endParaRPr lang="fr-FR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045882-AA78-451D-AC0A-E8F84F4AC8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E60536E0-B94A-44EF-8B3C-ABBED99A443D}">
      <dgm:prSet/>
      <dgm:spPr/>
      <dgm:t>
        <a:bodyPr/>
        <a:lstStyle/>
        <a:p>
          <a:r>
            <a:rPr lang="fr-FR" b="0"/>
            <a:t>createElement("…")</a:t>
          </a:r>
          <a:endParaRPr lang="fr-FR"/>
        </a:p>
      </dgm:t>
    </dgm:pt>
    <dgm:pt modelId="{78952CD5-EDAE-4626-9A79-B405F585C253}" type="parTrans" cxnId="{C1AECD4B-E697-46FE-B83C-CD7D678D1156}">
      <dgm:prSet/>
      <dgm:spPr/>
      <dgm:t>
        <a:bodyPr/>
        <a:lstStyle/>
        <a:p>
          <a:endParaRPr lang="fr-FR"/>
        </a:p>
      </dgm:t>
    </dgm:pt>
    <dgm:pt modelId="{32BD31A4-6A5B-4796-8394-CFEDDBDF67A8}" type="sibTrans" cxnId="{C1AECD4B-E697-46FE-B83C-CD7D678D1156}">
      <dgm:prSet/>
      <dgm:spPr/>
      <dgm:t>
        <a:bodyPr/>
        <a:lstStyle/>
        <a:p>
          <a:endParaRPr lang="fr-FR"/>
        </a:p>
      </dgm:t>
    </dgm:pt>
    <dgm:pt modelId="{6EF5E309-0901-4B3A-B75A-082FCB3C8A4A}">
      <dgm:prSet/>
      <dgm:spPr/>
      <dgm:t>
        <a:bodyPr/>
        <a:lstStyle/>
        <a:p>
          <a:r>
            <a:rPr lang="fr-FR"/>
            <a:t>Add element to HTML page</a:t>
          </a:r>
        </a:p>
      </dgm:t>
    </dgm:pt>
    <dgm:pt modelId="{F36AE40F-02B5-4879-8284-3227579ED5AA}" type="parTrans" cxnId="{BD4F2992-D3A8-4DAC-8E6D-4AB6E8825AE0}">
      <dgm:prSet/>
      <dgm:spPr/>
      <dgm:t>
        <a:bodyPr/>
        <a:lstStyle/>
        <a:p>
          <a:endParaRPr lang="fr-FR"/>
        </a:p>
      </dgm:t>
    </dgm:pt>
    <dgm:pt modelId="{7773A7D6-54C4-4111-B621-2622F91F8ADF}" type="sibTrans" cxnId="{BD4F2992-D3A8-4DAC-8E6D-4AB6E8825AE0}">
      <dgm:prSet/>
      <dgm:spPr/>
      <dgm:t>
        <a:bodyPr/>
        <a:lstStyle/>
        <a:p>
          <a:endParaRPr lang="fr-FR"/>
        </a:p>
      </dgm:t>
    </dgm:pt>
    <dgm:pt modelId="{50A4C6AC-6EA6-4FF7-BEDF-E5BCC496A209}">
      <dgm:prSet/>
      <dgm:spPr/>
      <dgm:t>
        <a:bodyPr/>
        <a:lstStyle/>
        <a:p>
          <a:r>
            <a:rPr lang="fr-FR" b="0"/>
            <a:t>appendChild(…) </a:t>
          </a:r>
          <a:endParaRPr lang="fr-FR"/>
        </a:p>
      </dgm:t>
    </dgm:pt>
    <dgm:pt modelId="{1885F002-ED3B-4A32-87AB-BC719CCFDF06}" type="parTrans" cxnId="{996EFFD8-A4E9-4535-976D-A24058A8211C}">
      <dgm:prSet/>
      <dgm:spPr/>
      <dgm:t>
        <a:bodyPr/>
        <a:lstStyle/>
        <a:p>
          <a:endParaRPr lang="fr-FR"/>
        </a:p>
      </dgm:t>
    </dgm:pt>
    <dgm:pt modelId="{CA95FB97-5F0D-4D6D-9D5A-627AEB7B5E17}" type="sibTrans" cxnId="{996EFFD8-A4E9-4535-976D-A24058A8211C}">
      <dgm:prSet/>
      <dgm:spPr/>
      <dgm:t>
        <a:bodyPr/>
        <a:lstStyle/>
        <a:p>
          <a:endParaRPr lang="fr-FR"/>
        </a:p>
      </dgm:t>
    </dgm:pt>
    <dgm:pt modelId="{2DDB6781-2925-4D7D-85AC-2DF961902B16}">
      <dgm:prSet/>
      <dgm:spPr/>
      <dgm:t>
        <a:bodyPr/>
        <a:lstStyle/>
        <a:p>
          <a:r>
            <a:rPr lang="fr-FR"/>
            <a:t>Add element under an existing HTML element</a:t>
          </a:r>
        </a:p>
      </dgm:t>
    </dgm:pt>
    <dgm:pt modelId="{0E29A631-4D7F-4C2C-BF04-A0D4766569D1}" type="parTrans" cxnId="{4DE62890-FF68-42DC-B765-E36F6AD62EFD}">
      <dgm:prSet/>
      <dgm:spPr/>
      <dgm:t>
        <a:bodyPr/>
        <a:lstStyle/>
        <a:p>
          <a:endParaRPr lang="fr-FR"/>
        </a:p>
      </dgm:t>
    </dgm:pt>
    <dgm:pt modelId="{9CD8E67B-5DC2-4D89-A7F1-BFF42519F781}" type="sibTrans" cxnId="{4DE62890-FF68-42DC-B765-E36F6AD62EFD}">
      <dgm:prSet/>
      <dgm:spPr/>
      <dgm:t>
        <a:bodyPr/>
        <a:lstStyle/>
        <a:p>
          <a:endParaRPr lang="fr-FR"/>
        </a:p>
      </dgm:t>
    </dgm:pt>
    <dgm:pt modelId="{C451420C-071A-41DE-901C-0EFC561611C6}">
      <dgm:prSet/>
      <dgm:spPr/>
      <dgm:t>
        <a:bodyPr/>
        <a:lstStyle/>
        <a:p>
          <a:r>
            <a:rPr lang="fr-FR" b="0"/>
            <a:t>eventName.target.tagName</a:t>
          </a:r>
          <a:endParaRPr lang="fr-FR"/>
        </a:p>
      </dgm:t>
    </dgm:pt>
    <dgm:pt modelId="{037359CD-C79E-4AA9-9751-ADDE0971E5E6}" type="parTrans" cxnId="{622EDAA5-342F-458D-BB03-393E4D65B389}">
      <dgm:prSet/>
      <dgm:spPr/>
      <dgm:t>
        <a:bodyPr/>
        <a:lstStyle/>
        <a:p>
          <a:endParaRPr lang="fr-FR"/>
        </a:p>
      </dgm:t>
    </dgm:pt>
    <dgm:pt modelId="{8B8480A9-E3D9-4BD3-9253-418E2295C2F2}" type="sibTrans" cxnId="{622EDAA5-342F-458D-BB03-393E4D65B389}">
      <dgm:prSet/>
      <dgm:spPr/>
      <dgm:t>
        <a:bodyPr/>
        <a:lstStyle/>
        <a:p>
          <a:endParaRPr lang="fr-FR"/>
        </a:p>
      </dgm:t>
    </dgm:pt>
    <dgm:pt modelId="{DA06FCA1-D149-415D-BB17-BDF56FE3F8E7}">
      <dgm:prSet/>
      <dgm:spPr/>
      <dgm:t>
        <a:bodyPr/>
        <a:lstStyle/>
        <a:p>
          <a:r>
            <a:rPr lang="fr-FR" b="0"/>
            <a:t>Shows where event happened</a:t>
          </a:r>
          <a:r>
            <a:rPr lang="fr-FR"/>
            <a:t>; user clicked the red button</a:t>
          </a:r>
        </a:p>
      </dgm:t>
    </dgm:pt>
    <dgm:pt modelId="{3653119B-0041-49D9-BE4B-1E0DE92F1311}" type="parTrans" cxnId="{24F5EB54-608D-43B7-9CBD-D956CE3BC84D}">
      <dgm:prSet/>
      <dgm:spPr/>
      <dgm:t>
        <a:bodyPr/>
        <a:lstStyle/>
        <a:p>
          <a:endParaRPr lang="fr-FR"/>
        </a:p>
      </dgm:t>
    </dgm:pt>
    <dgm:pt modelId="{B1264BA7-D4A4-44B8-9D25-DD362DA1021B}" type="sibTrans" cxnId="{24F5EB54-608D-43B7-9CBD-D956CE3BC84D}">
      <dgm:prSet/>
      <dgm:spPr/>
      <dgm:t>
        <a:bodyPr/>
        <a:lstStyle/>
        <a:p>
          <a:endParaRPr lang="fr-FR"/>
        </a:p>
      </dgm:t>
    </dgm:pt>
    <dgm:pt modelId="{B5F1768E-5BC8-4408-A415-93EABAF339FB}">
      <dgm:prSet/>
      <dgm:spPr/>
      <dgm:t>
        <a:bodyPr/>
        <a:lstStyle/>
        <a:p>
          <a:r>
            <a:rPr lang="fr-FR" b="0"/>
            <a:t>e.target.parentElement.remove();</a:t>
          </a:r>
          <a:endParaRPr lang="fr-FR"/>
        </a:p>
      </dgm:t>
    </dgm:pt>
    <dgm:pt modelId="{FCB18C86-6D0E-4CB4-AD31-8082C49B8D5F}" type="parTrans" cxnId="{218BDD15-246C-4011-9191-FCC8448AECC1}">
      <dgm:prSet/>
      <dgm:spPr/>
      <dgm:t>
        <a:bodyPr/>
        <a:lstStyle/>
        <a:p>
          <a:endParaRPr lang="fr-FR"/>
        </a:p>
      </dgm:t>
    </dgm:pt>
    <dgm:pt modelId="{19969123-13A6-4279-8452-B5B42A72794D}" type="sibTrans" cxnId="{218BDD15-246C-4011-9191-FCC8448AECC1}">
      <dgm:prSet/>
      <dgm:spPr/>
      <dgm:t>
        <a:bodyPr/>
        <a:lstStyle/>
        <a:p>
          <a:endParaRPr lang="fr-FR"/>
        </a:p>
      </dgm:t>
    </dgm:pt>
    <dgm:pt modelId="{510485B9-2CBE-4809-A0AA-215CD7D20AE6}">
      <dgm:prSet/>
      <dgm:spPr/>
      <dgm:t>
        <a:bodyPr/>
        <a:lstStyle/>
        <a:p>
          <a:r>
            <a:rPr lang="fr-FR" b="0"/>
            <a:t>Removes the parent HTML element where an event such as click happened</a:t>
          </a:r>
          <a:endParaRPr lang="fr-FR"/>
        </a:p>
      </dgm:t>
    </dgm:pt>
    <dgm:pt modelId="{99FF50B0-C05E-418A-898E-540E6B56D838}" type="parTrans" cxnId="{AA447A5A-6E73-4B1E-9403-85D4AC69A92D}">
      <dgm:prSet/>
      <dgm:spPr/>
      <dgm:t>
        <a:bodyPr/>
        <a:lstStyle/>
        <a:p>
          <a:endParaRPr lang="fr-FR"/>
        </a:p>
      </dgm:t>
    </dgm:pt>
    <dgm:pt modelId="{A020C92D-4FF8-40FC-A1B9-2B396319542E}" type="sibTrans" cxnId="{AA447A5A-6E73-4B1E-9403-85D4AC69A92D}">
      <dgm:prSet/>
      <dgm:spPr/>
      <dgm:t>
        <a:bodyPr/>
        <a:lstStyle/>
        <a:p>
          <a:endParaRPr lang="fr-FR"/>
        </a:p>
      </dgm:t>
    </dgm:pt>
    <dgm:pt modelId="{D0EA5B17-C677-43F8-B696-760DB0A407F1}">
      <dgm:prSet/>
      <dgm:spPr/>
      <dgm:t>
        <a:bodyPr/>
        <a:lstStyle/>
        <a:p>
          <a:r>
            <a:rPr lang="fr-FR" b="0"/>
            <a:t>element.className =…</a:t>
          </a:r>
          <a:endParaRPr lang="fr-FR"/>
        </a:p>
      </dgm:t>
    </dgm:pt>
    <dgm:pt modelId="{27D36CD2-4C36-40F8-8A8F-658DA84F0569}" type="parTrans" cxnId="{94A9E0A7-AC02-4A1A-9192-D25504D19B2F}">
      <dgm:prSet/>
      <dgm:spPr/>
      <dgm:t>
        <a:bodyPr/>
        <a:lstStyle/>
        <a:p>
          <a:endParaRPr lang="fr-FR"/>
        </a:p>
      </dgm:t>
    </dgm:pt>
    <dgm:pt modelId="{00ABA65E-6E1A-47E4-BECD-915342D03208}" type="sibTrans" cxnId="{94A9E0A7-AC02-4A1A-9192-D25504D19B2F}">
      <dgm:prSet/>
      <dgm:spPr/>
      <dgm:t>
        <a:bodyPr/>
        <a:lstStyle/>
        <a:p>
          <a:endParaRPr lang="fr-FR"/>
        </a:p>
      </dgm:t>
    </dgm:pt>
    <dgm:pt modelId="{A33DE25E-C1D8-4014-96F0-71E3B3A1BB4F}">
      <dgm:prSet/>
      <dgm:spPr/>
      <dgm:t>
        <a:bodyPr/>
        <a:lstStyle/>
        <a:p>
          <a:r>
            <a:rPr lang="fr-FR"/>
            <a:t>Allows us to change or add class to an HTML element</a:t>
          </a:r>
        </a:p>
      </dgm:t>
    </dgm:pt>
    <dgm:pt modelId="{7A0965B1-3657-4C1C-898B-1054B4350D48}" type="parTrans" cxnId="{AE2ADF58-2C4C-43C6-8613-2183D8997793}">
      <dgm:prSet/>
      <dgm:spPr/>
      <dgm:t>
        <a:bodyPr/>
        <a:lstStyle/>
        <a:p>
          <a:endParaRPr lang="fr-FR"/>
        </a:p>
      </dgm:t>
    </dgm:pt>
    <dgm:pt modelId="{6844A9DF-DE0D-4006-BC3E-1BE957E10E4E}" type="sibTrans" cxnId="{AE2ADF58-2C4C-43C6-8613-2183D8997793}">
      <dgm:prSet/>
      <dgm:spPr/>
      <dgm:t>
        <a:bodyPr/>
        <a:lstStyle/>
        <a:p>
          <a:endParaRPr lang="fr-FR"/>
        </a:p>
      </dgm:t>
    </dgm:pt>
    <dgm:pt modelId="{B865BFA4-3B65-49AB-8982-A28DB65E90ED}">
      <dgm:prSet/>
      <dgm:spPr/>
      <dgm:t>
        <a:bodyPr/>
        <a:lstStyle/>
        <a:p>
          <a:r>
            <a:rPr lang="fr-FR" b="0"/>
            <a:t>&lt;span&gt;&lt;/span&gt;</a:t>
          </a:r>
          <a:endParaRPr lang="fr-FR"/>
        </a:p>
      </dgm:t>
    </dgm:pt>
    <dgm:pt modelId="{DC005812-D333-416D-BDA5-FDF5E45AFFAF}" type="parTrans" cxnId="{67788F12-2431-4140-A3E3-CE65DEC40087}">
      <dgm:prSet/>
      <dgm:spPr/>
      <dgm:t>
        <a:bodyPr/>
        <a:lstStyle/>
        <a:p>
          <a:endParaRPr lang="fr-FR"/>
        </a:p>
      </dgm:t>
    </dgm:pt>
    <dgm:pt modelId="{F63E94AB-E9C6-4E9B-A053-88F949A64619}" type="sibTrans" cxnId="{67788F12-2431-4140-A3E3-CE65DEC40087}">
      <dgm:prSet/>
      <dgm:spPr/>
      <dgm:t>
        <a:bodyPr/>
        <a:lstStyle/>
        <a:p>
          <a:endParaRPr lang="fr-FR"/>
        </a:p>
      </dgm:t>
    </dgm:pt>
    <dgm:pt modelId="{F5571D57-6E1C-4473-BFD9-42281A77F891}">
      <dgm:prSet/>
      <dgm:spPr/>
      <dgm:t>
        <a:bodyPr/>
        <a:lstStyle/>
        <a:p>
          <a:r>
            <a:rPr lang="en-US" b="0" i="0"/>
            <a:t>The &lt;span&gt; tag is much like the &lt;div&gt; element, but &lt;div&gt; is a block-level element and &lt;span&gt; is an inline element.</a:t>
          </a:r>
          <a:endParaRPr lang="fr-FR"/>
        </a:p>
      </dgm:t>
    </dgm:pt>
    <dgm:pt modelId="{978DEBAE-9443-4860-87AC-F883112AE2CB}" type="parTrans" cxnId="{77A58D58-85FB-43D7-9FCB-889B149587F3}">
      <dgm:prSet/>
      <dgm:spPr/>
      <dgm:t>
        <a:bodyPr/>
        <a:lstStyle/>
        <a:p>
          <a:endParaRPr lang="fr-FR"/>
        </a:p>
      </dgm:t>
    </dgm:pt>
    <dgm:pt modelId="{ABB23A8E-4356-4448-9FC5-5608C059CCBF}" type="sibTrans" cxnId="{77A58D58-85FB-43D7-9FCB-889B149587F3}">
      <dgm:prSet/>
      <dgm:spPr/>
      <dgm:t>
        <a:bodyPr/>
        <a:lstStyle/>
        <a:p>
          <a:endParaRPr lang="fr-FR"/>
        </a:p>
      </dgm:t>
    </dgm:pt>
    <dgm:pt modelId="{04043E22-CE48-402D-B333-C8C1B0F7B55E}" type="pres">
      <dgm:prSet presAssocID="{A2045882-AA78-451D-AC0A-E8F84F4AC838}" presName="linear" presStyleCnt="0">
        <dgm:presLayoutVars>
          <dgm:animLvl val="lvl"/>
          <dgm:resizeHandles val="exact"/>
        </dgm:presLayoutVars>
      </dgm:prSet>
      <dgm:spPr/>
    </dgm:pt>
    <dgm:pt modelId="{2E8DE6CE-075E-4033-A711-1E529BC127B0}" type="pres">
      <dgm:prSet presAssocID="{E60536E0-B94A-44EF-8B3C-ABBED99A443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FE26AC4-B329-4306-9A0C-5764AE7136DA}" type="pres">
      <dgm:prSet presAssocID="{E60536E0-B94A-44EF-8B3C-ABBED99A443D}" presName="childText" presStyleLbl="revTx" presStyleIdx="0" presStyleCnt="6">
        <dgm:presLayoutVars>
          <dgm:bulletEnabled val="1"/>
        </dgm:presLayoutVars>
      </dgm:prSet>
      <dgm:spPr/>
    </dgm:pt>
    <dgm:pt modelId="{0A32FB3B-DA74-453F-B6A7-5CBCE34FD518}" type="pres">
      <dgm:prSet presAssocID="{50A4C6AC-6EA6-4FF7-BEDF-E5BCC496A20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9A78EEB-818F-4467-8496-96F572B18E0C}" type="pres">
      <dgm:prSet presAssocID="{50A4C6AC-6EA6-4FF7-BEDF-E5BCC496A209}" presName="childText" presStyleLbl="revTx" presStyleIdx="1" presStyleCnt="6">
        <dgm:presLayoutVars>
          <dgm:bulletEnabled val="1"/>
        </dgm:presLayoutVars>
      </dgm:prSet>
      <dgm:spPr/>
    </dgm:pt>
    <dgm:pt modelId="{B44E44AE-FA95-4250-9D5B-B968B21F7DD9}" type="pres">
      <dgm:prSet presAssocID="{C451420C-071A-41DE-901C-0EFC561611C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90542FF-884C-421A-88B6-59762E1DEED9}" type="pres">
      <dgm:prSet presAssocID="{C451420C-071A-41DE-901C-0EFC561611C6}" presName="childText" presStyleLbl="revTx" presStyleIdx="2" presStyleCnt="6">
        <dgm:presLayoutVars>
          <dgm:bulletEnabled val="1"/>
        </dgm:presLayoutVars>
      </dgm:prSet>
      <dgm:spPr/>
    </dgm:pt>
    <dgm:pt modelId="{047599F6-FC12-4F67-AA54-2F93252A5B87}" type="pres">
      <dgm:prSet presAssocID="{B5F1768E-5BC8-4408-A415-93EABAF339F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B03104A-3151-47CB-8F79-73F41AE73587}" type="pres">
      <dgm:prSet presAssocID="{B5F1768E-5BC8-4408-A415-93EABAF339FB}" presName="childText" presStyleLbl="revTx" presStyleIdx="3" presStyleCnt="6">
        <dgm:presLayoutVars>
          <dgm:bulletEnabled val="1"/>
        </dgm:presLayoutVars>
      </dgm:prSet>
      <dgm:spPr/>
    </dgm:pt>
    <dgm:pt modelId="{16CD1C13-6B5D-4422-8DC0-73CEBDC59A54}" type="pres">
      <dgm:prSet presAssocID="{D0EA5B17-C677-43F8-B696-760DB0A407F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AAF2603-7B36-4335-A0ED-8355AAE778F8}" type="pres">
      <dgm:prSet presAssocID="{D0EA5B17-C677-43F8-B696-760DB0A407F1}" presName="childText" presStyleLbl="revTx" presStyleIdx="4" presStyleCnt="6">
        <dgm:presLayoutVars>
          <dgm:bulletEnabled val="1"/>
        </dgm:presLayoutVars>
      </dgm:prSet>
      <dgm:spPr/>
    </dgm:pt>
    <dgm:pt modelId="{66BE21FC-8F43-4EEE-ACC5-DF2755EBB9B9}" type="pres">
      <dgm:prSet presAssocID="{B865BFA4-3B65-49AB-8982-A28DB65E90E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0266FE3-AD24-4A42-A81E-326C70D79629}" type="pres">
      <dgm:prSet presAssocID="{B865BFA4-3B65-49AB-8982-A28DB65E90ED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2AD96112-A444-472B-9F81-48549E483AD7}" type="presOf" srcId="{C451420C-071A-41DE-901C-0EFC561611C6}" destId="{B44E44AE-FA95-4250-9D5B-B968B21F7DD9}" srcOrd="0" destOrd="0" presId="urn:microsoft.com/office/officeart/2005/8/layout/vList2"/>
    <dgm:cxn modelId="{67788F12-2431-4140-A3E3-CE65DEC40087}" srcId="{A2045882-AA78-451D-AC0A-E8F84F4AC838}" destId="{B865BFA4-3B65-49AB-8982-A28DB65E90ED}" srcOrd="5" destOrd="0" parTransId="{DC005812-D333-416D-BDA5-FDF5E45AFFAF}" sibTransId="{F63E94AB-E9C6-4E9B-A053-88F949A64619}"/>
    <dgm:cxn modelId="{218BDD15-246C-4011-9191-FCC8448AECC1}" srcId="{A2045882-AA78-451D-AC0A-E8F84F4AC838}" destId="{B5F1768E-5BC8-4408-A415-93EABAF339FB}" srcOrd="3" destOrd="0" parTransId="{FCB18C86-6D0E-4CB4-AD31-8082C49B8D5F}" sibTransId="{19969123-13A6-4279-8452-B5B42A72794D}"/>
    <dgm:cxn modelId="{B4455917-6B7A-4EEC-B91E-46C4270FF471}" type="presOf" srcId="{B865BFA4-3B65-49AB-8982-A28DB65E90ED}" destId="{66BE21FC-8F43-4EEE-ACC5-DF2755EBB9B9}" srcOrd="0" destOrd="0" presId="urn:microsoft.com/office/officeart/2005/8/layout/vList2"/>
    <dgm:cxn modelId="{79766A34-E732-4796-9BB2-A3515BF27599}" type="presOf" srcId="{510485B9-2CBE-4809-A0AA-215CD7D20AE6}" destId="{8B03104A-3151-47CB-8F79-73F41AE73587}" srcOrd="0" destOrd="0" presId="urn:microsoft.com/office/officeart/2005/8/layout/vList2"/>
    <dgm:cxn modelId="{18F49936-4302-4643-95FF-BD3B3F6A4C95}" type="presOf" srcId="{6EF5E309-0901-4B3A-B75A-082FCB3C8A4A}" destId="{1FE26AC4-B329-4306-9A0C-5764AE7136DA}" srcOrd="0" destOrd="0" presId="urn:microsoft.com/office/officeart/2005/8/layout/vList2"/>
    <dgm:cxn modelId="{98BCB95D-06FD-439F-B441-3DACCFD01C12}" type="presOf" srcId="{B5F1768E-5BC8-4408-A415-93EABAF339FB}" destId="{047599F6-FC12-4F67-AA54-2F93252A5B87}" srcOrd="0" destOrd="0" presId="urn:microsoft.com/office/officeart/2005/8/layout/vList2"/>
    <dgm:cxn modelId="{88FDE349-97BF-4A7B-BF8B-9443A397FC3E}" type="presOf" srcId="{50A4C6AC-6EA6-4FF7-BEDF-E5BCC496A209}" destId="{0A32FB3B-DA74-453F-B6A7-5CBCE34FD518}" srcOrd="0" destOrd="0" presId="urn:microsoft.com/office/officeart/2005/8/layout/vList2"/>
    <dgm:cxn modelId="{C1AECD4B-E697-46FE-B83C-CD7D678D1156}" srcId="{A2045882-AA78-451D-AC0A-E8F84F4AC838}" destId="{E60536E0-B94A-44EF-8B3C-ABBED99A443D}" srcOrd="0" destOrd="0" parTransId="{78952CD5-EDAE-4626-9A79-B405F585C253}" sibTransId="{32BD31A4-6A5B-4796-8394-CFEDDBDF67A8}"/>
    <dgm:cxn modelId="{24F5EB54-608D-43B7-9CBD-D956CE3BC84D}" srcId="{C451420C-071A-41DE-901C-0EFC561611C6}" destId="{DA06FCA1-D149-415D-BB17-BDF56FE3F8E7}" srcOrd="0" destOrd="0" parTransId="{3653119B-0041-49D9-BE4B-1E0DE92F1311}" sibTransId="{B1264BA7-D4A4-44B8-9D25-DD362DA1021B}"/>
    <dgm:cxn modelId="{77A58D58-85FB-43D7-9FCB-889B149587F3}" srcId="{B865BFA4-3B65-49AB-8982-A28DB65E90ED}" destId="{F5571D57-6E1C-4473-BFD9-42281A77F891}" srcOrd="0" destOrd="0" parTransId="{978DEBAE-9443-4860-87AC-F883112AE2CB}" sibTransId="{ABB23A8E-4356-4448-9FC5-5608C059CCBF}"/>
    <dgm:cxn modelId="{AE2ADF58-2C4C-43C6-8613-2183D8997793}" srcId="{D0EA5B17-C677-43F8-B696-760DB0A407F1}" destId="{A33DE25E-C1D8-4014-96F0-71E3B3A1BB4F}" srcOrd="0" destOrd="0" parTransId="{7A0965B1-3657-4C1C-898B-1054B4350D48}" sibTransId="{6844A9DF-DE0D-4006-BC3E-1BE957E10E4E}"/>
    <dgm:cxn modelId="{AA447A5A-6E73-4B1E-9403-85D4AC69A92D}" srcId="{B5F1768E-5BC8-4408-A415-93EABAF339FB}" destId="{510485B9-2CBE-4809-A0AA-215CD7D20AE6}" srcOrd="0" destOrd="0" parTransId="{99FF50B0-C05E-418A-898E-540E6B56D838}" sibTransId="{A020C92D-4FF8-40FC-A1B9-2B396319542E}"/>
    <dgm:cxn modelId="{4DE62890-FF68-42DC-B765-E36F6AD62EFD}" srcId="{50A4C6AC-6EA6-4FF7-BEDF-E5BCC496A209}" destId="{2DDB6781-2925-4D7D-85AC-2DF961902B16}" srcOrd="0" destOrd="0" parTransId="{0E29A631-4D7F-4C2C-BF04-A0D4766569D1}" sibTransId="{9CD8E67B-5DC2-4D89-A7F1-BFF42519F781}"/>
    <dgm:cxn modelId="{BD4F2992-D3A8-4DAC-8E6D-4AB6E8825AE0}" srcId="{E60536E0-B94A-44EF-8B3C-ABBED99A443D}" destId="{6EF5E309-0901-4B3A-B75A-082FCB3C8A4A}" srcOrd="0" destOrd="0" parTransId="{F36AE40F-02B5-4879-8284-3227579ED5AA}" sibTransId="{7773A7D6-54C4-4111-B621-2622F91F8ADF}"/>
    <dgm:cxn modelId="{DC8E0BA4-37BA-4726-8E06-7AC608AF0964}" type="presOf" srcId="{F5571D57-6E1C-4473-BFD9-42281A77F891}" destId="{40266FE3-AD24-4A42-A81E-326C70D79629}" srcOrd="0" destOrd="0" presId="urn:microsoft.com/office/officeart/2005/8/layout/vList2"/>
    <dgm:cxn modelId="{622EDAA5-342F-458D-BB03-393E4D65B389}" srcId="{A2045882-AA78-451D-AC0A-E8F84F4AC838}" destId="{C451420C-071A-41DE-901C-0EFC561611C6}" srcOrd="2" destOrd="0" parTransId="{037359CD-C79E-4AA9-9751-ADDE0971E5E6}" sibTransId="{8B8480A9-E3D9-4BD3-9253-418E2295C2F2}"/>
    <dgm:cxn modelId="{94A9E0A7-AC02-4A1A-9192-D25504D19B2F}" srcId="{A2045882-AA78-451D-AC0A-E8F84F4AC838}" destId="{D0EA5B17-C677-43F8-B696-760DB0A407F1}" srcOrd="4" destOrd="0" parTransId="{27D36CD2-4C36-40F8-8A8F-658DA84F0569}" sibTransId="{00ABA65E-6E1A-47E4-BECD-915342D03208}"/>
    <dgm:cxn modelId="{49EAC6BA-8F41-4676-9F75-57E888B79818}" type="presOf" srcId="{2DDB6781-2925-4D7D-85AC-2DF961902B16}" destId="{B9A78EEB-818F-4467-8496-96F572B18E0C}" srcOrd="0" destOrd="0" presId="urn:microsoft.com/office/officeart/2005/8/layout/vList2"/>
    <dgm:cxn modelId="{559A03CF-14D8-43FE-A1A6-4ED443499E0F}" type="presOf" srcId="{D0EA5B17-C677-43F8-B696-760DB0A407F1}" destId="{16CD1C13-6B5D-4422-8DC0-73CEBDC59A54}" srcOrd="0" destOrd="0" presId="urn:microsoft.com/office/officeart/2005/8/layout/vList2"/>
    <dgm:cxn modelId="{8FBA95D4-33DD-49E3-B6FE-856E6DC1103E}" type="presOf" srcId="{A33DE25E-C1D8-4014-96F0-71E3B3A1BB4F}" destId="{2AAF2603-7B36-4335-A0ED-8355AAE778F8}" srcOrd="0" destOrd="0" presId="urn:microsoft.com/office/officeart/2005/8/layout/vList2"/>
    <dgm:cxn modelId="{7DF000D8-CA78-4DC2-9A0C-E0084779473D}" type="presOf" srcId="{A2045882-AA78-451D-AC0A-E8F84F4AC838}" destId="{04043E22-CE48-402D-B333-C8C1B0F7B55E}" srcOrd="0" destOrd="0" presId="urn:microsoft.com/office/officeart/2005/8/layout/vList2"/>
    <dgm:cxn modelId="{996EFFD8-A4E9-4535-976D-A24058A8211C}" srcId="{A2045882-AA78-451D-AC0A-E8F84F4AC838}" destId="{50A4C6AC-6EA6-4FF7-BEDF-E5BCC496A209}" srcOrd="1" destOrd="0" parTransId="{1885F002-ED3B-4A32-87AB-BC719CCFDF06}" sibTransId="{CA95FB97-5F0D-4D6D-9D5A-627AEB7B5E17}"/>
    <dgm:cxn modelId="{5C1B40E8-4FA3-4E74-8A94-5E5FC3B52E46}" type="presOf" srcId="{E60536E0-B94A-44EF-8B3C-ABBED99A443D}" destId="{2E8DE6CE-075E-4033-A711-1E529BC127B0}" srcOrd="0" destOrd="0" presId="urn:microsoft.com/office/officeart/2005/8/layout/vList2"/>
    <dgm:cxn modelId="{AC17C0FD-28C3-4CE7-BD6B-6F4EAE05AE22}" type="presOf" srcId="{DA06FCA1-D149-415D-BB17-BDF56FE3F8E7}" destId="{290542FF-884C-421A-88B6-59762E1DEED9}" srcOrd="0" destOrd="0" presId="urn:microsoft.com/office/officeart/2005/8/layout/vList2"/>
    <dgm:cxn modelId="{5CFC3121-EB23-48D1-A33B-ECB951174877}" type="presParOf" srcId="{04043E22-CE48-402D-B333-C8C1B0F7B55E}" destId="{2E8DE6CE-075E-4033-A711-1E529BC127B0}" srcOrd="0" destOrd="0" presId="urn:microsoft.com/office/officeart/2005/8/layout/vList2"/>
    <dgm:cxn modelId="{0B88C6B9-8903-48A1-B6E9-B36046853E30}" type="presParOf" srcId="{04043E22-CE48-402D-B333-C8C1B0F7B55E}" destId="{1FE26AC4-B329-4306-9A0C-5764AE7136DA}" srcOrd="1" destOrd="0" presId="urn:microsoft.com/office/officeart/2005/8/layout/vList2"/>
    <dgm:cxn modelId="{0411AA34-9286-4BC4-98C0-F52BF10C09DD}" type="presParOf" srcId="{04043E22-CE48-402D-B333-C8C1B0F7B55E}" destId="{0A32FB3B-DA74-453F-B6A7-5CBCE34FD518}" srcOrd="2" destOrd="0" presId="urn:microsoft.com/office/officeart/2005/8/layout/vList2"/>
    <dgm:cxn modelId="{09434781-EDD9-484B-8FFD-B17A8EFC84C0}" type="presParOf" srcId="{04043E22-CE48-402D-B333-C8C1B0F7B55E}" destId="{B9A78EEB-818F-4467-8496-96F572B18E0C}" srcOrd="3" destOrd="0" presId="urn:microsoft.com/office/officeart/2005/8/layout/vList2"/>
    <dgm:cxn modelId="{9A324A8A-0260-4D11-9257-13F511EA681C}" type="presParOf" srcId="{04043E22-CE48-402D-B333-C8C1B0F7B55E}" destId="{B44E44AE-FA95-4250-9D5B-B968B21F7DD9}" srcOrd="4" destOrd="0" presId="urn:microsoft.com/office/officeart/2005/8/layout/vList2"/>
    <dgm:cxn modelId="{8F828579-828D-4C9E-AED8-B50D83FD53E7}" type="presParOf" srcId="{04043E22-CE48-402D-B333-C8C1B0F7B55E}" destId="{290542FF-884C-421A-88B6-59762E1DEED9}" srcOrd="5" destOrd="0" presId="urn:microsoft.com/office/officeart/2005/8/layout/vList2"/>
    <dgm:cxn modelId="{E16E641E-ABE2-4C2A-90D3-077993160041}" type="presParOf" srcId="{04043E22-CE48-402D-B333-C8C1B0F7B55E}" destId="{047599F6-FC12-4F67-AA54-2F93252A5B87}" srcOrd="6" destOrd="0" presId="urn:microsoft.com/office/officeart/2005/8/layout/vList2"/>
    <dgm:cxn modelId="{343983CF-EC80-41F5-AC33-69AA1E650C9D}" type="presParOf" srcId="{04043E22-CE48-402D-B333-C8C1B0F7B55E}" destId="{8B03104A-3151-47CB-8F79-73F41AE73587}" srcOrd="7" destOrd="0" presId="urn:microsoft.com/office/officeart/2005/8/layout/vList2"/>
    <dgm:cxn modelId="{8975E621-45BA-425B-A67F-CE3326916505}" type="presParOf" srcId="{04043E22-CE48-402D-B333-C8C1B0F7B55E}" destId="{16CD1C13-6B5D-4422-8DC0-73CEBDC59A54}" srcOrd="8" destOrd="0" presId="urn:microsoft.com/office/officeart/2005/8/layout/vList2"/>
    <dgm:cxn modelId="{48A049EA-7B1E-4A4C-9112-3E4917A76034}" type="presParOf" srcId="{04043E22-CE48-402D-B333-C8C1B0F7B55E}" destId="{2AAF2603-7B36-4335-A0ED-8355AAE778F8}" srcOrd="9" destOrd="0" presId="urn:microsoft.com/office/officeart/2005/8/layout/vList2"/>
    <dgm:cxn modelId="{8D46C4A0-A7F4-4E1F-BFF8-0F2E7C2874D0}" type="presParOf" srcId="{04043E22-CE48-402D-B333-C8C1B0F7B55E}" destId="{66BE21FC-8F43-4EEE-ACC5-DF2755EBB9B9}" srcOrd="10" destOrd="0" presId="urn:microsoft.com/office/officeart/2005/8/layout/vList2"/>
    <dgm:cxn modelId="{947611C8-5C21-4254-8F61-6627A02141C9}" type="presParOf" srcId="{04043E22-CE48-402D-B333-C8C1B0F7B55E}" destId="{40266FE3-AD24-4A42-A81E-326C70D79629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197549-F3AA-4C5C-8722-83CEE70098E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40D4E34-6CB9-401E-9ABA-7465A9D9C3C1}" type="pres">
      <dgm:prSet presAssocID="{39197549-F3AA-4C5C-8722-83CEE70098E0}" presName="compositeShape" presStyleCnt="0">
        <dgm:presLayoutVars>
          <dgm:dir/>
          <dgm:resizeHandles/>
        </dgm:presLayoutVars>
      </dgm:prSet>
      <dgm:spPr/>
    </dgm:pt>
  </dgm:ptLst>
  <dgm:cxnLst>
    <dgm:cxn modelId="{960F6215-1F81-4045-979A-BFB581D1B24A}" type="presOf" srcId="{39197549-F3AA-4C5C-8722-83CEE70098E0}" destId="{340D4E34-6CB9-401E-9ABA-7465A9D9C3C1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4342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Recap</a:t>
          </a:r>
          <a:endParaRPr lang="fr-FR" sz="3800" kern="1200" dirty="0"/>
        </a:p>
      </dsp:txBody>
      <dsp:txXfrm>
        <a:off x="44492" y="68834"/>
        <a:ext cx="9969415" cy="822446"/>
      </dsp:txXfrm>
    </dsp:sp>
    <dsp:sp modelId="{E9D0773B-D40D-4383-A82F-C590DA07E551}">
      <dsp:nvSpPr>
        <dsp:cNvPr id="0" name=""/>
        <dsp:cNvSpPr/>
      </dsp:nvSpPr>
      <dsp:spPr>
        <a:xfrm>
          <a:off x="0" y="1045212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Developing a </a:t>
          </a:r>
          <a:r>
            <a:rPr lang="en-GB" sz="3800" kern="1200" dirty="0" err="1"/>
            <a:t>todo</a:t>
          </a:r>
          <a:r>
            <a:rPr lang="en-GB" sz="3800" kern="1200" dirty="0"/>
            <a:t> app with JS and Bootstrap5</a:t>
          </a:r>
          <a:endParaRPr lang="fr-FR" sz="3800" kern="1200" dirty="0"/>
        </a:p>
      </dsp:txBody>
      <dsp:txXfrm>
        <a:off x="44492" y="1089704"/>
        <a:ext cx="9969415" cy="822446"/>
      </dsp:txXfrm>
    </dsp:sp>
    <dsp:sp modelId="{10760431-830B-4C64-AA4A-613810D31008}">
      <dsp:nvSpPr>
        <dsp:cNvPr id="0" name=""/>
        <dsp:cNvSpPr/>
      </dsp:nvSpPr>
      <dsp:spPr>
        <a:xfrm>
          <a:off x="0" y="2066082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 err="1"/>
            <a:t>Github</a:t>
          </a:r>
          <a:r>
            <a:rPr lang="en-GB" sz="3800" kern="1200" dirty="0"/>
            <a:t> desktop - pull requests</a:t>
          </a:r>
          <a:endParaRPr lang="fr-FR" sz="3800" kern="1200" dirty="0"/>
        </a:p>
      </dsp:txBody>
      <dsp:txXfrm>
        <a:off x="44492" y="2110574"/>
        <a:ext cx="9969415" cy="822446"/>
      </dsp:txXfrm>
    </dsp:sp>
    <dsp:sp modelId="{5CFC8F23-CDEC-4B86-9C67-70D33969C547}">
      <dsp:nvSpPr>
        <dsp:cNvPr id="0" name=""/>
        <dsp:cNvSpPr/>
      </dsp:nvSpPr>
      <dsp:spPr>
        <a:xfrm>
          <a:off x="0" y="3086952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Homework assignment explanation</a:t>
          </a:r>
          <a:endParaRPr lang="fr-FR" sz="3800" kern="1200" dirty="0"/>
        </a:p>
      </dsp:txBody>
      <dsp:txXfrm>
        <a:off x="44492" y="3131444"/>
        <a:ext cx="9969415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8A06C-DA59-47D7-B4F1-A96325CD669C}">
      <dsp:nvSpPr>
        <dsp:cNvPr id="0" name=""/>
        <dsp:cNvSpPr/>
      </dsp:nvSpPr>
      <dsp:spPr>
        <a:xfrm>
          <a:off x="754379" y="0"/>
          <a:ext cx="8549640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C9E71-2D40-48D8-A937-D4F7E581F0F4}">
      <dsp:nvSpPr>
        <dsp:cNvPr id="0" name=""/>
        <dsp:cNvSpPr/>
      </dsp:nvSpPr>
      <dsp:spPr>
        <a:xfrm>
          <a:off x="4420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Learn syntax</a:t>
          </a:r>
          <a:endParaRPr lang="fr-FR" sz="1900" kern="1200"/>
        </a:p>
      </dsp:txBody>
      <dsp:txXfrm>
        <a:off x="82969" y="1285366"/>
        <a:ext cx="1775509" cy="1451992"/>
      </dsp:txXfrm>
    </dsp:sp>
    <dsp:sp modelId="{937F17FD-A9A5-4A65-9F23-9BD4D0351EEE}">
      <dsp:nvSpPr>
        <dsp:cNvPr id="0" name=""/>
        <dsp:cNvSpPr/>
      </dsp:nvSpPr>
      <dsp:spPr>
        <a:xfrm>
          <a:off x="2033658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Get Certified Online</a:t>
          </a:r>
          <a:endParaRPr lang="fr-FR" sz="1900" kern="1200" dirty="0"/>
        </a:p>
      </dsp:txBody>
      <dsp:txXfrm>
        <a:off x="2112207" y="1285366"/>
        <a:ext cx="1775509" cy="1451992"/>
      </dsp:txXfrm>
    </dsp:sp>
    <dsp:sp modelId="{597C6813-0B97-4A21-A364-DE9F23EB31CC}">
      <dsp:nvSpPr>
        <dsp:cNvPr id="0" name=""/>
        <dsp:cNvSpPr/>
      </dsp:nvSpPr>
      <dsp:spPr>
        <a:xfrm>
          <a:off x="4062896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Do Projects To build portfolio</a:t>
          </a:r>
          <a:endParaRPr lang="fr-FR" sz="1900" kern="1200" dirty="0"/>
        </a:p>
      </dsp:txBody>
      <dsp:txXfrm>
        <a:off x="4141445" y="1285366"/>
        <a:ext cx="1775509" cy="1451992"/>
      </dsp:txXfrm>
    </dsp:sp>
    <dsp:sp modelId="{3230935B-8D15-47BC-977F-2D75D3251827}">
      <dsp:nvSpPr>
        <dsp:cNvPr id="0" name=""/>
        <dsp:cNvSpPr/>
      </dsp:nvSpPr>
      <dsp:spPr>
        <a:xfrm>
          <a:off x="6092134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Internship with </a:t>
          </a:r>
          <a:r>
            <a:rPr lang="en-GB" sz="1900" kern="1200" dirty="0" err="1"/>
            <a:t>CodeMentorMU</a:t>
          </a:r>
          <a:endParaRPr lang="fr-FR" sz="1900" kern="1200" dirty="0"/>
        </a:p>
      </dsp:txBody>
      <dsp:txXfrm>
        <a:off x="6170683" y="1285366"/>
        <a:ext cx="1775509" cy="1451992"/>
      </dsp:txXfrm>
    </dsp:sp>
    <dsp:sp modelId="{05F48C9F-06F4-4DEF-A939-0DBEABE97764}">
      <dsp:nvSpPr>
        <dsp:cNvPr id="0" name=""/>
        <dsp:cNvSpPr/>
      </dsp:nvSpPr>
      <dsp:spPr>
        <a:xfrm>
          <a:off x="8121372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Interview Preparation</a:t>
          </a:r>
          <a:endParaRPr lang="fr-FR" sz="1900" kern="1200" dirty="0"/>
        </a:p>
      </dsp:txBody>
      <dsp:txXfrm>
        <a:off x="8199921" y="1285366"/>
        <a:ext cx="1775509" cy="1451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Demo</a:t>
          </a:r>
          <a:endParaRPr lang="fr-FR" sz="6500" kern="1200"/>
        </a:p>
      </dsp:txBody>
      <dsp:txXfrm>
        <a:off x="76105" y="1307954"/>
        <a:ext cx="9906189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DE6CE-075E-4033-A711-1E529BC127B0}">
      <dsp:nvSpPr>
        <dsp:cNvPr id="0" name=""/>
        <dsp:cNvSpPr/>
      </dsp:nvSpPr>
      <dsp:spPr>
        <a:xfrm>
          <a:off x="0" y="655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createElement("…")</a:t>
          </a:r>
          <a:endParaRPr lang="fr-FR" sz="1600" kern="1200"/>
        </a:p>
      </dsp:txBody>
      <dsp:txXfrm>
        <a:off x="18734" y="84254"/>
        <a:ext cx="10020931" cy="346292"/>
      </dsp:txXfrm>
    </dsp:sp>
    <dsp:sp modelId="{1FE26AC4-B329-4306-9A0C-5764AE7136DA}">
      <dsp:nvSpPr>
        <dsp:cNvPr id="0" name=""/>
        <dsp:cNvSpPr/>
      </dsp:nvSpPr>
      <dsp:spPr>
        <a:xfrm>
          <a:off x="0" y="4492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Add element to HTML page</a:t>
          </a:r>
        </a:p>
      </dsp:txBody>
      <dsp:txXfrm>
        <a:off x="0" y="449280"/>
        <a:ext cx="10058399" cy="264960"/>
      </dsp:txXfrm>
    </dsp:sp>
    <dsp:sp modelId="{0A32FB3B-DA74-453F-B6A7-5CBCE34FD518}">
      <dsp:nvSpPr>
        <dsp:cNvPr id="0" name=""/>
        <dsp:cNvSpPr/>
      </dsp:nvSpPr>
      <dsp:spPr>
        <a:xfrm>
          <a:off x="0" y="71424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appendChild(…) </a:t>
          </a:r>
          <a:endParaRPr lang="fr-FR" sz="1600" kern="1200"/>
        </a:p>
      </dsp:txBody>
      <dsp:txXfrm>
        <a:off x="18734" y="732974"/>
        <a:ext cx="10020931" cy="346292"/>
      </dsp:txXfrm>
    </dsp:sp>
    <dsp:sp modelId="{B9A78EEB-818F-4467-8496-96F572B18E0C}">
      <dsp:nvSpPr>
        <dsp:cNvPr id="0" name=""/>
        <dsp:cNvSpPr/>
      </dsp:nvSpPr>
      <dsp:spPr>
        <a:xfrm>
          <a:off x="0" y="109800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Add element under an existing HTML element</a:t>
          </a:r>
        </a:p>
      </dsp:txBody>
      <dsp:txXfrm>
        <a:off x="0" y="1098000"/>
        <a:ext cx="10058399" cy="264960"/>
      </dsp:txXfrm>
    </dsp:sp>
    <dsp:sp modelId="{B44E44AE-FA95-4250-9D5B-B968B21F7DD9}">
      <dsp:nvSpPr>
        <dsp:cNvPr id="0" name=""/>
        <dsp:cNvSpPr/>
      </dsp:nvSpPr>
      <dsp:spPr>
        <a:xfrm>
          <a:off x="0" y="13629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eventName.target.tagName</a:t>
          </a:r>
          <a:endParaRPr lang="fr-FR" sz="1600" kern="1200"/>
        </a:p>
      </dsp:txBody>
      <dsp:txXfrm>
        <a:off x="18734" y="1381694"/>
        <a:ext cx="10020931" cy="346292"/>
      </dsp:txXfrm>
    </dsp:sp>
    <dsp:sp modelId="{290542FF-884C-421A-88B6-59762E1DEED9}">
      <dsp:nvSpPr>
        <dsp:cNvPr id="0" name=""/>
        <dsp:cNvSpPr/>
      </dsp:nvSpPr>
      <dsp:spPr>
        <a:xfrm>
          <a:off x="0" y="174672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b="0" kern="1200"/>
            <a:t>Shows where event happened</a:t>
          </a:r>
          <a:r>
            <a:rPr lang="fr-FR" sz="1200" kern="1200"/>
            <a:t>; user clicked the red button</a:t>
          </a:r>
        </a:p>
      </dsp:txBody>
      <dsp:txXfrm>
        <a:off x="0" y="1746720"/>
        <a:ext cx="10058399" cy="264960"/>
      </dsp:txXfrm>
    </dsp:sp>
    <dsp:sp modelId="{047599F6-FC12-4F67-AA54-2F93252A5B87}">
      <dsp:nvSpPr>
        <dsp:cNvPr id="0" name=""/>
        <dsp:cNvSpPr/>
      </dsp:nvSpPr>
      <dsp:spPr>
        <a:xfrm>
          <a:off x="0" y="20116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e.target.parentElement.remove();</a:t>
          </a:r>
          <a:endParaRPr lang="fr-FR" sz="1600" kern="1200"/>
        </a:p>
      </dsp:txBody>
      <dsp:txXfrm>
        <a:off x="18734" y="2030414"/>
        <a:ext cx="10020931" cy="346292"/>
      </dsp:txXfrm>
    </dsp:sp>
    <dsp:sp modelId="{8B03104A-3151-47CB-8F79-73F41AE73587}">
      <dsp:nvSpPr>
        <dsp:cNvPr id="0" name=""/>
        <dsp:cNvSpPr/>
      </dsp:nvSpPr>
      <dsp:spPr>
        <a:xfrm>
          <a:off x="0" y="239544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b="0" kern="1200"/>
            <a:t>Removes the parent HTML element where an event such as click happened</a:t>
          </a:r>
          <a:endParaRPr lang="fr-FR" sz="1200" kern="1200"/>
        </a:p>
      </dsp:txBody>
      <dsp:txXfrm>
        <a:off x="0" y="2395440"/>
        <a:ext cx="10058399" cy="264960"/>
      </dsp:txXfrm>
    </dsp:sp>
    <dsp:sp modelId="{16CD1C13-6B5D-4422-8DC0-73CEBDC59A54}">
      <dsp:nvSpPr>
        <dsp:cNvPr id="0" name=""/>
        <dsp:cNvSpPr/>
      </dsp:nvSpPr>
      <dsp:spPr>
        <a:xfrm>
          <a:off x="0" y="26604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element.className =…</a:t>
          </a:r>
          <a:endParaRPr lang="fr-FR" sz="1600" kern="1200"/>
        </a:p>
      </dsp:txBody>
      <dsp:txXfrm>
        <a:off x="18734" y="2679134"/>
        <a:ext cx="10020931" cy="346292"/>
      </dsp:txXfrm>
    </dsp:sp>
    <dsp:sp modelId="{2AAF2603-7B36-4335-A0ED-8355AAE778F8}">
      <dsp:nvSpPr>
        <dsp:cNvPr id="0" name=""/>
        <dsp:cNvSpPr/>
      </dsp:nvSpPr>
      <dsp:spPr>
        <a:xfrm>
          <a:off x="0" y="304416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Allows us to change or add class to an HTML element</a:t>
          </a:r>
        </a:p>
      </dsp:txBody>
      <dsp:txXfrm>
        <a:off x="0" y="3044160"/>
        <a:ext cx="10058399" cy="264960"/>
      </dsp:txXfrm>
    </dsp:sp>
    <dsp:sp modelId="{66BE21FC-8F43-4EEE-ACC5-DF2755EBB9B9}">
      <dsp:nvSpPr>
        <dsp:cNvPr id="0" name=""/>
        <dsp:cNvSpPr/>
      </dsp:nvSpPr>
      <dsp:spPr>
        <a:xfrm>
          <a:off x="0" y="33091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&lt;span&gt;&lt;/span&gt;</a:t>
          </a:r>
          <a:endParaRPr lang="fr-FR" sz="1600" kern="1200"/>
        </a:p>
      </dsp:txBody>
      <dsp:txXfrm>
        <a:off x="18734" y="3327854"/>
        <a:ext cx="10020931" cy="346292"/>
      </dsp:txXfrm>
    </dsp:sp>
    <dsp:sp modelId="{40266FE3-AD24-4A42-A81E-326C70D79629}">
      <dsp:nvSpPr>
        <dsp:cNvPr id="0" name=""/>
        <dsp:cNvSpPr/>
      </dsp:nvSpPr>
      <dsp:spPr>
        <a:xfrm>
          <a:off x="0" y="36928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The &lt;span&gt; tag is much like the &lt;div&gt; element, but &lt;div&gt; is a block-level element and &lt;span&gt; is an inline element.</a:t>
          </a:r>
          <a:endParaRPr lang="fr-FR" sz="1200" kern="1200"/>
        </a:p>
      </dsp:txBody>
      <dsp:txXfrm>
        <a:off x="0" y="3692880"/>
        <a:ext cx="10058399" cy="264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JavaScript Session 5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27/09/2023</a:t>
            </a:r>
          </a:p>
          <a:p>
            <a:r>
              <a:rPr lang="fr-FR" dirty="0"/>
              <a:t>Plan and Homework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76226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E4B8-BD99-4A03-B7F8-B193F086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EF2416-F745-4655-A0F7-6DBD8FF35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94215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11A1F15-3F1E-40D9-8F6C-52E57437F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4FBA-7F3F-4FF3-9C36-57284FFA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4 - Recap 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18D9-5E5F-4D72-900E-7437C04B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Onclick=“”</a:t>
            </a:r>
          </a:p>
          <a:p>
            <a:r>
              <a:rPr lang="en-GB" dirty="0"/>
              <a:t>BS5 docs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4DDC-4B08-43EE-BFC0-C361095D9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5 - Developing a </a:t>
            </a:r>
            <a:r>
              <a:rPr lang="en-GB" dirty="0" err="1"/>
              <a:t>todo</a:t>
            </a:r>
            <a:r>
              <a:rPr lang="en-GB" dirty="0"/>
              <a:t> app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5933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3F41-D11F-4515-9D3E-870643AA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covered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C01E4D-D837-4D5E-8193-89D00E46A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55851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A1F4FF-3CCD-46BC-9D51-DBCFC2AB25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9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11E-1349-411D-A40A-0D5024D7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Progress Check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B00F6E-90F3-4021-840C-9F283F2E8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7275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4A99802-65EC-42ED-ADE5-AE0B47CE0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7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926</TotalTime>
  <Words>165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JavaScript Session 5</vt:lpstr>
      <vt:lpstr>Agenda</vt:lpstr>
      <vt:lpstr>Our approach</vt:lpstr>
      <vt:lpstr>Session 4 - Recap </vt:lpstr>
      <vt:lpstr>Session 5 - Developing a todo app</vt:lpstr>
      <vt:lpstr>Syntax covered</vt:lpstr>
      <vt:lpstr>Homework Progress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73</cp:revision>
  <dcterms:created xsi:type="dcterms:W3CDTF">2023-09-24T07:00:32Z</dcterms:created>
  <dcterms:modified xsi:type="dcterms:W3CDTF">2023-09-25T10:43:22Z</dcterms:modified>
</cp:coreProperties>
</file>