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78" r:id="rId3"/>
    <p:sldId id="277" r:id="rId4"/>
    <p:sldId id="284" r:id="rId5"/>
    <p:sldId id="286" r:id="rId6"/>
    <p:sldId id="285" r:id="rId7"/>
    <p:sldId id="287" r:id="rId8"/>
    <p:sldId id="288" r:id="rId9"/>
    <p:sldId id="289" r:id="rId10"/>
    <p:sldId id="290" r:id="rId11"/>
    <p:sldId id="283" r:id="rId12"/>
    <p:sldId id="282" r:id="rId13"/>
    <p:sldId id="295" r:id="rId14"/>
    <p:sldId id="293" r:id="rId15"/>
    <p:sldId id="294" r:id="rId16"/>
    <p:sldId id="2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38CFAE2-9208-4DB5-9FED-42CD7FA151A2}">
      <dgm:prSet/>
      <dgm:spPr/>
      <dgm:t>
        <a:bodyPr/>
        <a:lstStyle/>
        <a:p>
          <a:r>
            <a:rPr lang="en-GB" dirty="0"/>
            <a:t>A lot more money can be made with a quick workflow than with a high price margin</a:t>
          </a:r>
          <a:endParaRPr lang="fr-FR" dirty="0"/>
        </a:p>
      </dgm:t>
    </dgm:pt>
    <dgm:pt modelId="{33AB0A57-5EE3-4DB7-81C1-36F1A392DA53}" type="parTrans" cxnId="{2E409EFC-3D4C-4E96-B490-22D87929802A}">
      <dgm:prSet/>
      <dgm:spPr/>
      <dgm:t>
        <a:bodyPr/>
        <a:lstStyle/>
        <a:p>
          <a:endParaRPr lang="fr-FR"/>
        </a:p>
      </dgm:t>
    </dgm:pt>
    <dgm:pt modelId="{4E891E3F-407B-4EC4-8425-54863613D802}" type="sibTrans" cxnId="{2E409EFC-3D4C-4E96-B490-22D87929802A}">
      <dgm:prSet/>
      <dgm:spPr/>
      <dgm:t>
        <a:bodyPr/>
        <a:lstStyle/>
        <a:p>
          <a:endParaRPr lang="fr-FR"/>
        </a:p>
      </dgm:t>
    </dgm:pt>
    <dgm:pt modelId="{1C5EEE61-DD2C-4EED-9A29-9C848633E0F3}">
      <dgm:prSet/>
      <dgm:spPr/>
      <dgm:t>
        <a:bodyPr/>
        <a:lstStyle/>
        <a:p>
          <a:r>
            <a:rPr lang="en-GB" dirty="0"/>
            <a:t>Developer A completes 5 small projects in a day for 500$ each by selecting clients who meet his/her workflow</a:t>
          </a:r>
          <a:endParaRPr lang="fr-FR" dirty="0"/>
        </a:p>
      </dgm:t>
    </dgm:pt>
    <dgm:pt modelId="{86CF862C-7E11-47C0-A126-7ED962E6D733}" type="parTrans" cxnId="{55111E34-C22F-4D1B-ACE2-C9AD65D2823A}">
      <dgm:prSet/>
      <dgm:spPr/>
      <dgm:t>
        <a:bodyPr/>
        <a:lstStyle/>
        <a:p>
          <a:endParaRPr lang="fr-FR"/>
        </a:p>
      </dgm:t>
    </dgm:pt>
    <dgm:pt modelId="{602E6B70-052A-49A9-842D-92DA8E57E3D5}" type="sibTrans" cxnId="{55111E34-C22F-4D1B-ACE2-C9AD65D2823A}">
      <dgm:prSet/>
      <dgm:spPr/>
      <dgm:t>
        <a:bodyPr/>
        <a:lstStyle/>
        <a:p>
          <a:endParaRPr lang="fr-FR"/>
        </a:p>
      </dgm:t>
    </dgm:pt>
    <dgm:pt modelId="{E9CC001C-04C4-47F5-B89B-ECEA71FD72B4}">
      <dgm:prSet/>
      <dgm:spPr/>
      <dgm:t>
        <a:bodyPr/>
        <a:lstStyle/>
        <a:p>
          <a:r>
            <a:rPr lang="en-GB" dirty="0"/>
            <a:t>Developer B completes 1 small project in a day for 1500$ without a workflow</a:t>
          </a:r>
          <a:endParaRPr lang="fr-FR" dirty="0"/>
        </a:p>
      </dgm:t>
    </dgm:pt>
    <dgm:pt modelId="{85141061-F24A-4C21-B2C4-0F4967082561}" type="parTrans" cxnId="{EA74D75E-8F83-48CE-9499-8DA7480DE9F8}">
      <dgm:prSet/>
      <dgm:spPr/>
      <dgm:t>
        <a:bodyPr/>
        <a:lstStyle/>
        <a:p>
          <a:endParaRPr lang="fr-FR"/>
        </a:p>
      </dgm:t>
    </dgm:pt>
    <dgm:pt modelId="{85B4C4E9-D89A-421A-8645-02400B620942}" type="sibTrans" cxnId="{EA74D75E-8F83-48CE-9499-8DA7480DE9F8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72DADE3A-ED6C-4AC1-AFD7-D043296C84FA}" type="pres">
      <dgm:prSet presAssocID="{138CFAE2-9208-4DB5-9FED-42CD7FA151A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FEDDE10-9DA0-4871-BE03-0494ECB9C9B6}" type="pres">
      <dgm:prSet presAssocID="{138CFAE2-9208-4DB5-9FED-42CD7FA151A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52D8D02-66C0-4709-87D5-54B5AB9C911A}" type="presOf" srcId="{E9CC001C-04C4-47F5-B89B-ECEA71FD72B4}" destId="{BFEDDE10-9DA0-4871-BE03-0494ECB9C9B6}" srcOrd="0" destOrd="1" presId="urn:microsoft.com/office/officeart/2005/8/layout/vList2"/>
    <dgm:cxn modelId="{55111E34-C22F-4D1B-ACE2-C9AD65D2823A}" srcId="{138CFAE2-9208-4DB5-9FED-42CD7FA151A2}" destId="{1C5EEE61-DD2C-4EED-9A29-9C848633E0F3}" srcOrd="0" destOrd="0" parTransId="{86CF862C-7E11-47C0-A126-7ED962E6D733}" sibTransId="{602E6B70-052A-49A9-842D-92DA8E57E3D5}"/>
    <dgm:cxn modelId="{EA74D75E-8F83-48CE-9499-8DA7480DE9F8}" srcId="{138CFAE2-9208-4DB5-9FED-42CD7FA151A2}" destId="{E9CC001C-04C4-47F5-B89B-ECEA71FD72B4}" srcOrd="1" destOrd="0" parTransId="{85141061-F24A-4C21-B2C4-0F4967082561}" sibTransId="{85B4C4E9-D89A-421A-8645-02400B620942}"/>
    <dgm:cxn modelId="{BF73D14B-32D7-4288-83FC-4BBE087FFA4C}" type="presOf" srcId="{138CFAE2-9208-4DB5-9FED-42CD7FA151A2}" destId="{72DADE3A-ED6C-4AC1-AFD7-D043296C84FA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5A2276CA-BDAC-4969-8C01-205EE2006816}" type="presOf" srcId="{1C5EEE61-DD2C-4EED-9A29-9C848633E0F3}" destId="{BFEDDE10-9DA0-4871-BE03-0494ECB9C9B6}" srcOrd="0" destOrd="0" presId="urn:microsoft.com/office/officeart/2005/8/layout/vList2"/>
    <dgm:cxn modelId="{2E409EFC-3D4C-4E96-B490-22D87929802A}" srcId="{480BFB1A-5604-4D44-9784-3B4A05BAD4FE}" destId="{138CFAE2-9208-4DB5-9FED-42CD7FA151A2}" srcOrd="0" destOrd="0" parTransId="{33AB0A57-5EE3-4DB7-81C1-36F1A392DA53}" sibTransId="{4E891E3F-407B-4EC4-8425-54863613D802}"/>
    <dgm:cxn modelId="{B2706A46-A5FB-4A0B-AD62-437946D5F539}" type="presParOf" srcId="{CE27D942-1C2B-45A6-B11D-102CB7AC984B}" destId="{72DADE3A-ED6C-4AC1-AFD7-D043296C84FA}" srcOrd="0" destOrd="0" presId="urn:microsoft.com/office/officeart/2005/8/layout/vList2"/>
    <dgm:cxn modelId="{9AF5CA8E-A06C-4E7F-B02A-A22C2E0ADC0C}" type="presParOf" srcId="{CE27D942-1C2B-45A6-B11D-102CB7AC984B}" destId="{BFEDDE10-9DA0-4871-BE03-0494ECB9C9B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98109-40CA-46C6-B5E2-421899D776D1}">
      <dgm:prSet/>
      <dgm:spPr/>
      <dgm:t>
        <a:bodyPr/>
        <a:lstStyle/>
        <a:p>
          <a:r>
            <a:rPr lang="en-GB" dirty="0"/>
            <a:t>Add non-</a:t>
          </a:r>
          <a:r>
            <a:rPr lang="en-GB" dirty="0" err="1"/>
            <a:t>upwork</a:t>
          </a:r>
          <a:r>
            <a:rPr lang="en-GB" dirty="0"/>
            <a:t> testimonials on Upwork, </a:t>
          </a:r>
          <a:endParaRPr lang="fr-FR" dirty="0"/>
        </a:p>
      </dgm:t>
    </dgm:pt>
    <dgm:pt modelId="{9CC99665-AB75-4746-9F60-3DBC4CC8BD8E}" type="parTrans" cxnId="{257588C6-8287-44AF-AE3F-5772AA8050FF}">
      <dgm:prSet/>
      <dgm:spPr/>
      <dgm:t>
        <a:bodyPr/>
        <a:lstStyle/>
        <a:p>
          <a:endParaRPr lang="fr-FR"/>
        </a:p>
      </dgm:t>
    </dgm:pt>
    <dgm:pt modelId="{9907A63D-D4BF-4272-806B-ACBB8F3A9F1B}" type="sibTrans" cxnId="{257588C6-8287-44AF-AE3F-5772AA8050FF}">
      <dgm:prSet/>
      <dgm:spPr/>
      <dgm:t>
        <a:bodyPr/>
        <a:lstStyle/>
        <a:p>
          <a:endParaRPr lang="fr-FR"/>
        </a:p>
      </dgm:t>
    </dgm:pt>
    <dgm:pt modelId="{F15270DC-9E21-4B5E-A327-3A1C7523EF4E}">
      <dgm:prSet/>
      <dgm:spPr/>
      <dgm:t>
        <a:bodyPr/>
        <a:lstStyle/>
        <a:p>
          <a:r>
            <a:rPr lang="en-GB" dirty="0"/>
            <a:t>send testimonials requests from </a:t>
          </a:r>
          <a:r>
            <a:rPr lang="en-GB" dirty="0" err="1"/>
            <a:t>upwork</a:t>
          </a:r>
          <a:endParaRPr lang="fr-FR" dirty="0"/>
        </a:p>
      </dgm:t>
    </dgm:pt>
    <dgm:pt modelId="{F438102D-6D39-43DF-BA5C-3ACB83493CBE}" type="parTrans" cxnId="{1D64F934-60ED-4C54-81E6-5DC63F6B1268}">
      <dgm:prSet/>
      <dgm:spPr/>
      <dgm:t>
        <a:bodyPr/>
        <a:lstStyle/>
        <a:p>
          <a:endParaRPr lang="fr-FR"/>
        </a:p>
      </dgm:t>
    </dgm:pt>
    <dgm:pt modelId="{E28331ED-4283-4039-865F-6BAEE1E6DD4B}" type="sibTrans" cxnId="{1D64F934-60ED-4C54-81E6-5DC63F6B1268}">
      <dgm:prSet/>
      <dgm:spPr/>
      <dgm:t>
        <a:bodyPr/>
        <a:lstStyle/>
        <a:p>
          <a:endParaRPr lang="fr-FR"/>
        </a:p>
      </dgm:t>
    </dgm:pt>
    <dgm:pt modelId="{DD7A2E85-C472-4CC1-8F1D-AF734EB62E5A}">
      <dgm:prSet/>
      <dgm:spPr/>
      <dgm:t>
        <a:bodyPr/>
        <a:lstStyle/>
        <a:p>
          <a:r>
            <a:rPr lang="en-GB" dirty="0"/>
            <a:t>Everyday, search jobs on </a:t>
          </a:r>
          <a:r>
            <a:rPr lang="en-GB" dirty="0" err="1"/>
            <a:t>upwork</a:t>
          </a:r>
          <a:r>
            <a:rPr lang="en-GB" dirty="0"/>
            <a:t> which</a:t>
          </a:r>
          <a:endParaRPr lang="fr-FR" dirty="0"/>
        </a:p>
      </dgm:t>
    </dgm:pt>
    <dgm:pt modelId="{3576DA04-A7BF-4924-B036-9857993341E4}" type="parTrans" cxnId="{CAE69D1E-221A-4E9C-84D9-ED5B202C0BDD}">
      <dgm:prSet/>
      <dgm:spPr/>
      <dgm:t>
        <a:bodyPr/>
        <a:lstStyle/>
        <a:p>
          <a:endParaRPr lang="fr-FR"/>
        </a:p>
      </dgm:t>
    </dgm:pt>
    <dgm:pt modelId="{C3215D7B-CAE3-4119-B6DE-8C8A439E35CA}" type="sibTrans" cxnId="{CAE69D1E-221A-4E9C-84D9-ED5B202C0BDD}">
      <dgm:prSet/>
      <dgm:spPr/>
      <dgm:t>
        <a:bodyPr/>
        <a:lstStyle/>
        <a:p>
          <a:endParaRPr lang="fr-FR"/>
        </a:p>
      </dgm:t>
    </dgm:pt>
    <dgm:pt modelId="{88842233-C53F-4768-BFFC-E35157B0F42A}">
      <dgm:prSet/>
      <dgm:spPr/>
      <dgm:t>
        <a:bodyPr/>
        <a:lstStyle/>
        <a:p>
          <a:r>
            <a:rPr lang="en-GB"/>
            <a:t>fewest </a:t>
          </a:r>
          <a:r>
            <a:rPr lang="en-GB" dirty="0"/>
            <a:t>bids and apply to them </a:t>
          </a:r>
          <a:endParaRPr lang="fr-FR" dirty="0"/>
        </a:p>
      </dgm:t>
    </dgm:pt>
    <dgm:pt modelId="{87901879-1F11-4595-A7E3-13624173ADB9}" type="parTrans" cxnId="{89D51418-5E8D-4024-ABEB-700D162259DD}">
      <dgm:prSet/>
      <dgm:spPr/>
      <dgm:t>
        <a:bodyPr/>
        <a:lstStyle/>
        <a:p>
          <a:endParaRPr lang="fr-FR"/>
        </a:p>
      </dgm:t>
    </dgm:pt>
    <dgm:pt modelId="{8C561558-FA7E-4DDC-A60E-14282E18D1D0}" type="sibTrans" cxnId="{89D51418-5E8D-4024-ABEB-700D162259DD}">
      <dgm:prSet/>
      <dgm:spPr/>
      <dgm:t>
        <a:bodyPr/>
        <a:lstStyle/>
        <a:p>
          <a:endParaRPr lang="fr-FR"/>
        </a:p>
      </dgm:t>
    </dgm:pt>
    <dgm:pt modelId="{BD138ACA-92D1-404A-B4A6-00297587043E}">
      <dgm:prSet/>
      <dgm:spPr/>
      <dgm:t>
        <a:bodyPr/>
        <a:lstStyle/>
        <a:p>
          <a:r>
            <a:rPr lang="en-GB"/>
            <a:t>perfectly </a:t>
          </a:r>
          <a:r>
            <a:rPr lang="en-GB" dirty="0"/>
            <a:t>match your skillset, </a:t>
          </a:r>
          <a:endParaRPr lang="fr-FR" dirty="0"/>
        </a:p>
      </dgm:t>
    </dgm:pt>
    <dgm:pt modelId="{5B9E0F68-E0A5-418D-9B29-6FC8FA241F89}" type="parTrans" cxnId="{79309CDF-3027-4D55-9D00-E3B91E636B6A}">
      <dgm:prSet/>
      <dgm:spPr/>
      <dgm:t>
        <a:bodyPr/>
        <a:lstStyle/>
        <a:p>
          <a:endParaRPr lang="fr-FR"/>
        </a:p>
      </dgm:t>
    </dgm:pt>
    <dgm:pt modelId="{75CCDCFA-CB6A-407A-B510-2C4B175A11E3}" type="sibTrans" cxnId="{79309CDF-3027-4D55-9D00-E3B91E636B6A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97801DC3-E45E-4407-8380-1A527E95FBFB}" type="pres">
      <dgm:prSet presAssocID="{3F698109-40CA-46C6-B5E2-421899D776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49EAAA-F4AF-4D2E-B4D9-FA1C396EFEEE}" type="pres">
      <dgm:prSet presAssocID="{3F698109-40CA-46C6-B5E2-421899D776D1}" presName="childText" presStyleLbl="revTx" presStyleIdx="0" presStyleCnt="2">
        <dgm:presLayoutVars>
          <dgm:bulletEnabled val="1"/>
        </dgm:presLayoutVars>
      </dgm:prSet>
      <dgm:spPr/>
    </dgm:pt>
    <dgm:pt modelId="{E3CC0B01-4BF6-4423-AC3F-2D540B485E5E}" type="pres">
      <dgm:prSet presAssocID="{DD7A2E85-C472-4CC1-8F1D-AF734EB62E5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7D67F61-5B69-408A-9403-4FD4E4463A3D}" type="pres">
      <dgm:prSet presAssocID="{DD7A2E85-C472-4CC1-8F1D-AF734EB62E5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24A2C0B-ED76-4FA1-B192-57F450DEE1EE}" type="presOf" srcId="{F15270DC-9E21-4B5E-A327-3A1C7523EF4E}" destId="{8E49EAAA-F4AF-4D2E-B4D9-FA1C396EFEEE}" srcOrd="0" destOrd="0" presId="urn:microsoft.com/office/officeart/2005/8/layout/vList2"/>
    <dgm:cxn modelId="{89D51418-5E8D-4024-ABEB-700D162259DD}" srcId="{DD7A2E85-C472-4CC1-8F1D-AF734EB62E5A}" destId="{88842233-C53F-4768-BFFC-E35157B0F42A}" srcOrd="1" destOrd="0" parTransId="{87901879-1F11-4595-A7E3-13624173ADB9}" sibTransId="{8C561558-FA7E-4DDC-A60E-14282E18D1D0}"/>
    <dgm:cxn modelId="{CAE69D1E-221A-4E9C-84D9-ED5B202C0BDD}" srcId="{480BFB1A-5604-4D44-9784-3B4A05BAD4FE}" destId="{DD7A2E85-C472-4CC1-8F1D-AF734EB62E5A}" srcOrd="1" destOrd="0" parTransId="{3576DA04-A7BF-4924-B036-9857993341E4}" sibTransId="{C3215D7B-CAE3-4119-B6DE-8C8A439E35CA}"/>
    <dgm:cxn modelId="{1D64F934-60ED-4C54-81E6-5DC63F6B1268}" srcId="{3F698109-40CA-46C6-B5E2-421899D776D1}" destId="{F15270DC-9E21-4B5E-A327-3A1C7523EF4E}" srcOrd="0" destOrd="0" parTransId="{F438102D-6D39-43DF-BA5C-3ACB83493CBE}" sibTransId="{E28331ED-4283-4039-865F-6BAEE1E6DD4B}"/>
    <dgm:cxn modelId="{531BAD64-FCBF-4EBA-94AC-365F05301CE3}" type="presOf" srcId="{3F698109-40CA-46C6-B5E2-421899D776D1}" destId="{97801DC3-E45E-4407-8380-1A527E95FBFB}" srcOrd="0" destOrd="0" presId="urn:microsoft.com/office/officeart/2005/8/layout/vList2"/>
    <dgm:cxn modelId="{B6B490A0-A351-4809-9F8F-0C51275B584B}" type="presOf" srcId="{DD7A2E85-C472-4CC1-8F1D-AF734EB62E5A}" destId="{E3CC0B01-4BF6-4423-AC3F-2D540B485E5E}" srcOrd="0" destOrd="0" presId="urn:microsoft.com/office/officeart/2005/8/layout/vList2"/>
    <dgm:cxn modelId="{780DABAB-0F23-4A2B-A39C-E004653187FD}" type="presOf" srcId="{BD138ACA-92D1-404A-B4A6-00297587043E}" destId="{67D67F61-5B69-408A-9403-4FD4E4463A3D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257588C6-8287-44AF-AE3F-5772AA8050FF}" srcId="{480BFB1A-5604-4D44-9784-3B4A05BAD4FE}" destId="{3F698109-40CA-46C6-B5E2-421899D776D1}" srcOrd="0" destOrd="0" parTransId="{9CC99665-AB75-4746-9F60-3DBC4CC8BD8E}" sibTransId="{9907A63D-D4BF-4272-806B-ACBB8F3A9F1B}"/>
    <dgm:cxn modelId="{79309CDF-3027-4D55-9D00-E3B91E636B6A}" srcId="{DD7A2E85-C472-4CC1-8F1D-AF734EB62E5A}" destId="{BD138ACA-92D1-404A-B4A6-00297587043E}" srcOrd="0" destOrd="0" parTransId="{5B9E0F68-E0A5-418D-9B29-6FC8FA241F89}" sibTransId="{75CCDCFA-CB6A-407A-B510-2C4B175A11E3}"/>
    <dgm:cxn modelId="{86B7C0FE-B676-463E-BAB4-3E97195FC3D6}" type="presOf" srcId="{88842233-C53F-4768-BFFC-E35157B0F42A}" destId="{67D67F61-5B69-408A-9403-4FD4E4463A3D}" srcOrd="0" destOrd="1" presId="urn:microsoft.com/office/officeart/2005/8/layout/vList2"/>
    <dgm:cxn modelId="{F8F2C54C-9720-4D5E-9390-B940B915414B}" type="presParOf" srcId="{CE27D942-1C2B-45A6-B11D-102CB7AC984B}" destId="{97801DC3-E45E-4407-8380-1A527E95FBFB}" srcOrd="0" destOrd="0" presId="urn:microsoft.com/office/officeart/2005/8/layout/vList2"/>
    <dgm:cxn modelId="{1FF33D2B-E096-4EB4-9640-4A4BCAF55C7E}" type="presParOf" srcId="{CE27D942-1C2B-45A6-B11D-102CB7AC984B}" destId="{8E49EAAA-F4AF-4D2E-B4D9-FA1C396EFEEE}" srcOrd="1" destOrd="0" presId="urn:microsoft.com/office/officeart/2005/8/layout/vList2"/>
    <dgm:cxn modelId="{7DEC1780-DDF4-4692-AE2E-47635D0F7C5A}" type="presParOf" srcId="{CE27D942-1C2B-45A6-B11D-102CB7AC984B}" destId="{E3CC0B01-4BF6-4423-AC3F-2D540B485E5E}" srcOrd="2" destOrd="0" presId="urn:microsoft.com/office/officeart/2005/8/layout/vList2"/>
    <dgm:cxn modelId="{35A2F50B-25AA-45BA-9100-4ED2CB47EDED}" type="presParOf" srcId="{CE27D942-1C2B-45A6-B11D-102CB7AC984B}" destId="{67D67F61-5B69-408A-9403-4FD4E4463A3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AD38523-39F9-4682-8303-C61D773B77E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When you start, you need to get into projects with fewest bidders</a:t>
          </a:r>
        </a:p>
      </dgm:t>
    </dgm:pt>
    <dgm:pt modelId="{52011740-C09F-4225-A73D-93F48268E4F1}" type="parTrans" cxnId="{1FD2C441-84FC-47DB-82F5-1C751ABE1D7C}">
      <dgm:prSet/>
      <dgm:spPr/>
      <dgm:t>
        <a:bodyPr/>
        <a:lstStyle/>
        <a:p>
          <a:endParaRPr lang="fr-FR"/>
        </a:p>
      </dgm:t>
    </dgm:pt>
    <dgm:pt modelId="{41EB7354-5577-4FB1-8ED4-5033E1FCED97}" type="sibTrans" cxnId="{1FD2C441-84FC-47DB-82F5-1C751ABE1D7C}">
      <dgm:prSet/>
      <dgm:spPr/>
      <dgm:t>
        <a:bodyPr/>
        <a:lstStyle/>
        <a:p>
          <a:endParaRPr lang="fr-FR"/>
        </a:p>
      </dgm:t>
    </dgm:pt>
    <dgm:pt modelId="{73B3CAFF-0E41-4516-8E2A-BA7E19C68FF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to have good ratings on your Upwork profile.</a:t>
          </a:r>
        </a:p>
      </dgm:t>
    </dgm:pt>
    <dgm:pt modelId="{BC3E72E8-6D98-400A-B727-7CBB2267A356}" type="parTrans" cxnId="{04A85C6A-71A7-4906-83B9-3BE4071974FF}">
      <dgm:prSet/>
      <dgm:spPr/>
      <dgm:t>
        <a:bodyPr/>
        <a:lstStyle/>
        <a:p>
          <a:endParaRPr lang="fr-FR"/>
        </a:p>
      </dgm:t>
    </dgm:pt>
    <dgm:pt modelId="{6666A177-0B7E-4925-8077-3DE77992B10C}" type="sibTrans" cxnId="{04A85C6A-71A7-4906-83B9-3BE4071974FF}">
      <dgm:prSet/>
      <dgm:spPr/>
      <dgm:t>
        <a:bodyPr/>
        <a:lstStyle/>
        <a:p>
          <a:endParaRPr lang="fr-FR"/>
        </a:p>
      </dgm:t>
    </dgm:pt>
    <dgm:pt modelId="{2DF3DD24-2DE2-4EE3-9E01-D36A7061C1F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to get familiar with working freelance</a:t>
          </a:r>
        </a:p>
      </dgm:t>
    </dgm:pt>
    <dgm:pt modelId="{41CBE812-B1C7-469C-9A26-1BC89E1FFB1C}" type="parTrans" cxnId="{F112075E-8AEE-4824-BF6C-CDE1D5026FA1}">
      <dgm:prSet/>
      <dgm:spPr/>
      <dgm:t>
        <a:bodyPr/>
        <a:lstStyle/>
        <a:p>
          <a:endParaRPr lang="fr-FR"/>
        </a:p>
      </dgm:t>
    </dgm:pt>
    <dgm:pt modelId="{404CAF97-1840-4B00-ACC7-8403D7EACC4A}" type="sibTrans" cxnId="{F112075E-8AEE-4824-BF6C-CDE1D5026FA1}">
      <dgm:prSet/>
      <dgm:spPr/>
      <dgm:t>
        <a:bodyPr/>
        <a:lstStyle/>
        <a:p>
          <a:endParaRPr lang="fr-FR"/>
        </a:p>
      </dgm:t>
    </dgm:pt>
    <dgm:pt modelId="{B2E842A0-BDEA-4522-A62F-C48BEA3E951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to build your portfolio</a:t>
          </a:r>
        </a:p>
      </dgm:t>
    </dgm:pt>
    <dgm:pt modelId="{A12874D4-AD31-485C-B422-1B7E6869F97E}" type="sibTrans" cxnId="{70EC94BC-036C-4692-8511-E1333184E15C}">
      <dgm:prSet/>
      <dgm:spPr/>
      <dgm:t>
        <a:bodyPr/>
        <a:lstStyle/>
        <a:p>
          <a:endParaRPr lang="fr-FR"/>
        </a:p>
      </dgm:t>
    </dgm:pt>
    <dgm:pt modelId="{1AD0EA42-770C-4E3B-9AC0-2DEF23CE79E1}" type="parTrans" cxnId="{70EC94BC-036C-4692-8511-E1333184E15C}">
      <dgm:prSet/>
      <dgm:spPr/>
      <dgm:t>
        <a:bodyPr/>
        <a:lstStyle/>
        <a:p>
          <a:endParaRPr lang="fr-FR"/>
        </a:p>
      </dgm:t>
    </dgm:pt>
    <dgm:pt modelId="{42701FB8-020A-4F10-ABD8-A87527B8DB7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Write a good cover letter when applying to an </a:t>
          </a:r>
          <a:r>
            <a:rPr lang="en-US" b="0" i="0" dirty="0" err="1"/>
            <a:t>upwork</a:t>
          </a:r>
          <a:r>
            <a:rPr lang="en-US" b="0" i="0" dirty="0"/>
            <a:t> job</a:t>
          </a:r>
        </a:p>
      </dgm:t>
    </dgm:pt>
    <dgm:pt modelId="{173CBFAE-A5AD-41E6-BE9D-A076F487A34F}" type="parTrans" cxnId="{4B20A56A-DB09-40CF-8D12-9CD0F3F7565A}">
      <dgm:prSet/>
      <dgm:spPr/>
      <dgm:t>
        <a:bodyPr/>
        <a:lstStyle/>
        <a:p>
          <a:endParaRPr lang="fr-FR"/>
        </a:p>
      </dgm:t>
    </dgm:pt>
    <dgm:pt modelId="{3388C342-95B2-4CBA-9E08-B9E48288D327}" type="sibTrans" cxnId="{4B20A56A-DB09-40CF-8D12-9CD0F3F7565A}">
      <dgm:prSet/>
      <dgm:spPr/>
      <dgm:t>
        <a:bodyPr/>
        <a:lstStyle/>
        <a:p>
          <a:endParaRPr lang="fr-FR"/>
        </a:p>
      </dgm:t>
    </dgm:pt>
    <dgm:pt modelId="{F3039E3B-C637-4B4B-9DD6-0A13AEAC4D0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Once you get selected and finally talk to the client, screen your employer to</a:t>
          </a:r>
        </a:p>
      </dgm:t>
    </dgm:pt>
    <dgm:pt modelId="{2A4414B9-DE5C-4674-B504-636D4B98DC59}" type="parTrans" cxnId="{40C71AF8-7469-4525-BDFA-CC0B665E98F3}">
      <dgm:prSet/>
      <dgm:spPr/>
      <dgm:t>
        <a:bodyPr/>
        <a:lstStyle/>
        <a:p>
          <a:endParaRPr lang="fr-FR"/>
        </a:p>
      </dgm:t>
    </dgm:pt>
    <dgm:pt modelId="{9199FE04-924E-4D22-8F78-31D0261F41C3}" type="sibTrans" cxnId="{40C71AF8-7469-4525-BDFA-CC0B665E98F3}">
      <dgm:prSet/>
      <dgm:spPr/>
      <dgm:t>
        <a:bodyPr/>
        <a:lstStyle/>
        <a:p>
          <a:endParaRPr lang="fr-FR"/>
        </a:p>
      </dgm:t>
    </dgm:pt>
    <dgm:pt modelId="{29C2079D-61B1-46D6-83C2-EF2A3AB7F4E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see if you can work with them</a:t>
          </a:r>
        </a:p>
      </dgm:t>
    </dgm:pt>
    <dgm:pt modelId="{C22C06EA-5EEB-49BE-BC55-1989EBD10FD2}" type="parTrans" cxnId="{05FFB3F8-9D39-47B5-A10A-E2220CFE36B5}">
      <dgm:prSet/>
      <dgm:spPr/>
      <dgm:t>
        <a:bodyPr/>
        <a:lstStyle/>
        <a:p>
          <a:endParaRPr lang="fr-FR"/>
        </a:p>
      </dgm:t>
    </dgm:pt>
    <dgm:pt modelId="{19076A22-0FFE-4DB9-820E-D1124260CC80}" type="sibTrans" cxnId="{05FFB3F8-9D39-47B5-A10A-E2220CFE36B5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0E4BB1EE-9BDE-48F1-8998-FC253E03B9DF}" type="pres">
      <dgm:prSet presAssocID="{DAD38523-39F9-4682-8303-C61D773B77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DC1E53-8627-46BD-A9D2-20626C753BA1}" type="pres">
      <dgm:prSet presAssocID="{DAD38523-39F9-4682-8303-C61D773B77E9}" presName="childText" presStyleLbl="revTx" presStyleIdx="0" presStyleCnt="2">
        <dgm:presLayoutVars>
          <dgm:bulletEnabled val="1"/>
        </dgm:presLayoutVars>
      </dgm:prSet>
      <dgm:spPr/>
    </dgm:pt>
    <dgm:pt modelId="{FB817134-EC13-4AB3-BF54-15128E4D9565}" type="pres">
      <dgm:prSet presAssocID="{42701FB8-020A-4F10-ABD8-A87527B8DB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EEBBCB-D625-4922-808A-D0722B87D7C9}" type="pres">
      <dgm:prSet presAssocID="{3388C342-95B2-4CBA-9E08-B9E48288D327}" presName="spacer" presStyleCnt="0"/>
      <dgm:spPr/>
    </dgm:pt>
    <dgm:pt modelId="{F6BE18D1-FAB7-4898-BC78-749229F1A022}" type="pres">
      <dgm:prSet presAssocID="{F3039E3B-C637-4B4B-9DD6-0A13AEAC4D0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F99C806-C6EE-406C-9D16-1E997BD1A388}" type="pres">
      <dgm:prSet presAssocID="{F3039E3B-C637-4B4B-9DD6-0A13AEAC4D0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DAD6411-FA76-47D7-B605-4C1E40C0A7ED}" type="presOf" srcId="{DAD38523-39F9-4682-8303-C61D773B77E9}" destId="{0E4BB1EE-9BDE-48F1-8998-FC253E03B9DF}" srcOrd="0" destOrd="0" presId="urn:microsoft.com/office/officeart/2005/8/layout/vList2"/>
    <dgm:cxn modelId="{6CF0D536-EE10-4A95-AF6B-DD18D8C46B3E}" type="presOf" srcId="{2DF3DD24-2DE2-4EE3-9E01-D36A7061C1FC}" destId="{21DC1E53-8627-46BD-A9D2-20626C753BA1}" srcOrd="0" destOrd="1" presId="urn:microsoft.com/office/officeart/2005/8/layout/vList2"/>
    <dgm:cxn modelId="{F112075E-8AEE-4824-BF6C-CDE1D5026FA1}" srcId="{DAD38523-39F9-4682-8303-C61D773B77E9}" destId="{2DF3DD24-2DE2-4EE3-9E01-D36A7061C1FC}" srcOrd="1" destOrd="0" parTransId="{41CBE812-B1C7-469C-9A26-1BC89E1FFB1C}" sibTransId="{404CAF97-1840-4B00-ACC7-8403D7EACC4A}"/>
    <dgm:cxn modelId="{989FD060-5E6C-416B-B5EA-C5B1C615231D}" type="presOf" srcId="{29C2079D-61B1-46D6-83C2-EF2A3AB7F4EE}" destId="{7F99C806-C6EE-406C-9D16-1E997BD1A388}" srcOrd="0" destOrd="0" presId="urn:microsoft.com/office/officeart/2005/8/layout/vList2"/>
    <dgm:cxn modelId="{1FD2C441-84FC-47DB-82F5-1C751ABE1D7C}" srcId="{480BFB1A-5604-4D44-9784-3B4A05BAD4FE}" destId="{DAD38523-39F9-4682-8303-C61D773B77E9}" srcOrd="0" destOrd="0" parTransId="{52011740-C09F-4225-A73D-93F48268E4F1}" sibTransId="{41EB7354-5577-4FB1-8ED4-5033E1FCED97}"/>
    <dgm:cxn modelId="{880ED946-8BCD-4D47-B37C-906DE34ACF02}" type="presOf" srcId="{F3039E3B-C637-4B4B-9DD6-0A13AEAC4D0A}" destId="{F6BE18D1-FAB7-4898-BC78-749229F1A022}" srcOrd="0" destOrd="0" presId="urn:microsoft.com/office/officeart/2005/8/layout/vList2"/>
    <dgm:cxn modelId="{04A85C6A-71A7-4906-83B9-3BE4071974FF}" srcId="{DAD38523-39F9-4682-8303-C61D773B77E9}" destId="{73B3CAFF-0E41-4516-8E2A-BA7E19C68FF4}" srcOrd="2" destOrd="0" parTransId="{BC3E72E8-6D98-400A-B727-7CBB2267A356}" sibTransId="{6666A177-0B7E-4925-8077-3DE77992B10C}"/>
    <dgm:cxn modelId="{4B20A56A-DB09-40CF-8D12-9CD0F3F7565A}" srcId="{480BFB1A-5604-4D44-9784-3B4A05BAD4FE}" destId="{42701FB8-020A-4F10-ABD8-A87527B8DB79}" srcOrd="1" destOrd="0" parTransId="{173CBFAE-A5AD-41E6-BE9D-A076F487A34F}" sibTransId="{3388C342-95B2-4CBA-9E08-B9E48288D327}"/>
    <dgm:cxn modelId="{8D50B650-3C00-415E-80D9-0860433F0AA8}" type="presOf" srcId="{42701FB8-020A-4F10-ABD8-A87527B8DB79}" destId="{FB817134-EC13-4AB3-BF54-15128E4D9565}" srcOrd="0" destOrd="0" presId="urn:microsoft.com/office/officeart/2005/8/layout/vList2"/>
    <dgm:cxn modelId="{DDB4C051-505C-45E1-8C2E-E5F07AA9CC06}" type="presOf" srcId="{B2E842A0-BDEA-4522-A62F-C48BEA3E951A}" destId="{21DC1E53-8627-46BD-A9D2-20626C753BA1}" srcOrd="0" destOrd="0" presId="urn:microsoft.com/office/officeart/2005/8/layout/vList2"/>
    <dgm:cxn modelId="{9010B8A2-8DD1-4111-AA09-67BACD3D0969}" type="presOf" srcId="{73B3CAFF-0E41-4516-8E2A-BA7E19C68FF4}" destId="{21DC1E53-8627-46BD-A9D2-20626C753BA1}" srcOrd="0" destOrd="2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70EC94BC-036C-4692-8511-E1333184E15C}" srcId="{DAD38523-39F9-4682-8303-C61D773B77E9}" destId="{B2E842A0-BDEA-4522-A62F-C48BEA3E951A}" srcOrd="0" destOrd="0" parTransId="{1AD0EA42-770C-4E3B-9AC0-2DEF23CE79E1}" sibTransId="{A12874D4-AD31-485C-B422-1B7E6869F97E}"/>
    <dgm:cxn modelId="{40C71AF8-7469-4525-BDFA-CC0B665E98F3}" srcId="{480BFB1A-5604-4D44-9784-3B4A05BAD4FE}" destId="{F3039E3B-C637-4B4B-9DD6-0A13AEAC4D0A}" srcOrd="2" destOrd="0" parTransId="{2A4414B9-DE5C-4674-B504-636D4B98DC59}" sibTransId="{9199FE04-924E-4D22-8F78-31D0261F41C3}"/>
    <dgm:cxn modelId="{05FFB3F8-9D39-47B5-A10A-E2220CFE36B5}" srcId="{F3039E3B-C637-4B4B-9DD6-0A13AEAC4D0A}" destId="{29C2079D-61B1-46D6-83C2-EF2A3AB7F4EE}" srcOrd="0" destOrd="0" parTransId="{C22C06EA-5EEB-49BE-BC55-1989EBD10FD2}" sibTransId="{19076A22-0FFE-4DB9-820E-D1124260CC80}"/>
    <dgm:cxn modelId="{7E259579-406F-4B93-8208-531F6FB52024}" type="presParOf" srcId="{CE27D942-1C2B-45A6-B11D-102CB7AC984B}" destId="{0E4BB1EE-9BDE-48F1-8998-FC253E03B9DF}" srcOrd="0" destOrd="0" presId="urn:microsoft.com/office/officeart/2005/8/layout/vList2"/>
    <dgm:cxn modelId="{BB2210F4-9ADF-4029-96FC-67D549BD4083}" type="presParOf" srcId="{CE27D942-1C2B-45A6-B11D-102CB7AC984B}" destId="{21DC1E53-8627-46BD-A9D2-20626C753BA1}" srcOrd="1" destOrd="0" presId="urn:microsoft.com/office/officeart/2005/8/layout/vList2"/>
    <dgm:cxn modelId="{C607536C-EC39-4927-9C29-160A5407A237}" type="presParOf" srcId="{CE27D942-1C2B-45A6-B11D-102CB7AC984B}" destId="{FB817134-EC13-4AB3-BF54-15128E4D9565}" srcOrd="2" destOrd="0" presId="urn:microsoft.com/office/officeart/2005/8/layout/vList2"/>
    <dgm:cxn modelId="{88B035AD-3F41-4583-BAE0-C01D414F8018}" type="presParOf" srcId="{CE27D942-1C2B-45A6-B11D-102CB7AC984B}" destId="{C6EEBBCB-D625-4922-808A-D0722B87D7C9}" srcOrd="3" destOrd="0" presId="urn:microsoft.com/office/officeart/2005/8/layout/vList2"/>
    <dgm:cxn modelId="{B88B6F88-E5A7-4501-8AEC-F576BFC20EB9}" type="presParOf" srcId="{CE27D942-1C2B-45A6-B11D-102CB7AC984B}" destId="{F6BE18D1-FAB7-4898-BC78-749229F1A022}" srcOrd="4" destOrd="0" presId="urn:microsoft.com/office/officeart/2005/8/layout/vList2"/>
    <dgm:cxn modelId="{F090BB46-1041-4E64-BC55-024924E45E33}" type="presParOf" srcId="{CE27D942-1C2B-45A6-B11D-102CB7AC984B}" destId="{7F99C806-C6EE-406C-9D16-1E997BD1A38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2B7C99-0AB6-4EEF-95D8-F577D69BE9C1}">
      <dgm:prSet/>
      <dgm:spPr/>
      <dgm:t>
        <a:bodyPr/>
        <a:lstStyle/>
        <a:p>
          <a:r>
            <a:rPr lang="en-GB" dirty="0"/>
            <a:t>$10/hr</a:t>
          </a:r>
          <a:endParaRPr lang="fr-FR" dirty="0"/>
        </a:p>
      </dgm:t>
    </dgm:pt>
    <dgm:pt modelId="{9B2A13EA-C85C-459C-903C-EE810DE7FD2E}" type="parTrans" cxnId="{9F4A47F7-2AA7-41FE-B2F2-97408B9AC22B}">
      <dgm:prSet/>
      <dgm:spPr/>
      <dgm:t>
        <a:bodyPr/>
        <a:lstStyle/>
        <a:p>
          <a:endParaRPr lang="fr-FR"/>
        </a:p>
      </dgm:t>
    </dgm:pt>
    <dgm:pt modelId="{1A6EF828-C5A6-4BE8-99F6-3B748127A678}" type="sibTrans" cxnId="{9F4A47F7-2AA7-41FE-B2F2-97408B9AC22B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850D7AFB-9A74-4D61-8C24-A8A78CAE46AD}" type="pres">
      <dgm:prSet presAssocID="{782B7C99-0AB6-4EEF-95D8-F577D69BE9C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64D1067-3E8D-459C-BC1A-200D2E27D338}" type="presOf" srcId="{782B7C99-0AB6-4EEF-95D8-F577D69BE9C1}" destId="{850D7AFB-9A74-4D61-8C24-A8A78CAE46AD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9F4A47F7-2AA7-41FE-B2F2-97408B9AC22B}" srcId="{480BFB1A-5604-4D44-9784-3B4A05BAD4FE}" destId="{782B7C99-0AB6-4EEF-95D8-F577D69BE9C1}" srcOrd="0" destOrd="0" parTransId="{9B2A13EA-C85C-459C-903C-EE810DE7FD2E}" sibTransId="{1A6EF828-C5A6-4BE8-99F6-3B748127A678}"/>
    <dgm:cxn modelId="{9181D385-D3F1-40E3-A06E-14907B260034}" type="presParOf" srcId="{CE27D942-1C2B-45A6-B11D-102CB7AC984B}" destId="{850D7AFB-9A74-4D61-8C24-A8A78CAE46A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EEFC114-49A5-450C-A6FC-F6CD72FD2E49}">
      <dgm:prSet/>
      <dgm:spPr/>
      <dgm:t>
        <a:bodyPr/>
        <a:lstStyle/>
        <a:p>
          <a:r>
            <a:rPr lang="en-GB" dirty="0"/>
            <a:t>$30/hr</a:t>
          </a:r>
          <a:endParaRPr lang="fr-FR" dirty="0"/>
        </a:p>
      </dgm:t>
    </dgm:pt>
    <dgm:pt modelId="{C4668C3B-21AA-4B61-8E70-9B9BBDA638C9}" type="parTrans" cxnId="{B7C6D20F-F740-494A-AB6A-14BC570C6792}">
      <dgm:prSet/>
      <dgm:spPr/>
      <dgm:t>
        <a:bodyPr/>
        <a:lstStyle/>
        <a:p>
          <a:endParaRPr lang="fr-FR"/>
        </a:p>
      </dgm:t>
    </dgm:pt>
    <dgm:pt modelId="{67CAC854-6A1A-4636-AB5E-CFF0AB312FAC}" type="sibTrans" cxnId="{B7C6D20F-F740-494A-AB6A-14BC570C6792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38558350-99FF-4D5C-BF82-898E5A5246D5}" type="pres">
      <dgm:prSet presAssocID="{FEEFC114-49A5-450C-A6FC-F6CD72FD2E4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7C6D20F-F740-494A-AB6A-14BC570C6792}" srcId="{480BFB1A-5604-4D44-9784-3B4A05BAD4FE}" destId="{FEEFC114-49A5-450C-A6FC-F6CD72FD2E49}" srcOrd="0" destOrd="0" parTransId="{C4668C3B-21AA-4B61-8E70-9B9BBDA638C9}" sibTransId="{67CAC854-6A1A-4636-AB5E-CFF0AB312FAC}"/>
    <dgm:cxn modelId="{63F25669-16BE-45DE-8C21-D69C7AAF4928}" type="presOf" srcId="{FEEFC114-49A5-450C-A6FC-F6CD72FD2E49}" destId="{38558350-99FF-4D5C-BF82-898E5A5246D5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8BE01CD7-A4DA-48E1-8629-E795B0913546}" type="presParOf" srcId="{CE27D942-1C2B-45A6-B11D-102CB7AC984B}" destId="{38558350-99FF-4D5C-BF82-898E5A5246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5B92758-FA20-4623-B28B-F8FF754007DF}">
      <dgm:prSet/>
      <dgm:spPr/>
      <dgm:t>
        <a:bodyPr/>
        <a:lstStyle/>
        <a:p>
          <a:r>
            <a:rPr lang="en-GB" dirty="0"/>
            <a:t>$45/hr</a:t>
          </a:r>
          <a:endParaRPr lang="fr-FR" dirty="0"/>
        </a:p>
      </dgm:t>
    </dgm:pt>
    <dgm:pt modelId="{CB6A0737-1D53-45A9-A467-CBB2DB501C65}" type="parTrans" cxnId="{AFEF474E-529F-4868-A9D3-C8EC00AE1281}">
      <dgm:prSet/>
      <dgm:spPr/>
      <dgm:t>
        <a:bodyPr/>
        <a:lstStyle/>
        <a:p>
          <a:endParaRPr lang="fr-FR"/>
        </a:p>
      </dgm:t>
    </dgm:pt>
    <dgm:pt modelId="{45DB4DA7-49F3-406D-B650-DCDE0BED507B}" type="sibTrans" cxnId="{AFEF474E-529F-4868-A9D3-C8EC00AE1281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5F8D3D8F-FA09-4CAD-BA2A-58D20362FC0A}" type="pres">
      <dgm:prSet presAssocID="{E5B92758-FA20-4623-B28B-F8FF754007D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FEF474E-529F-4868-A9D3-C8EC00AE1281}" srcId="{480BFB1A-5604-4D44-9784-3B4A05BAD4FE}" destId="{E5B92758-FA20-4623-B28B-F8FF754007DF}" srcOrd="0" destOrd="0" parTransId="{CB6A0737-1D53-45A9-A467-CBB2DB501C65}" sibTransId="{45DB4DA7-49F3-406D-B650-DCDE0BED507B}"/>
    <dgm:cxn modelId="{83347181-16ED-4E2F-979E-D24E4452DE08}" type="presOf" srcId="{E5B92758-FA20-4623-B28B-F8FF754007DF}" destId="{5F8D3D8F-FA09-4CAD-BA2A-58D20362FC0A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988F0197-77F9-49DB-A33E-325EA041787A}" type="presParOf" srcId="{CE27D942-1C2B-45A6-B11D-102CB7AC984B}" destId="{5F8D3D8F-FA09-4CAD-BA2A-58D20362FC0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1ECDA6-B83D-4773-A2D3-0107F9189F1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Plan and Prioritize in Azure Task board, Trello or equivalent:</a:t>
          </a:r>
          <a:endParaRPr lang="en-US" b="0" i="0" dirty="0"/>
        </a:p>
      </dgm:t>
    </dgm:pt>
    <dgm:pt modelId="{F09A42DC-D744-4C9D-BC84-1119C762666C}" type="parTrans" cxnId="{939AD997-E83E-4B35-9FFA-2CDA6683265E}">
      <dgm:prSet/>
      <dgm:spPr/>
      <dgm:t>
        <a:bodyPr/>
        <a:lstStyle/>
        <a:p>
          <a:endParaRPr lang="fr-FR"/>
        </a:p>
      </dgm:t>
    </dgm:pt>
    <dgm:pt modelId="{411828C7-AAFE-4FC8-9313-E94507A853F2}" type="sibTrans" cxnId="{939AD997-E83E-4B35-9FFA-2CDA6683265E}">
      <dgm:prSet/>
      <dgm:spPr/>
      <dgm:t>
        <a:bodyPr/>
        <a:lstStyle/>
        <a:p>
          <a:endParaRPr lang="fr-FR"/>
        </a:p>
      </dgm:t>
    </dgm:pt>
    <dgm:pt modelId="{6152AB4E-9CD7-4F10-A31A-83D2803DB4E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Regular Communication, share your task board with the client:</a:t>
          </a:r>
          <a:endParaRPr lang="en-US" b="0" i="0" dirty="0"/>
        </a:p>
      </dgm:t>
    </dgm:pt>
    <dgm:pt modelId="{6D55D6D2-6393-4295-BDD1-70C9768E1EB5}" type="parTrans" cxnId="{987220D8-BB96-4A26-A90E-E3E286933957}">
      <dgm:prSet/>
      <dgm:spPr/>
      <dgm:t>
        <a:bodyPr/>
        <a:lstStyle/>
        <a:p>
          <a:endParaRPr lang="fr-FR"/>
        </a:p>
      </dgm:t>
    </dgm:pt>
    <dgm:pt modelId="{1F05C115-8249-4B02-A904-1039124314FB}" type="sibTrans" cxnId="{987220D8-BB96-4A26-A90E-E3E286933957}">
      <dgm:prSet/>
      <dgm:spPr/>
      <dgm:t>
        <a:bodyPr/>
        <a:lstStyle/>
        <a:p>
          <a:endParaRPr lang="fr-FR"/>
        </a:p>
      </dgm:t>
    </dgm:pt>
    <dgm:pt modelId="{718C08CB-0B01-4A75-93A9-7BA8F4303FA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Testing and QA:</a:t>
          </a:r>
          <a:endParaRPr lang="en-US" b="0" i="0" dirty="0"/>
        </a:p>
      </dgm:t>
    </dgm:pt>
    <dgm:pt modelId="{2B9B0BAA-5BB5-4059-BDDC-58EA31682BE5}" type="parTrans" cxnId="{E1FCFEE8-5E20-4517-81B3-BB1FE900CD72}">
      <dgm:prSet/>
      <dgm:spPr/>
      <dgm:t>
        <a:bodyPr/>
        <a:lstStyle/>
        <a:p>
          <a:endParaRPr lang="fr-FR"/>
        </a:p>
      </dgm:t>
    </dgm:pt>
    <dgm:pt modelId="{A37D6BD3-F3D8-4D17-A74C-BCA2E8AF0A75}" type="sibTrans" cxnId="{E1FCFEE8-5E20-4517-81B3-BB1FE900CD72}">
      <dgm:prSet/>
      <dgm:spPr/>
      <dgm:t>
        <a:bodyPr/>
        <a:lstStyle/>
        <a:p>
          <a:endParaRPr lang="fr-FR"/>
        </a:p>
      </dgm:t>
    </dgm:pt>
    <dgm:pt modelId="{A9F6B7E1-3FF7-4CFB-931C-DD4DDD6A600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Scope and Time Management:</a:t>
          </a:r>
          <a:endParaRPr lang="en-US" b="0" i="0" dirty="0"/>
        </a:p>
      </dgm:t>
    </dgm:pt>
    <dgm:pt modelId="{35C200E7-E961-4CA6-8DD3-238D29E80314}" type="parTrans" cxnId="{0C5C2610-4098-478B-966B-8F062815432E}">
      <dgm:prSet/>
      <dgm:spPr/>
      <dgm:t>
        <a:bodyPr/>
        <a:lstStyle/>
        <a:p>
          <a:endParaRPr lang="fr-FR"/>
        </a:p>
      </dgm:t>
    </dgm:pt>
    <dgm:pt modelId="{C1A2E6A0-AE09-4931-AFDE-B19F4E20CD97}" type="sibTrans" cxnId="{0C5C2610-4098-478B-966B-8F062815432E}">
      <dgm:prSet/>
      <dgm:spPr/>
      <dgm:t>
        <a:bodyPr/>
        <a:lstStyle/>
        <a:p>
          <a:endParaRPr lang="fr-FR"/>
        </a:p>
      </dgm:t>
    </dgm:pt>
    <dgm:pt modelId="{EDF7F670-4FE3-4A23-A747-1CC228E732B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Client Handoff:</a:t>
          </a:r>
          <a:endParaRPr lang="en-US" b="0" i="0" dirty="0"/>
        </a:p>
      </dgm:t>
    </dgm:pt>
    <dgm:pt modelId="{CA9A9F56-03DD-4664-BBB9-B2CB82F74C82}" type="parTrans" cxnId="{904A7272-2F32-4EEE-8ABD-000CC4DAEB67}">
      <dgm:prSet/>
      <dgm:spPr/>
      <dgm:t>
        <a:bodyPr/>
        <a:lstStyle/>
        <a:p>
          <a:endParaRPr lang="fr-FR"/>
        </a:p>
      </dgm:t>
    </dgm:pt>
    <dgm:pt modelId="{BB156DDA-D58C-4747-B77F-8F53D120F47D}" type="sibTrans" cxnId="{904A7272-2F32-4EEE-8ABD-000CC4DAEB67}">
      <dgm:prSet/>
      <dgm:spPr/>
      <dgm:t>
        <a:bodyPr/>
        <a:lstStyle/>
        <a:p>
          <a:endParaRPr lang="fr-FR"/>
        </a:p>
      </dgm:t>
    </dgm:pt>
    <dgm:pt modelId="{EB4D82A5-3F01-460F-9C53-9002CB0F35A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Post-launch Support:</a:t>
          </a:r>
          <a:endParaRPr lang="en-US" b="0" i="0" dirty="0"/>
        </a:p>
      </dgm:t>
    </dgm:pt>
    <dgm:pt modelId="{FF74EA0C-F2E8-46F2-B9FA-35F417257FFF}" type="parTrans" cxnId="{FA4FFC97-0DCD-4723-BB08-8C2BE09CE9EA}">
      <dgm:prSet/>
      <dgm:spPr/>
      <dgm:t>
        <a:bodyPr/>
        <a:lstStyle/>
        <a:p>
          <a:endParaRPr lang="fr-FR"/>
        </a:p>
      </dgm:t>
    </dgm:pt>
    <dgm:pt modelId="{1E8A17D0-0217-45D1-9F23-35BFAE3B839A}" type="sibTrans" cxnId="{FA4FFC97-0DCD-4723-BB08-8C2BE09CE9EA}">
      <dgm:prSet/>
      <dgm:spPr/>
      <dgm:t>
        <a:bodyPr/>
        <a:lstStyle/>
        <a:p>
          <a:endParaRPr lang="fr-FR"/>
        </a:p>
      </dgm:t>
    </dgm:pt>
    <dgm:pt modelId="{EC1BACFB-B651-4D05-8F74-001F4E27B73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Create a project plan, break it into smaller tasks, and set realistic deadlines.</a:t>
          </a:r>
        </a:p>
      </dgm:t>
    </dgm:pt>
    <dgm:pt modelId="{AE3A4D7D-9502-4C4F-81C7-73D82A47855C}" type="parTrans" cxnId="{4FCD0388-DFF5-44EC-8DCA-8FC4BE287BBF}">
      <dgm:prSet/>
      <dgm:spPr/>
      <dgm:t>
        <a:bodyPr/>
        <a:lstStyle/>
        <a:p>
          <a:endParaRPr lang="fr-FR"/>
        </a:p>
      </dgm:t>
    </dgm:pt>
    <dgm:pt modelId="{2A2E8B74-B3D3-4CA9-8D06-5C26E2AD079C}" type="sibTrans" cxnId="{4FCD0388-DFF5-44EC-8DCA-8FC4BE287BBF}">
      <dgm:prSet/>
      <dgm:spPr/>
      <dgm:t>
        <a:bodyPr/>
        <a:lstStyle/>
        <a:p>
          <a:endParaRPr lang="fr-FR"/>
        </a:p>
      </dgm:t>
    </dgm:pt>
    <dgm:pt modelId="{0CCA6E6D-9641-4045-870C-7A2EA10C5A6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 </a:t>
          </a:r>
          <a:r>
            <a:rPr lang="en-US" b="0" i="0" dirty="0"/>
            <a:t>Maintain open communication with the client to keep them informed.</a:t>
          </a:r>
        </a:p>
      </dgm:t>
    </dgm:pt>
    <dgm:pt modelId="{D99BDF9B-9E7D-467E-9770-5AFDBFF5319D}" type="parTrans" cxnId="{0FD0D1A3-F0B9-44D6-827E-74D021EA2E48}">
      <dgm:prSet/>
      <dgm:spPr/>
      <dgm:t>
        <a:bodyPr/>
        <a:lstStyle/>
        <a:p>
          <a:endParaRPr lang="fr-FR"/>
        </a:p>
      </dgm:t>
    </dgm:pt>
    <dgm:pt modelId="{E2F39850-6F37-4B0A-AD86-92259AD86471}" type="sibTrans" cxnId="{0FD0D1A3-F0B9-44D6-827E-74D021EA2E48}">
      <dgm:prSet/>
      <dgm:spPr/>
      <dgm:t>
        <a:bodyPr/>
        <a:lstStyle/>
        <a:p>
          <a:endParaRPr lang="fr-FR"/>
        </a:p>
      </dgm:t>
    </dgm:pt>
    <dgm:pt modelId="{DF074DA0-95F9-44BE-854F-79D8C21AC63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Test your code thoroughly and document it, including a README file.</a:t>
          </a:r>
        </a:p>
      </dgm:t>
    </dgm:pt>
    <dgm:pt modelId="{F531C517-EC9A-4FA6-9945-A7BE03746D9D}" type="parTrans" cxnId="{85270D48-ABC8-4F98-B0EC-12050764023C}">
      <dgm:prSet/>
      <dgm:spPr/>
      <dgm:t>
        <a:bodyPr/>
        <a:lstStyle/>
        <a:p>
          <a:endParaRPr lang="fr-FR"/>
        </a:p>
      </dgm:t>
    </dgm:pt>
    <dgm:pt modelId="{C80F6A7D-B9EA-45AE-99E1-1F83057BB316}" type="sibTrans" cxnId="{85270D48-ABC8-4F98-B0EC-12050764023C}">
      <dgm:prSet/>
      <dgm:spPr/>
      <dgm:t>
        <a:bodyPr/>
        <a:lstStyle/>
        <a:p>
          <a:endParaRPr lang="fr-FR"/>
        </a:p>
      </dgm:t>
    </dgm:pt>
    <dgm:pt modelId="{91FA3A77-7016-4259-90CC-D9A434F04AF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Manage scope creep to prioritize tasks </a:t>
          </a:r>
        </a:p>
      </dgm:t>
    </dgm:pt>
    <dgm:pt modelId="{A1F4FA63-0679-429E-B619-1D9497119279}" type="parTrans" cxnId="{AE69FFD1-C253-4899-80A6-39CE29D6E7B9}">
      <dgm:prSet/>
      <dgm:spPr/>
      <dgm:t>
        <a:bodyPr/>
        <a:lstStyle/>
        <a:p>
          <a:endParaRPr lang="fr-FR"/>
        </a:p>
      </dgm:t>
    </dgm:pt>
    <dgm:pt modelId="{4F593FD3-D6F2-470E-B971-C32AB2076DA7}" type="sibTrans" cxnId="{AE69FFD1-C253-4899-80A6-39CE29D6E7B9}">
      <dgm:prSet/>
      <dgm:spPr/>
      <dgm:t>
        <a:bodyPr/>
        <a:lstStyle/>
        <a:p>
          <a:endParaRPr lang="fr-FR"/>
        </a:p>
      </dgm:t>
    </dgm:pt>
    <dgm:pt modelId="{0480B70F-EECA-462E-9DCD-1B249309669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Provide </a:t>
          </a:r>
          <a:r>
            <a:rPr lang="en-US" b="0" i="0" dirty="0"/>
            <a:t>all necessary files and documentation to the client for project maintenance.</a:t>
          </a:r>
        </a:p>
      </dgm:t>
    </dgm:pt>
    <dgm:pt modelId="{3855E915-3E0E-4D35-83A3-DD4540C365DB}" type="parTrans" cxnId="{01BE41BC-ED03-427F-B684-1D756867D599}">
      <dgm:prSet/>
      <dgm:spPr/>
      <dgm:t>
        <a:bodyPr/>
        <a:lstStyle/>
        <a:p>
          <a:endParaRPr lang="fr-FR"/>
        </a:p>
      </dgm:t>
    </dgm:pt>
    <dgm:pt modelId="{43425C79-481A-4F98-BA65-F0942EC7A109}" type="sibTrans" cxnId="{01BE41BC-ED03-427F-B684-1D756867D599}">
      <dgm:prSet/>
      <dgm:spPr/>
      <dgm:t>
        <a:bodyPr/>
        <a:lstStyle/>
        <a:p>
          <a:endParaRPr lang="fr-FR"/>
        </a:p>
      </dgm:t>
    </dgm:pt>
    <dgm:pt modelId="{860806EB-9600-40E1-B295-AC8DE3545FB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Offer </a:t>
          </a:r>
          <a:r>
            <a:rPr lang="en-US" b="0" i="0" dirty="0"/>
            <a:t>post-launch support for a specified period.</a:t>
          </a:r>
        </a:p>
      </dgm:t>
    </dgm:pt>
    <dgm:pt modelId="{7E0EA644-A350-4DD6-B223-8260F4F982D5}" type="parTrans" cxnId="{0E58F6E4-D5CF-472C-A938-EF888841EFCE}">
      <dgm:prSet/>
      <dgm:spPr/>
      <dgm:t>
        <a:bodyPr/>
        <a:lstStyle/>
        <a:p>
          <a:endParaRPr lang="fr-FR"/>
        </a:p>
      </dgm:t>
    </dgm:pt>
    <dgm:pt modelId="{3B3D23A3-B19B-43E4-8FAF-369FE56F09B0}" type="sibTrans" cxnId="{0E58F6E4-D5CF-472C-A938-EF888841EFCE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036972BC-A6E2-4B60-80D9-94B8CFA7B554}" type="pres">
      <dgm:prSet presAssocID="{F41ECDA6-B83D-4773-A2D3-0107F9189F1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801244C-39B0-41FF-8E48-BCF45A382810}" type="pres">
      <dgm:prSet presAssocID="{F41ECDA6-B83D-4773-A2D3-0107F9189F1E}" presName="childText" presStyleLbl="revTx" presStyleIdx="0" presStyleCnt="6">
        <dgm:presLayoutVars>
          <dgm:bulletEnabled val="1"/>
        </dgm:presLayoutVars>
      </dgm:prSet>
      <dgm:spPr/>
    </dgm:pt>
    <dgm:pt modelId="{CF2479F2-0DB3-4084-9102-3BD7481C0296}" type="pres">
      <dgm:prSet presAssocID="{6152AB4E-9CD7-4F10-A31A-83D2803DB4E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200907E-5E9A-4E0B-AB50-C9145AB7BAAA}" type="pres">
      <dgm:prSet presAssocID="{6152AB4E-9CD7-4F10-A31A-83D2803DB4ED}" presName="childText" presStyleLbl="revTx" presStyleIdx="1" presStyleCnt="6">
        <dgm:presLayoutVars>
          <dgm:bulletEnabled val="1"/>
        </dgm:presLayoutVars>
      </dgm:prSet>
      <dgm:spPr/>
    </dgm:pt>
    <dgm:pt modelId="{5B7A6E19-9621-4EB4-B890-6A8F21DE1C90}" type="pres">
      <dgm:prSet presAssocID="{718C08CB-0B01-4A75-93A9-7BA8F4303FA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FCFA1AD-CD3C-4CBF-8F66-C283E9976D6F}" type="pres">
      <dgm:prSet presAssocID="{718C08CB-0B01-4A75-93A9-7BA8F4303FA4}" presName="childText" presStyleLbl="revTx" presStyleIdx="2" presStyleCnt="6">
        <dgm:presLayoutVars>
          <dgm:bulletEnabled val="1"/>
        </dgm:presLayoutVars>
      </dgm:prSet>
      <dgm:spPr/>
    </dgm:pt>
    <dgm:pt modelId="{A1170CAF-4877-4181-9F5A-8D2C61F78CA6}" type="pres">
      <dgm:prSet presAssocID="{A9F6B7E1-3FF7-4CFB-931C-DD4DDD6A600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C2465F1-006A-45F2-AA18-48797019BF1B}" type="pres">
      <dgm:prSet presAssocID="{A9F6B7E1-3FF7-4CFB-931C-DD4DDD6A600A}" presName="childText" presStyleLbl="revTx" presStyleIdx="3" presStyleCnt="6">
        <dgm:presLayoutVars>
          <dgm:bulletEnabled val="1"/>
        </dgm:presLayoutVars>
      </dgm:prSet>
      <dgm:spPr/>
    </dgm:pt>
    <dgm:pt modelId="{76D48775-0F23-4B17-A2DC-01E2A9137647}" type="pres">
      <dgm:prSet presAssocID="{EDF7F670-4FE3-4A23-A747-1CC228E732B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050DD73-A6F7-4B7B-A310-0CB44440F2D3}" type="pres">
      <dgm:prSet presAssocID="{EDF7F670-4FE3-4A23-A747-1CC228E732BD}" presName="childText" presStyleLbl="revTx" presStyleIdx="4" presStyleCnt="6">
        <dgm:presLayoutVars>
          <dgm:bulletEnabled val="1"/>
        </dgm:presLayoutVars>
      </dgm:prSet>
      <dgm:spPr/>
    </dgm:pt>
    <dgm:pt modelId="{3284F189-FB13-4736-B495-CE086DEC3C01}" type="pres">
      <dgm:prSet presAssocID="{EB4D82A5-3F01-460F-9C53-9002CB0F35A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BFAC266-EF0E-4F54-A6F6-CF6BC80332F9}" type="pres">
      <dgm:prSet presAssocID="{EB4D82A5-3F01-460F-9C53-9002CB0F35A3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0C5C2610-4098-478B-966B-8F062815432E}" srcId="{480BFB1A-5604-4D44-9784-3B4A05BAD4FE}" destId="{A9F6B7E1-3FF7-4CFB-931C-DD4DDD6A600A}" srcOrd="3" destOrd="0" parTransId="{35C200E7-E961-4CA6-8DD3-238D29E80314}" sibTransId="{C1A2E6A0-AE09-4931-AFDE-B19F4E20CD97}"/>
    <dgm:cxn modelId="{C7C3CE27-5168-46F3-9DE1-DA4D92674A4C}" type="presOf" srcId="{0CCA6E6D-9641-4045-870C-7A2EA10C5A60}" destId="{3200907E-5E9A-4E0B-AB50-C9145AB7BAAA}" srcOrd="0" destOrd="0" presId="urn:microsoft.com/office/officeart/2005/8/layout/vList2"/>
    <dgm:cxn modelId="{F425C92F-0892-46D6-B16B-884A3A79AFA7}" type="presOf" srcId="{A9F6B7E1-3FF7-4CFB-931C-DD4DDD6A600A}" destId="{A1170CAF-4877-4181-9F5A-8D2C61F78CA6}" srcOrd="0" destOrd="0" presId="urn:microsoft.com/office/officeart/2005/8/layout/vList2"/>
    <dgm:cxn modelId="{AA794762-2F7B-41DE-8F2F-0E0A8EC7748A}" type="presOf" srcId="{F41ECDA6-B83D-4773-A2D3-0107F9189F1E}" destId="{036972BC-A6E2-4B60-80D9-94B8CFA7B554}" srcOrd="0" destOrd="0" presId="urn:microsoft.com/office/officeart/2005/8/layout/vList2"/>
    <dgm:cxn modelId="{85270D48-ABC8-4F98-B0EC-12050764023C}" srcId="{718C08CB-0B01-4A75-93A9-7BA8F4303FA4}" destId="{DF074DA0-95F9-44BE-854F-79D8C21AC636}" srcOrd="0" destOrd="0" parTransId="{F531C517-EC9A-4FA6-9945-A7BE03746D9D}" sibTransId="{C80F6A7D-B9EA-45AE-99E1-1F83057BB316}"/>
    <dgm:cxn modelId="{904A7272-2F32-4EEE-8ABD-000CC4DAEB67}" srcId="{480BFB1A-5604-4D44-9784-3B4A05BAD4FE}" destId="{EDF7F670-4FE3-4A23-A747-1CC228E732BD}" srcOrd="4" destOrd="0" parTransId="{CA9A9F56-03DD-4664-BBB9-B2CB82F74C82}" sibTransId="{BB156DDA-D58C-4747-B77F-8F53D120F47D}"/>
    <dgm:cxn modelId="{A2583B74-BD8F-4D82-A1FC-E14828700E1A}" type="presOf" srcId="{718C08CB-0B01-4A75-93A9-7BA8F4303FA4}" destId="{5B7A6E19-9621-4EB4-B890-6A8F21DE1C90}" srcOrd="0" destOrd="0" presId="urn:microsoft.com/office/officeart/2005/8/layout/vList2"/>
    <dgm:cxn modelId="{42695D80-A039-4D2D-9E2A-3845546D573F}" type="presOf" srcId="{0480B70F-EECA-462E-9DCD-1B249309669D}" destId="{0050DD73-A6F7-4B7B-A310-0CB44440F2D3}" srcOrd="0" destOrd="0" presId="urn:microsoft.com/office/officeart/2005/8/layout/vList2"/>
    <dgm:cxn modelId="{4FCD0388-DFF5-44EC-8DCA-8FC4BE287BBF}" srcId="{F41ECDA6-B83D-4773-A2D3-0107F9189F1E}" destId="{EC1BACFB-B651-4D05-8F74-001F4E27B735}" srcOrd="0" destOrd="0" parTransId="{AE3A4D7D-9502-4C4F-81C7-73D82A47855C}" sibTransId="{2A2E8B74-B3D3-4CA9-8D06-5C26E2AD079C}"/>
    <dgm:cxn modelId="{939AD997-E83E-4B35-9FFA-2CDA6683265E}" srcId="{480BFB1A-5604-4D44-9784-3B4A05BAD4FE}" destId="{F41ECDA6-B83D-4773-A2D3-0107F9189F1E}" srcOrd="0" destOrd="0" parTransId="{F09A42DC-D744-4C9D-BC84-1119C762666C}" sibTransId="{411828C7-AAFE-4FC8-9313-E94507A853F2}"/>
    <dgm:cxn modelId="{FA4FFC97-0DCD-4723-BB08-8C2BE09CE9EA}" srcId="{480BFB1A-5604-4D44-9784-3B4A05BAD4FE}" destId="{EB4D82A5-3F01-460F-9C53-9002CB0F35A3}" srcOrd="5" destOrd="0" parTransId="{FF74EA0C-F2E8-46F2-B9FA-35F417257FFF}" sibTransId="{1E8A17D0-0217-45D1-9F23-35BFAE3B839A}"/>
    <dgm:cxn modelId="{1847979C-65D7-43F3-A3E0-46DD2A817740}" type="presOf" srcId="{91FA3A77-7016-4259-90CC-D9A434F04AFF}" destId="{DC2465F1-006A-45F2-AA18-48797019BF1B}" srcOrd="0" destOrd="0" presId="urn:microsoft.com/office/officeart/2005/8/layout/vList2"/>
    <dgm:cxn modelId="{0FD0D1A3-F0B9-44D6-827E-74D021EA2E48}" srcId="{6152AB4E-9CD7-4F10-A31A-83D2803DB4ED}" destId="{0CCA6E6D-9641-4045-870C-7A2EA10C5A60}" srcOrd="0" destOrd="0" parTransId="{D99BDF9B-9E7D-467E-9770-5AFDBFF5319D}" sibTransId="{E2F39850-6F37-4B0A-AD86-92259AD86471}"/>
    <dgm:cxn modelId="{4B70A2A8-98E8-443E-9410-589D27B1F48B}" type="presOf" srcId="{EC1BACFB-B651-4D05-8F74-001F4E27B735}" destId="{D801244C-39B0-41FF-8E48-BCF45A382810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01BE41BC-ED03-427F-B684-1D756867D599}" srcId="{EDF7F670-4FE3-4A23-A747-1CC228E732BD}" destId="{0480B70F-EECA-462E-9DCD-1B249309669D}" srcOrd="0" destOrd="0" parTransId="{3855E915-3E0E-4D35-83A3-DD4540C365DB}" sibTransId="{43425C79-481A-4F98-BA65-F0942EC7A109}"/>
    <dgm:cxn modelId="{C1B108C7-1410-4820-B15B-98FA6E3C651E}" type="presOf" srcId="{6152AB4E-9CD7-4F10-A31A-83D2803DB4ED}" destId="{CF2479F2-0DB3-4084-9102-3BD7481C0296}" srcOrd="0" destOrd="0" presId="urn:microsoft.com/office/officeart/2005/8/layout/vList2"/>
    <dgm:cxn modelId="{AE69FFD1-C253-4899-80A6-39CE29D6E7B9}" srcId="{A9F6B7E1-3FF7-4CFB-931C-DD4DDD6A600A}" destId="{91FA3A77-7016-4259-90CC-D9A434F04AFF}" srcOrd="0" destOrd="0" parTransId="{A1F4FA63-0679-429E-B619-1D9497119279}" sibTransId="{4F593FD3-D6F2-470E-B971-C32AB2076DA7}"/>
    <dgm:cxn modelId="{987220D8-BB96-4A26-A90E-E3E286933957}" srcId="{480BFB1A-5604-4D44-9784-3B4A05BAD4FE}" destId="{6152AB4E-9CD7-4F10-A31A-83D2803DB4ED}" srcOrd="1" destOrd="0" parTransId="{6D55D6D2-6393-4295-BDD1-70C9768E1EB5}" sibTransId="{1F05C115-8249-4B02-A904-1039124314FB}"/>
    <dgm:cxn modelId="{610B78DB-AD28-40C4-BD11-62BBB70D2428}" type="presOf" srcId="{860806EB-9600-40E1-B295-AC8DE3545FBC}" destId="{9BFAC266-EF0E-4F54-A6F6-CF6BC80332F9}" srcOrd="0" destOrd="0" presId="urn:microsoft.com/office/officeart/2005/8/layout/vList2"/>
    <dgm:cxn modelId="{833288DC-F1A9-47AC-AE09-D21BD210D541}" type="presOf" srcId="{EB4D82A5-3F01-460F-9C53-9002CB0F35A3}" destId="{3284F189-FB13-4736-B495-CE086DEC3C01}" srcOrd="0" destOrd="0" presId="urn:microsoft.com/office/officeart/2005/8/layout/vList2"/>
    <dgm:cxn modelId="{0E58F6E4-D5CF-472C-A938-EF888841EFCE}" srcId="{EB4D82A5-3F01-460F-9C53-9002CB0F35A3}" destId="{860806EB-9600-40E1-B295-AC8DE3545FBC}" srcOrd="0" destOrd="0" parTransId="{7E0EA644-A350-4DD6-B223-8260F4F982D5}" sibTransId="{3B3D23A3-B19B-43E4-8FAF-369FE56F09B0}"/>
    <dgm:cxn modelId="{E1FCFEE8-5E20-4517-81B3-BB1FE900CD72}" srcId="{480BFB1A-5604-4D44-9784-3B4A05BAD4FE}" destId="{718C08CB-0B01-4A75-93A9-7BA8F4303FA4}" srcOrd="2" destOrd="0" parTransId="{2B9B0BAA-5BB5-4059-BDDC-58EA31682BE5}" sibTransId="{A37D6BD3-F3D8-4D17-A74C-BCA2E8AF0A75}"/>
    <dgm:cxn modelId="{36CA1EEB-455F-4244-BA59-789048DB7205}" type="presOf" srcId="{EDF7F670-4FE3-4A23-A747-1CC228E732BD}" destId="{76D48775-0F23-4B17-A2DC-01E2A9137647}" srcOrd="0" destOrd="0" presId="urn:microsoft.com/office/officeart/2005/8/layout/vList2"/>
    <dgm:cxn modelId="{FA99FFFB-A781-47FD-813D-F524DC91CCD9}" type="presOf" srcId="{DF074DA0-95F9-44BE-854F-79D8C21AC636}" destId="{2FCFA1AD-CD3C-4CBF-8F66-C283E9976D6F}" srcOrd="0" destOrd="0" presId="urn:microsoft.com/office/officeart/2005/8/layout/vList2"/>
    <dgm:cxn modelId="{14FC29AE-DFE1-4F38-95F6-7ABE6E128ACC}" type="presParOf" srcId="{CE27D942-1C2B-45A6-B11D-102CB7AC984B}" destId="{036972BC-A6E2-4B60-80D9-94B8CFA7B554}" srcOrd="0" destOrd="0" presId="urn:microsoft.com/office/officeart/2005/8/layout/vList2"/>
    <dgm:cxn modelId="{D62C06B0-8BBF-41B5-B727-3B1C4B9D5D04}" type="presParOf" srcId="{CE27D942-1C2B-45A6-B11D-102CB7AC984B}" destId="{D801244C-39B0-41FF-8E48-BCF45A382810}" srcOrd="1" destOrd="0" presId="urn:microsoft.com/office/officeart/2005/8/layout/vList2"/>
    <dgm:cxn modelId="{CE0EE49C-6327-418F-920C-769C5178807A}" type="presParOf" srcId="{CE27D942-1C2B-45A6-B11D-102CB7AC984B}" destId="{CF2479F2-0DB3-4084-9102-3BD7481C0296}" srcOrd="2" destOrd="0" presId="urn:microsoft.com/office/officeart/2005/8/layout/vList2"/>
    <dgm:cxn modelId="{85B3E746-172F-4575-84B4-200CA74A97E8}" type="presParOf" srcId="{CE27D942-1C2B-45A6-B11D-102CB7AC984B}" destId="{3200907E-5E9A-4E0B-AB50-C9145AB7BAAA}" srcOrd="3" destOrd="0" presId="urn:microsoft.com/office/officeart/2005/8/layout/vList2"/>
    <dgm:cxn modelId="{BC5DEDDB-7F6F-487C-BED5-F9BF0C42CFDF}" type="presParOf" srcId="{CE27D942-1C2B-45A6-B11D-102CB7AC984B}" destId="{5B7A6E19-9621-4EB4-B890-6A8F21DE1C90}" srcOrd="4" destOrd="0" presId="urn:microsoft.com/office/officeart/2005/8/layout/vList2"/>
    <dgm:cxn modelId="{0B639EAE-7DD2-4390-AE1C-DD26C407CF8B}" type="presParOf" srcId="{CE27D942-1C2B-45A6-B11D-102CB7AC984B}" destId="{2FCFA1AD-CD3C-4CBF-8F66-C283E9976D6F}" srcOrd="5" destOrd="0" presId="urn:microsoft.com/office/officeart/2005/8/layout/vList2"/>
    <dgm:cxn modelId="{F38AB2AB-47A5-4645-B6B0-A24B667E63C8}" type="presParOf" srcId="{CE27D942-1C2B-45A6-B11D-102CB7AC984B}" destId="{A1170CAF-4877-4181-9F5A-8D2C61F78CA6}" srcOrd="6" destOrd="0" presId="urn:microsoft.com/office/officeart/2005/8/layout/vList2"/>
    <dgm:cxn modelId="{95F4A10D-E060-422C-89A7-8C2B4570C484}" type="presParOf" srcId="{CE27D942-1C2B-45A6-B11D-102CB7AC984B}" destId="{DC2465F1-006A-45F2-AA18-48797019BF1B}" srcOrd="7" destOrd="0" presId="urn:microsoft.com/office/officeart/2005/8/layout/vList2"/>
    <dgm:cxn modelId="{043229B2-CD16-4DC9-BCD6-E95716285621}" type="presParOf" srcId="{CE27D942-1C2B-45A6-B11D-102CB7AC984B}" destId="{76D48775-0F23-4B17-A2DC-01E2A9137647}" srcOrd="8" destOrd="0" presId="urn:microsoft.com/office/officeart/2005/8/layout/vList2"/>
    <dgm:cxn modelId="{EEE348DB-9F18-4F8B-BCDA-0C997AB80D95}" type="presParOf" srcId="{CE27D942-1C2B-45A6-B11D-102CB7AC984B}" destId="{0050DD73-A6F7-4B7B-A310-0CB44440F2D3}" srcOrd="9" destOrd="0" presId="urn:microsoft.com/office/officeart/2005/8/layout/vList2"/>
    <dgm:cxn modelId="{585791EE-5DE5-4127-A189-8A2976CEDA98}" type="presParOf" srcId="{CE27D942-1C2B-45A6-B11D-102CB7AC984B}" destId="{3284F189-FB13-4736-B495-CE086DEC3C01}" srcOrd="10" destOrd="0" presId="urn:microsoft.com/office/officeart/2005/8/layout/vList2"/>
    <dgm:cxn modelId="{746E1B13-EAAE-4808-83EC-8FB57F381921}" type="presParOf" srcId="{CE27D942-1C2B-45A6-B11D-102CB7AC984B}" destId="{9BFAC266-EF0E-4F54-A6F6-CF6BC80332F9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8C6DA9-C415-4E3A-9DEE-790FB3CF4F0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3D92D2-F4EF-43A2-9373-15FEED346EE9}">
      <dgm:prSet/>
      <dgm:spPr/>
      <dgm:t>
        <a:bodyPr/>
        <a:lstStyle/>
        <a:p>
          <a:r>
            <a:rPr lang="en-US" b="1" i="0" dirty="0"/>
            <a:t>Finding Clients on Upwork</a:t>
          </a:r>
          <a:endParaRPr lang="fr-FR" dirty="0"/>
        </a:p>
      </dgm:t>
    </dgm:pt>
    <dgm:pt modelId="{1E879DC3-FB2E-4794-B933-59754D430E54}" type="parTrans" cxnId="{FDAF1AB1-8380-4FF0-9D54-0FAD2C1C4755}">
      <dgm:prSet/>
      <dgm:spPr/>
      <dgm:t>
        <a:bodyPr/>
        <a:lstStyle/>
        <a:p>
          <a:endParaRPr lang="fr-FR"/>
        </a:p>
      </dgm:t>
    </dgm:pt>
    <dgm:pt modelId="{90CC5919-F12A-4639-AB53-2C94F1980DFA}" type="sibTrans" cxnId="{FDAF1AB1-8380-4FF0-9D54-0FAD2C1C4755}">
      <dgm:prSet/>
      <dgm:spPr/>
      <dgm:t>
        <a:bodyPr/>
        <a:lstStyle/>
        <a:p>
          <a:endParaRPr lang="fr-FR"/>
        </a:p>
      </dgm:t>
    </dgm:pt>
    <dgm:pt modelId="{84E86F86-0A61-4AA1-81E3-67378893EBF2}">
      <dgm:prSet/>
      <dgm:spPr/>
      <dgm:t>
        <a:bodyPr/>
        <a:lstStyle/>
        <a:p>
          <a:r>
            <a:rPr lang="en-US" b="0" i="0"/>
            <a:t>Pros:</a:t>
          </a:r>
          <a:endParaRPr lang="fr-FR"/>
        </a:p>
      </dgm:t>
    </dgm:pt>
    <dgm:pt modelId="{704BB59D-B09E-4B3E-870E-EDC8CCBE4D01}" type="parTrans" cxnId="{4E5B7A27-E9D0-4378-B937-98902CE920EB}">
      <dgm:prSet/>
      <dgm:spPr/>
      <dgm:t>
        <a:bodyPr/>
        <a:lstStyle/>
        <a:p>
          <a:endParaRPr lang="fr-FR"/>
        </a:p>
      </dgm:t>
    </dgm:pt>
    <dgm:pt modelId="{AA2EEABE-DC59-4CCA-A53D-7380657FF5BB}" type="sibTrans" cxnId="{4E5B7A27-E9D0-4378-B937-98902CE920EB}">
      <dgm:prSet/>
      <dgm:spPr/>
      <dgm:t>
        <a:bodyPr/>
        <a:lstStyle/>
        <a:p>
          <a:endParaRPr lang="fr-FR"/>
        </a:p>
      </dgm:t>
    </dgm:pt>
    <dgm:pt modelId="{35FC6E09-7E89-42A2-A8A1-5E94BCDB849D}">
      <dgm:prSet/>
      <dgm:spPr/>
      <dgm:t>
        <a:bodyPr/>
        <a:lstStyle/>
        <a:p>
          <a:r>
            <a:rPr lang="en-US" b="0" i="0" dirty="0"/>
            <a:t>Built-in trust and payment protection.</a:t>
          </a:r>
          <a:endParaRPr lang="fr-FR" dirty="0"/>
        </a:p>
      </dgm:t>
    </dgm:pt>
    <dgm:pt modelId="{D0CE50E3-0771-47BB-85E4-E47165F4096C}" type="parTrans" cxnId="{EAB646D4-B61B-4450-9ACB-814A3CA4E631}">
      <dgm:prSet/>
      <dgm:spPr/>
      <dgm:t>
        <a:bodyPr/>
        <a:lstStyle/>
        <a:p>
          <a:endParaRPr lang="fr-FR"/>
        </a:p>
      </dgm:t>
    </dgm:pt>
    <dgm:pt modelId="{D2A48BCE-103B-4D38-BB75-5BEE5F7253FE}" type="sibTrans" cxnId="{EAB646D4-B61B-4450-9ACB-814A3CA4E631}">
      <dgm:prSet/>
      <dgm:spPr/>
      <dgm:t>
        <a:bodyPr/>
        <a:lstStyle/>
        <a:p>
          <a:endParaRPr lang="fr-FR"/>
        </a:p>
      </dgm:t>
    </dgm:pt>
    <dgm:pt modelId="{E1693513-5710-473A-AAF6-4751DCC70979}">
      <dgm:prSet/>
      <dgm:spPr/>
      <dgm:t>
        <a:bodyPr/>
        <a:lstStyle/>
        <a:p>
          <a:r>
            <a:rPr lang="en-US" b="0" i="0"/>
            <a:t>Less marketing effort required.</a:t>
          </a:r>
          <a:endParaRPr lang="fr-FR"/>
        </a:p>
      </dgm:t>
    </dgm:pt>
    <dgm:pt modelId="{6B40756D-E235-4AAC-A3C0-4052EE2AA734}" type="parTrans" cxnId="{7362D2C4-8ED0-4F5A-9B2A-E569A5AB3A59}">
      <dgm:prSet/>
      <dgm:spPr/>
      <dgm:t>
        <a:bodyPr/>
        <a:lstStyle/>
        <a:p>
          <a:endParaRPr lang="fr-FR"/>
        </a:p>
      </dgm:t>
    </dgm:pt>
    <dgm:pt modelId="{4483D7B3-AD41-4382-82C7-248FE505B871}" type="sibTrans" cxnId="{7362D2C4-8ED0-4F5A-9B2A-E569A5AB3A59}">
      <dgm:prSet/>
      <dgm:spPr/>
      <dgm:t>
        <a:bodyPr/>
        <a:lstStyle/>
        <a:p>
          <a:endParaRPr lang="fr-FR"/>
        </a:p>
      </dgm:t>
    </dgm:pt>
    <dgm:pt modelId="{EEBA7434-BF0F-4338-87AC-F53ACEAC0979}">
      <dgm:prSet/>
      <dgm:spPr/>
      <dgm:t>
        <a:bodyPr/>
        <a:lstStyle/>
        <a:p>
          <a:r>
            <a:rPr lang="en-US" b="0" i="0"/>
            <a:t>Cons:</a:t>
          </a:r>
          <a:endParaRPr lang="fr-FR"/>
        </a:p>
      </dgm:t>
    </dgm:pt>
    <dgm:pt modelId="{7B679E58-2B8B-4A2E-B36D-547C5E30069D}" type="parTrans" cxnId="{47DC96EC-1DCA-4E63-B8E0-607B9165D5C9}">
      <dgm:prSet/>
      <dgm:spPr/>
      <dgm:t>
        <a:bodyPr/>
        <a:lstStyle/>
        <a:p>
          <a:endParaRPr lang="fr-FR"/>
        </a:p>
      </dgm:t>
    </dgm:pt>
    <dgm:pt modelId="{067C3770-F9F2-4E03-9EA6-72E690FA5FB2}" type="sibTrans" cxnId="{47DC96EC-1DCA-4E63-B8E0-607B9165D5C9}">
      <dgm:prSet/>
      <dgm:spPr/>
      <dgm:t>
        <a:bodyPr/>
        <a:lstStyle/>
        <a:p>
          <a:endParaRPr lang="fr-FR"/>
        </a:p>
      </dgm:t>
    </dgm:pt>
    <dgm:pt modelId="{9DA8A96E-F752-4045-AA6F-A0415BFCEDE2}">
      <dgm:prSet/>
      <dgm:spPr/>
      <dgm:t>
        <a:bodyPr/>
        <a:lstStyle/>
        <a:p>
          <a:r>
            <a:rPr lang="en-US" b="0" i="0"/>
            <a:t>High competition.</a:t>
          </a:r>
          <a:endParaRPr lang="fr-FR"/>
        </a:p>
      </dgm:t>
    </dgm:pt>
    <dgm:pt modelId="{F4D7B040-E864-436A-8253-81B90D22B569}" type="parTrans" cxnId="{AE0A597D-2D6C-42C1-A1FB-BD56FD06DF2F}">
      <dgm:prSet/>
      <dgm:spPr/>
      <dgm:t>
        <a:bodyPr/>
        <a:lstStyle/>
        <a:p>
          <a:endParaRPr lang="fr-FR"/>
        </a:p>
      </dgm:t>
    </dgm:pt>
    <dgm:pt modelId="{5AEAF0C2-A436-4681-A83A-94938A4F5D5B}" type="sibTrans" cxnId="{AE0A597D-2D6C-42C1-A1FB-BD56FD06DF2F}">
      <dgm:prSet/>
      <dgm:spPr/>
      <dgm:t>
        <a:bodyPr/>
        <a:lstStyle/>
        <a:p>
          <a:endParaRPr lang="fr-FR"/>
        </a:p>
      </dgm:t>
    </dgm:pt>
    <dgm:pt modelId="{443E0F97-44C7-4C8F-B946-DFC9F4256CC5}">
      <dgm:prSet/>
      <dgm:spPr/>
      <dgm:t>
        <a:bodyPr/>
        <a:lstStyle/>
        <a:p>
          <a:r>
            <a:rPr lang="en-US" b="0" i="0" dirty="0"/>
            <a:t>Upwork fees reduce earnings.</a:t>
          </a:r>
          <a:endParaRPr lang="fr-FR" dirty="0"/>
        </a:p>
      </dgm:t>
    </dgm:pt>
    <dgm:pt modelId="{0FC7B977-FF33-4EFE-B47F-C0FB9FBCCFB8}" type="parTrans" cxnId="{8621BDF6-32DC-4FE5-A819-F3CD664DC9D8}">
      <dgm:prSet/>
      <dgm:spPr/>
      <dgm:t>
        <a:bodyPr/>
        <a:lstStyle/>
        <a:p>
          <a:endParaRPr lang="fr-FR"/>
        </a:p>
      </dgm:t>
    </dgm:pt>
    <dgm:pt modelId="{8125ECE1-91E8-41EC-AB0A-8EB5ECCDF9D5}" type="sibTrans" cxnId="{8621BDF6-32DC-4FE5-A819-F3CD664DC9D8}">
      <dgm:prSet/>
      <dgm:spPr/>
      <dgm:t>
        <a:bodyPr/>
        <a:lstStyle/>
        <a:p>
          <a:endParaRPr lang="fr-FR"/>
        </a:p>
      </dgm:t>
    </dgm:pt>
    <dgm:pt modelId="{9BD0C0C7-C28B-4904-8CBB-898A97FEDFF5}">
      <dgm:prSet/>
      <dgm:spPr/>
      <dgm:t>
        <a:bodyPr/>
        <a:lstStyle/>
        <a:p>
          <a:r>
            <a:rPr lang="en-US" b="1" i="0" dirty="0"/>
            <a:t>Finding Clients via Your Ads</a:t>
          </a:r>
          <a:endParaRPr lang="fr-FR" dirty="0"/>
        </a:p>
      </dgm:t>
    </dgm:pt>
    <dgm:pt modelId="{D31CC513-16EC-422D-AFA9-E00DBF148CF0}" type="parTrans" cxnId="{6F5DD46A-AACC-4D63-AC22-FAC98C94703B}">
      <dgm:prSet/>
      <dgm:spPr/>
      <dgm:t>
        <a:bodyPr/>
        <a:lstStyle/>
        <a:p>
          <a:endParaRPr lang="fr-FR"/>
        </a:p>
      </dgm:t>
    </dgm:pt>
    <dgm:pt modelId="{8890036C-6599-4283-8755-4CD3115ABB46}" type="sibTrans" cxnId="{6F5DD46A-AACC-4D63-AC22-FAC98C94703B}">
      <dgm:prSet/>
      <dgm:spPr/>
      <dgm:t>
        <a:bodyPr/>
        <a:lstStyle/>
        <a:p>
          <a:endParaRPr lang="fr-FR"/>
        </a:p>
      </dgm:t>
    </dgm:pt>
    <dgm:pt modelId="{1F5986A9-956E-47E1-9BD3-93AF4552E219}">
      <dgm:prSet/>
      <dgm:spPr/>
      <dgm:t>
        <a:bodyPr/>
        <a:lstStyle/>
        <a:p>
          <a:r>
            <a:rPr lang="en-US" b="0" i="0" dirty="0"/>
            <a:t>Pros:</a:t>
          </a:r>
          <a:endParaRPr lang="fr-FR" dirty="0"/>
        </a:p>
      </dgm:t>
    </dgm:pt>
    <dgm:pt modelId="{558B01F1-CFAB-449D-9A72-3EB3370B005F}" type="parTrans" cxnId="{F1903A0D-2BAC-4756-8258-211AF7B9DA1F}">
      <dgm:prSet/>
      <dgm:spPr/>
      <dgm:t>
        <a:bodyPr/>
        <a:lstStyle/>
        <a:p>
          <a:endParaRPr lang="fr-FR"/>
        </a:p>
      </dgm:t>
    </dgm:pt>
    <dgm:pt modelId="{86F74488-9948-46BE-A513-4CC1AB18ADD5}" type="sibTrans" cxnId="{F1903A0D-2BAC-4756-8258-211AF7B9DA1F}">
      <dgm:prSet/>
      <dgm:spPr/>
      <dgm:t>
        <a:bodyPr/>
        <a:lstStyle/>
        <a:p>
          <a:endParaRPr lang="fr-FR"/>
        </a:p>
      </dgm:t>
    </dgm:pt>
    <dgm:pt modelId="{4FE22B96-FE1C-44DA-8634-302C7CB87FAF}">
      <dgm:prSet/>
      <dgm:spPr/>
      <dgm:t>
        <a:bodyPr/>
        <a:lstStyle/>
        <a:p>
          <a:r>
            <a:rPr lang="en-US" b="0" i="0" dirty="0"/>
            <a:t>Potential for higher earnings.</a:t>
          </a:r>
          <a:endParaRPr lang="fr-FR" dirty="0"/>
        </a:p>
      </dgm:t>
    </dgm:pt>
    <dgm:pt modelId="{28572968-23A3-4128-B0BB-DE7F97951906}" type="parTrans" cxnId="{4D4604B0-B7B1-4337-A9BF-3E7FB40B93FC}">
      <dgm:prSet/>
      <dgm:spPr/>
      <dgm:t>
        <a:bodyPr/>
        <a:lstStyle/>
        <a:p>
          <a:endParaRPr lang="fr-FR"/>
        </a:p>
      </dgm:t>
    </dgm:pt>
    <dgm:pt modelId="{AD11DA98-4B2B-4472-AA41-52A536329FF8}" type="sibTrans" cxnId="{4D4604B0-B7B1-4337-A9BF-3E7FB40B93FC}">
      <dgm:prSet/>
      <dgm:spPr/>
      <dgm:t>
        <a:bodyPr/>
        <a:lstStyle/>
        <a:p>
          <a:endParaRPr lang="fr-FR"/>
        </a:p>
      </dgm:t>
    </dgm:pt>
    <dgm:pt modelId="{D7A60217-4EFE-4F26-87B3-B799CEDBF810}">
      <dgm:prSet/>
      <dgm:spPr/>
      <dgm:t>
        <a:bodyPr/>
        <a:lstStyle/>
        <a:p>
          <a:r>
            <a:rPr lang="en-US" b="0" i="0" dirty="0"/>
            <a:t>Cons:</a:t>
          </a:r>
          <a:endParaRPr lang="fr-FR" dirty="0"/>
        </a:p>
      </dgm:t>
    </dgm:pt>
    <dgm:pt modelId="{88AB6907-2A66-4B4E-AF62-6625A838B047}" type="parTrans" cxnId="{4FBEF115-15C8-4BE6-AA89-623D24DAA9A6}">
      <dgm:prSet/>
      <dgm:spPr/>
      <dgm:t>
        <a:bodyPr/>
        <a:lstStyle/>
        <a:p>
          <a:endParaRPr lang="fr-FR"/>
        </a:p>
      </dgm:t>
    </dgm:pt>
    <dgm:pt modelId="{9E7A1FA7-9CF1-4B1E-8827-8156049B4D32}" type="sibTrans" cxnId="{4FBEF115-15C8-4BE6-AA89-623D24DAA9A6}">
      <dgm:prSet/>
      <dgm:spPr/>
      <dgm:t>
        <a:bodyPr/>
        <a:lstStyle/>
        <a:p>
          <a:endParaRPr lang="fr-FR"/>
        </a:p>
      </dgm:t>
    </dgm:pt>
    <dgm:pt modelId="{FB5B1069-E97F-4AF1-8607-AD36CC86A5AF}">
      <dgm:prSet/>
      <dgm:spPr/>
      <dgm:t>
        <a:bodyPr/>
        <a:lstStyle/>
        <a:p>
          <a:r>
            <a:rPr lang="en-US" b="0" i="0" dirty="0"/>
            <a:t>Initial marketing effort and cost.</a:t>
          </a:r>
          <a:endParaRPr lang="fr-FR" dirty="0"/>
        </a:p>
      </dgm:t>
    </dgm:pt>
    <dgm:pt modelId="{9B65B14D-7BA0-4CA3-9241-974882889A7D}" type="parTrans" cxnId="{3D64FB17-27CF-4320-9E1A-77155CC9400E}">
      <dgm:prSet/>
      <dgm:spPr/>
      <dgm:t>
        <a:bodyPr/>
        <a:lstStyle/>
        <a:p>
          <a:endParaRPr lang="fr-FR"/>
        </a:p>
      </dgm:t>
    </dgm:pt>
    <dgm:pt modelId="{BC48CA9A-8E11-4554-8D34-64ADAE82AF17}" type="sibTrans" cxnId="{3D64FB17-27CF-4320-9E1A-77155CC9400E}">
      <dgm:prSet/>
      <dgm:spPr/>
      <dgm:t>
        <a:bodyPr/>
        <a:lstStyle/>
        <a:p>
          <a:endParaRPr lang="fr-FR"/>
        </a:p>
      </dgm:t>
    </dgm:pt>
    <dgm:pt modelId="{79D6EF89-69ED-484A-912F-75FD82FA89E0}">
      <dgm:prSet/>
      <dgm:spPr/>
      <dgm:t>
        <a:bodyPr/>
        <a:lstStyle/>
        <a:p>
          <a:r>
            <a:rPr lang="en-US" b="0" i="0"/>
            <a:t>Building trust takes time without platform credibility.</a:t>
          </a:r>
          <a:endParaRPr lang="fr-FR"/>
        </a:p>
      </dgm:t>
    </dgm:pt>
    <dgm:pt modelId="{2026F276-877F-4F0B-9334-3736BF040212}" type="parTrans" cxnId="{B96676A4-9BC4-4836-85DD-A40BE7268FD4}">
      <dgm:prSet/>
      <dgm:spPr/>
      <dgm:t>
        <a:bodyPr/>
        <a:lstStyle/>
        <a:p>
          <a:endParaRPr lang="fr-FR"/>
        </a:p>
      </dgm:t>
    </dgm:pt>
    <dgm:pt modelId="{2116E4BF-778B-4A40-81E9-FF90089C53EE}" type="sibTrans" cxnId="{B96676A4-9BC4-4836-85DD-A40BE7268FD4}">
      <dgm:prSet/>
      <dgm:spPr/>
      <dgm:t>
        <a:bodyPr/>
        <a:lstStyle/>
        <a:p>
          <a:endParaRPr lang="fr-FR"/>
        </a:p>
      </dgm:t>
    </dgm:pt>
    <dgm:pt modelId="{2B8F35E9-7AE0-4EA0-B240-7CAC8889D15B}" type="pres">
      <dgm:prSet presAssocID="{678C6DA9-C415-4E3A-9DEE-790FB3CF4F0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486A8E-CD3F-43AE-B9CE-E9E496E2E7C1}" type="pres">
      <dgm:prSet presAssocID="{5E3D92D2-F4EF-43A2-9373-15FEED346EE9}" presName="root" presStyleCnt="0"/>
      <dgm:spPr/>
    </dgm:pt>
    <dgm:pt modelId="{1ED70A5B-E3A4-4DDB-8F8D-AAC3F8B52B72}" type="pres">
      <dgm:prSet presAssocID="{5E3D92D2-F4EF-43A2-9373-15FEED346EE9}" presName="rootComposite" presStyleCnt="0"/>
      <dgm:spPr/>
    </dgm:pt>
    <dgm:pt modelId="{7EF9A0FF-60C4-4DE9-98E6-6E22BBBAC7D9}" type="pres">
      <dgm:prSet presAssocID="{5E3D92D2-F4EF-43A2-9373-15FEED346EE9}" presName="rootText" presStyleLbl="node1" presStyleIdx="0" presStyleCnt="2"/>
      <dgm:spPr/>
    </dgm:pt>
    <dgm:pt modelId="{470D428C-317A-4F4F-94D8-30A573BE76FA}" type="pres">
      <dgm:prSet presAssocID="{5E3D92D2-F4EF-43A2-9373-15FEED346EE9}" presName="rootConnector" presStyleLbl="node1" presStyleIdx="0" presStyleCnt="2"/>
      <dgm:spPr/>
    </dgm:pt>
    <dgm:pt modelId="{0A3653A7-4635-4D17-8928-9580073C8A5A}" type="pres">
      <dgm:prSet presAssocID="{5E3D92D2-F4EF-43A2-9373-15FEED346EE9}" presName="childShape" presStyleCnt="0"/>
      <dgm:spPr/>
    </dgm:pt>
    <dgm:pt modelId="{0468DDA3-8545-4744-A67E-90C812A69745}" type="pres">
      <dgm:prSet presAssocID="{704BB59D-B09E-4B3E-870E-EDC8CCBE4D01}" presName="Name13" presStyleLbl="parChTrans1D2" presStyleIdx="0" presStyleCnt="4"/>
      <dgm:spPr/>
    </dgm:pt>
    <dgm:pt modelId="{916B0259-E92D-4216-9514-53D5DFE05AE6}" type="pres">
      <dgm:prSet presAssocID="{84E86F86-0A61-4AA1-81E3-67378893EBF2}" presName="childText" presStyleLbl="bgAcc1" presStyleIdx="0" presStyleCnt="4" custScaleX="152022">
        <dgm:presLayoutVars>
          <dgm:bulletEnabled val="1"/>
        </dgm:presLayoutVars>
      </dgm:prSet>
      <dgm:spPr/>
    </dgm:pt>
    <dgm:pt modelId="{134837E2-CCDE-46B4-ABC0-6A92E1A2EE2E}" type="pres">
      <dgm:prSet presAssocID="{7B679E58-2B8B-4A2E-B36D-547C5E30069D}" presName="Name13" presStyleLbl="parChTrans1D2" presStyleIdx="1" presStyleCnt="4"/>
      <dgm:spPr/>
    </dgm:pt>
    <dgm:pt modelId="{7BFBB9D5-E6D8-476D-BD64-7FE86071C1C6}" type="pres">
      <dgm:prSet presAssocID="{EEBA7434-BF0F-4338-87AC-F53ACEAC0979}" presName="childText" presStyleLbl="bgAcc1" presStyleIdx="1" presStyleCnt="4" custScaleX="152606">
        <dgm:presLayoutVars>
          <dgm:bulletEnabled val="1"/>
        </dgm:presLayoutVars>
      </dgm:prSet>
      <dgm:spPr/>
    </dgm:pt>
    <dgm:pt modelId="{027D1101-61B8-43C6-8102-9A7797A359CA}" type="pres">
      <dgm:prSet presAssocID="{9BD0C0C7-C28B-4904-8CBB-898A97FEDFF5}" presName="root" presStyleCnt="0"/>
      <dgm:spPr/>
    </dgm:pt>
    <dgm:pt modelId="{DD325E51-9110-4726-B08D-2E50C45AA3AA}" type="pres">
      <dgm:prSet presAssocID="{9BD0C0C7-C28B-4904-8CBB-898A97FEDFF5}" presName="rootComposite" presStyleCnt="0"/>
      <dgm:spPr/>
    </dgm:pt>
    <dgm:pt modelId="{38A94C3D-5CA5-4059-847C-EAC146507437}" type="pres">
      <dgm:prSet presAssocID="{9BD0C0C7-C28B-4904-8CBB-898A97FEDFF5}" presName="rootText" presStyleLbl="node1" presStyleIdx="1" presStyleCnt="2"/>
      <dgm:spPr/>
    </dgm:pt>
    <dgm:pt modelId="{6067EE35-4675-443D-9D85-082597B9F326}" type="pres">
      <dgm:prSet presAssocID="{9BD0C0C7-C28B-4904-8CBB-898A97FEDFF5}" presName="rootConnector" presStyleLbl="node1" presStyleIdx="1" presStyleCnt="2"/>
      <dgm:spPr/>
    </dgm:pt>
    <dgm:pt modelId="{495A5912-B271-4DEC-95B1-CB019C79C73C}" type="pres">
      <dgm:prSet presAssocID="{9BD0C0C7-C28B-4904-8CBB-898A97FEDFF5}" presName="childShape" presStyleCnt="0"/>
      <dgm:spPr/>
    </dgm:pt>
    <dgm:pt modelId="{6A39B716-E61B-4378-A030-1179AE530CF2}" type="pres">
      <dgm:prSet presAssocID="{558B01F1-CFAB-449D-9A72-3EB3370B005F}" presName="Name13" presStyleLbl="parChTrans1D2" presStyleIdx="2" presStyleCnt="4"/>
      <dgm:spPr/>
    </dgm:pt>
    <dgm:pt modelId="{96A87567-D3B0-41D9-B837-BFA54C76C60A}" type="pres">
      <dgm:prSet presAssocID="{1F5986A9-956E-47E1-9BD3-93AF4552E219}" presName="childText" presStyleLbl="bgAcc1" presStyleIdx="2" presStyleCnt="4" custScaleX="216954">
        <dgm:presLayoutVars>
          <dgm:bulletEnabled val="1"/>
        </dgm:presLayoutVars>
      </dgm:prSet>
      <dgm:spPr/>
    </dgm:pt>
    <dgm:pt modelId="{524E9882-30CB-4798-931D-EFB91603AE98}" type="pres">
      <dgm:prSet presAssocID="{88AB6907-2A66-4B4E-AF62-6625A838B047}" presName="Name13" presStyleLbl="parChTrans1D2" presStyleIdx="3" presStyleCnt="4"/>
      <dgm:spPr/>
    </dgm:pt>
    <dgm:pt modelId="{22E01464-9CF0-4CCF-9190-E0552D4197C3}" type="pres">
      <dgm:prSet presAssocID="{D7A60217-4EFE-4F26-87B3-B799CEDBF810}" presName="childText" presStyleLbl="bgAcc1" presStyleIdx="3" presStyleCnt="4" custScaleX="217148">
        <dgm:presLayoutVars>
          <dgm:bulletEnabled val="1"/>
        </dgm:presLayoutVars>
      </dgm:prSet>
      <dgm:spPr/>
    </dgm:pt>
  </dgm:ptLst>
  <dgm:cxnLst>
    <dgm:cxn modelId="{69C42E01-7D1A-4009-8991-4DFD28494B2B}" type="presOf" srcId="{FB5B1069-E97F-4AF1-8607-AD36CC86A5AF}" destId="{22E01464-9CF0-4CCF-9190-E0552D4197C3}" srcOrd="0" destOrd="1" presId="urn:microsoft.com/office/officeart/2005/8/layout/hierarchy3"/>
    <dgm:cxn modelId="{3CC49501-E4AE-485F-A913-DCA27B146424}" type="presOf" srcId="{4FE22B96-FE1C-44DA-8634-302C7CB87FAF}" destId="{96A87567-D3B0-41D9-B837-BFA54C76C60A}" srcOrd="0" destOrd="1" presId="urn:microsoft.com/office/officeart/2005/8/layout/hierarchy3"/>
    <dgm:cxn modelId="{F1903A0D-2BAC-4756-8258-211AF7B9DA1F}" srcId="{9BD0C0C7-C28B-4904-8CBB-898A97FEDFF5}" destId="{1F5986A9-956E-47E1-9BD3-93AF4552E219}" srcOrd="0" destOrd="0" parTransId="{558B01F1-CFAB-449D-9A72-3EB3370B005F}" sibTransId="{86F74488-9948-46BE-A513-4CC1AB18ADD5}"/>
    <dgm:cxn modelId="{B039A812-8E58-4747-A784-7E2A5E23A04C}" type="presOf" srcId="{704BB59D-B09E-4B3E-870E-EDC8CCBE4D01}" destId="{0468DDA3-8545-4744-A67E-90C812A69745}" srcOrd="0" destOrd="0" presId="urn:microsoft.com/office/officeart/2005/8/layout/hierarchy3"/>
    <dgm:cxn modelId="{9BE65C14-4FBB-4047-9396-627F3465213D}" type="presOf" srcId="{9BD0C0C7-C28B-4904-8CBB-898A97FEDFF5}" destId="{38A94C3D-5CA5-4059-847C-EAC146507437}" srcOrd="0" destOrd="0" presId="urn:microsoft.com/office/officeart/2005/8/layout/hierarchy3"/>
    <dgm:cxn modelId="{4FBEF115-15C8-4BE6-AA89-623D24DAA9A6}" srcId="{9BD0C0C7-C28B-4904-8CBB-898A97FEDFF5}" destId="{D7A60217-4EFE-4F26-87B3-B799CEDBF810}" srcOrd="1" destOrd="0" parTransId="{88AB6907-2A66-4B4E-AF62-6625A838B047}" sibTransId="{9E7A1FA7-9CF1-4B1E-8827-8156049B4D32}"/>
    <dgm:cxn modelId="{3D64FB17-27CF-4320-9E1A-77155CC9400E}" srcId="{D7A60217-4EFE-4F26-87B3-B799CEDBF810}" destId="{FB5B1069-E97F-4AF1-8607-AD36CC86A5AF}" srcOrd="0" destOrd="0" parTransId="{9B65B14D-7BA0-4CA3-9241-974882889A7D}" sibTransId="{BC48CA9A-8E11-4554-8D34-64ADAE82AF17}"/>
    <dgm:cxn modelId="{4E5B7A27-E9D0-4378-B937-98902CE920EB}" srcId="{5E3D92D2-F4EF-43A2-9373-15FEED346EE9}" destId="{84E86F86-0A61-4AA1-81E3-67378893EBF2}" srcOrd="0" destOrd="0" parTransId="{704BB59D-B09E-4B3E-870E-EDC8CCBE4D01}" sibTransId="{AA2EEABE-DC59-4CCA-A53D-7380657FF5BB}"/>
    <dgm:cxn modelId="{8240832A-7893-40A3-8647-829A32797FEF}" type="presOf" srcId="{84E86F86-0A61-4AA1-81E3-67378893EBF2}" destId="{916B0259-E92D-4216-9514-53D5DFE05AE6}" srcOrd="0" destOrd="0" presId="urn:microsoft.com/office/officeart/2005/8/layout/hierarchy3"/>
    <dgm:cxn modelId="{4DBD0664-8C88-4789-A542-2D7B70C3D839}" type="presOf" srcId="{79D6EF89-69ED-484A-912F-75FD82FA89E0}" destId="{22E01464-9CF0-4CCF-9190-E0552D4197C3}" srcOrd="0" destOrd="2" presId="urn:microsoft.com/office/officeart/2005/8/layout/hierarchy3"/>
    <dgm:cxn modelId="{6F5DD46A-AACC-4D63-AC22-FAC98C94703B}" srcId="{678C6DA9-C415-4E3A-9DEE-790FB3CF4F05}" destId="{9BD0C0C7-C28B-4904-8CBB-898A97FEDFF5}" srcOrd="1" destOrd="0" parTransId="{D31CC513-16EC-422D-AFA9-E00DBF148CF0}" sibTransId="{8890036C-6599-4283-8755-4CD3115ABB46}"/>
    <dgm:cxn modelId="{600E446B-5E28-4DFC-9279-61E4F44069DA}" type="presOf" srcId="{EEBA7434-BF0F-4338-87AC-F53ACEAC0979}" destId="{7BFBB9D5-E6D8-476D-BD64-7FE86071C1C6}" srcOrd="0" destOrd="0" presId="urn:microsoft.com/office/officeart/2005/8/layout/hierarchy3"/>
    <dgm:cxn modelId="{598E8F75-38F8-4001-B10A-A8331052B3C9}" type="presOf" srcId="{1F5986A9-956E-47E1-9BD3-93AF4552E219}" destId="{96A87567-D3B0-41D9-B837-BFA54C76C60A}" srcOrd="0" destOrd="0" presId="urn:microsoft.com/office/officeart/2005/8/layout/hierarchy3"/>
    <dgm:cxn modelId="{08F2E67C-08C5-49DF-9328-FBB5D8106074}" type="presOf" srcId="{558B01F1-CFAB-449D-9A72-3EB3370B005F}" destId="{6A39B716-E61B-4378-A030-1179AE530CF2}" srcOrd="0" destOrd="0" presId="urn:microsoft.com/office/officeart/2005/8/layout/hierarchy3"/>
    <dgm:cxn modelId="{AE0A597D-2D6C-42C1-A1FB-BD56FD06DF2F}" srcId="{EEBA7434-BF0F-4338-87AC-F53ACEAC0979}" destId="{9DA8A96E-F752-4045-AA6F-A0415BFCEDE2}" srcOrd="0" destOrd="0" parTransId="{F4D7B040-E864-436A-8253-81B90D22B569}" sibTransId="{5AEAF0C2-A436-4681-A83A-94938A4F5D5B}"/>
    <dgm:cxn modelId="{98112381-8D4E-4570-A260-7D0A5313201B}" type="presOf" srcId="{5E3D92D2-F4EF-43A2-9373-15FEED346EE9}" destId="{7EF9A0FF-60C4-4DE9-98E6-6E22BBBAC7D9}" srcOrd="0" destOrd="0" presId="urn:microsoft.com/office/officeart/2005/8/layout/hierarchy3"/>
    <dgm:cxn modelId="{E6EBBB82-8701-4D14-BEC8-173D9ED7FA5A}" type="presOf" srcId="{9DA8A96E-F752-4045-AA6F-A0415BFCEDE2}" destId="{7BFBB9D5-E6D8-476D-BD64-7FE86071C1C6}" srcOrd="0" destOrd="1" presId="urn:microsoft.com/office/officeart/2005/8/layout/hierarchy3"/>
    <dgm:cxn modelId="{586D8C83-92AF-4783-A421-B2BA6D8D8077}" type="presOf" srcId="{678C6DA9-C415-4E3A-9DEE-790FB3CF4F05}" destId="{2B8F35E9-7AE0-4EA0-B240-7CAC8889D15B}" srcOrd="0" destOrd="0" presId="urn:microsoft.com/office/officeart/2005/8/layout/hierarchy3"/>
    <dgm:cxn modelId="{B87A408C-459B-4249-8F22-2146D2253151}" type="presOf" srcId="{E1693513-5710-473A-AAF6-4751DCC70979}" destId="{916B0259-E92D-4216-9514-53D5DFE05AE6}" srcOrd="0" destOrd="2" presId="urn:microsoft.com/office/officeart/2005/8/layout/hierarchy3"/>
    <dgm:cxn modelId="{1A21098E-E47B-4EA3-BA71-19F00C08DC61}" type="presOf" srcId="{443E0F97-44C7-4C8F-B946-DFC9F4256CC5}" destId="{7BFBB9D5-E6D8-476D-BD64-7FE86071C1C6}" srcOrd="0" destOrd="2" presId="urn:microsoft.com/office/officeart/2005/8/layout/hierarchy3"/>
    <dgm:cxn modelId="{B96676A4-9BC4-4836-85DD-A40BE7268FD4}" srcId="{D7A60217-4EFE-4F26-87B3-B799CEDBF810}" destId="{79D6EF89-69ED-484A-912F-75FD82FA89E0}" srcOrd="1" destOrd="0" parTransId="{2026F276-877F-4F0B-9334-3736BF040212}" sibTransId="{2116E4BF-778B-4A40-81E9-FF90089C53EE}"/>
    <dgm:cxn modelId="{4D4604B0-B7B1-4337-A9BF-3E7FB40B93FC}" srcId="{1F5986A9-956E-47E1-9BD3-93AF4552E219}" destId="{4FE22B96-FE1C-44DA-8634-302C7CB87FAF}" srcOrd="0" destOrd="0" parTransId="{28572968-23A3-4128-B0BB-DE7F97951906}" sibTransId="{AD11DA98-4B2B-4472-AA41-52A536329FF8}"/>
    <dgm:cxn modelId="{D705C9B0-A4D9-4DA4-B21E-4E7948B3F057}" type="presOf" srcId="{5E3D92D2-F4EF-43A2-9373-15FEED346EE9}" destId="{470D428C-317A-4F4F-94D8-30A573BE76FA}" srcOrd="1" destOrd="0" presId="urn:microsoft.com/office/officeart/2005/8/layout/hierarchy3"/>
    <dgm:cxn modelId="{FDAF1AB1-8380-4FF0-9D54-0FAD2C1C4755}" srcId="{678C6DA9-C415-4E3A-9DEE-790FB3CF4F05}" destId="{5E3D92D2-F4EF-43A2-9373-15FEED346EE9}" srcOrd="0" destOrd="0" parTransId="{1E879DC3-FB2E-4794-B933-59754D430E54}" sibTransId="{90CC5919-F12A-4639-AB53-2C94F1980DFA}"/>
    <dgm:cxn modelId="{7362D2C4-8ED0-4F5A-9B2A-E569A5AB3A59}" srcId="{84E86F86-0A61-4AA1-81E3-67378893EBF2}" destId="{E1693513-5710-473A-AAF6-4751DCC70979}" srcOrd="1" destOrd="0" parTransId="{6B40756D-E235-4AAC-A3C0-4052EE2AA734}" sibTransId="{4483D7B3-AD41-4382-82C7-248FE505B871}"/>
    <dgm:cxn modelId="{4FCB6CCC-E85C-4ACD-9C7F-84308779DD8A}" type="presOf" srcId="{7B679E58-2B8B-4A2E-B36D-547C5E30069D}" destId="{134837E2-CCDE-46B4-ABC0-6A92E1A2EE2E}" srcOrd="0" destOrd="0" presId="urn:microsoft.com/office/officeart/2005/8/layout/hierarchy3"/>
    <dgm:cxn modelId="{BC1220D3-B2A5-42C5-89FD-4B1B8CEC2608}" type="presOf" srcId="{D7A60217-4EFE-4F26-87B3-B799CEDBF810}" destId="{22E01464-9CF0-4CCF-9190-E0552D4197C3}" srcOrd="0" destOrd="0" presId="urn:microsoft.com/office/officeart/2005/8/layout/hierarchy3"/>
    <dgm:cxn modelId="{EAB646D4-B61B-4450-9ACB-814A3CA4E631}" srcId="{84E86F86-0A61-4AA1-81E3-67378893EBF2}" destId="{35FC6E09-7E89-42A2-A8A1-5E94BCDB849D}" srcOrd="0" destOrd="0" parTransId="{D0CE50E3-0771-47BB-85E4-E47165F4096C}" sibTransId="{D2A48BCE-103B-4D38-BB75-5BEE5F7253FE}"/>
    <dgm:cxn modelId="{41F7A3D6-3678-4168-A3D6-8958608C0AEE}" type="presOf" srcId="{9BD0C0C7-C28B-4904-8CBB-898A97FEDFF5}" destId="{6067EE35-4675-443D-9D85-082597B9F326}" srcOrd="1" destOrd="0" presId="urn:microsoft.com/office/officeart/2005/8/layout/hierarchy3"/>
    <dgm:cxn modelId="{947D69E0-1A7F-4DE0-990C-845E2D78A8F6}" type="presOf" srcId="{88AB6907-2A66-4B4E-AF62-6625A838B047}" destId="{524E9882-30CB-4798-931D-EFB91603AE98}" srcOrd="0" destOrd="0" presId="urn:microsoft.com/office/officeart/2005/8/layout/hierarchy3"/>
    <dgm:cxn modelId="{47DC96EC-1DCA-4E63-B8E0-607B9165D5C9}" srcId="{5E3D92D2-F4EF-43A2-9373-15FEED346EE9}" destId="{EEBA7434-BF0F-4338-87AC-F53ACEAC0979}" srcOrd="1" destOrd="0" parTransId="{7B679E58-2B8B-4A2E-B36D-547C5E30069D}" sibTransId="{067C3770-F9F2-4E03-9EA6-72E690FA5FB2}"/>
    <dgm:cxn modelId="{8298ACF5-2444-4C7E-8117-8E60056FCC23}" type="presOf" srcId="{35FC6E09-7E89-42A2-A8A1-5E94BCDB849D}" destId="{916B0259-E92D-4216-9514-53D5DFE05AE6}" srcOrd="0" destOrd="1" presId="urn:microsoft.com/office/officeart/2005/8/layout/hierarchy3"/>
    <dgm:cxn modelId="{8621BDF6-32DC-4FE5-A819-F3CD664DC9D8}" srcId="{EEBA7434-BF0F-4338-87AC-F53ACEAC0979}" destId="{443E0F97-44C7-4C8F-B946-DFC9F4256CC5}" srcOrd="1" destOrd="0" parTransId="{0FC7B977-FF33-4EFE-B47F-C0FB9FBCCFB8}" sibTransId="{8125ECE1-91E8-41EC-AB0A-8EB5ECCDF9D5}"/>
    <dgm:cxn modelId="{2E0D688D-8DAA-4186-8339-FC7CF81561EB}" type="presParOf" srcId="{2B8F35E9-7AE0-4EA0-B240-7CAC8889D15B}" destId="{EE486A8E-CD3F-43AE-B9CE-E9E496E2E7C1}" srcOrd="0" destOrd="0" presId="urn:microsoft.com/office/officeart/2005/8/layout/hierarchy3"/>
    <dgm:cxn modelId="{137A15BB-13D8-401B-8934-A31D9D05E5DC}" type="presParOf" srcId="{EE486A8E-CD3F-43AE-B9CE-E9E496E2E7C1}" destId="{1ED70A5B-E3A4-4DDB-8F8D-AAC3F8B52B72}" srcOrd="0" destOrd="0" presId="urn:microsoft.com/office/officeart/2005/8/layout/hierarchy3"/>
    <dgm:cxn modelId="{50A592E4-B938-445C-81A3-C588948F7C60}" type="presParOf" srcId="{1ED70A5B-E3A4-4DDB-8F8D-AAC3F8B52B72}" destId="{7EF9A0FF-60C4-4DE9-98E6-6E22BBBAC7D9}" srcOrd="0" destOrd="0" presId="urn:microsoft.com/office/officeart/2005/8/layout/hierarchy3"/>
    <dgm:cxn modelId="{CFC29463-BB58-4999-AD63-80BEEC3D9E3A}" type="presParOf" srcId="{1ED70A5B-E3A4-4DDB-8F8D-AAC3F8B52B72}" destId="{470D428C-317A-4F4F-94D8-30A573BE76FA}" srcOrd="1" destOrd="0" presId="urn:microsoft.com/office/officeart/2005/8/layout/hierarchy3"/>
    <dgm:cxn modelId="{D4EC9978-A7B4-446F-A5B3-94AF360BFEB1}" type="presParOf" srcId="{EE486A8E-CD3F-43AE-B9CE-E9E496E2E7C1}" destId="{0A3653A7-4635-4D17-8928-9580073C8A5A}" srcOrd="1" destOrd="0" presId="urn:microsoft.com/office/officeart/2005/8/layout/hierarchy3"/>
    <dgm:cxn modelId="{C91E3726-7D30-4D2E-91D0-933B258B0075}" type="presParOf" srcId="{0A3653A7-4635-4D17-8928-9580073C8A5A}" destId="{0468DDA3-8545-4744-A67E-90C812A69745}" srcOrd="0" destOrd="0" presId="urn:microsoft.com/office/officeart/2005/8/layout/hierarchy3"/>
    <dgm:cxn modelId="{8D86D6D6-B007-4327-A201-5D76D148B138}" type="presParOf" srcId="{0A3653A7-4635-4D17-8928-9580073C8A5A}" destId="{916B0259-E92D-4216-9514-53D5DFE05AE6}" srcOrd="1" destOrd="0" presId="urn:microsoft.com/office/officeart/2005/8/layout/hierarchy3"/>
    <dgm:cxn modelId="{F45B47EB-3083-4A72-ACFD-141A59F844A6}" type="presParOf" srcId="{0A3653A7-4635-4D17-8928-9580073C8A5A}" destId="{134837E2-CCDE-46B4-ABC0-6A92E1A2EE2E}" srcOrd="2" destOrd="0" presId="urn:microsoft.com/office/officeart/2005/8/layout/hierarchy3"/>
    <dgm:cxn modelId="{068571D0-223A-4B1A-9C1C-3055CB6449F3}" type="presParOf" srcId="{0A3653A7-4635-4D17-8928-9580073C8A5A}" destId="{7BFBB9D5-E6D8-476D-BD64-7FE86071C1C6}" srcOrd="3" destOrd="0" presId="urn:microsoft.com/office/officeart/2005/8/layout/hierarchy3"/>
    <dgm:cxn modelId="{D3B16F0A-33D3-4FCA-86C3-A6D8D5F82AFC}" type="presParOf" srcId="{2B8F35E9-7AE0-4EA0-B240-7CAC8889D15B}" destId="{027D1101-61B8-43C6-8102-9A7797A359CA}" srcOrd="1" destOrd="0" presId="urn:microsoft.com/office/officeart/2005/8/layout/hierarchy3"/>
    <dgm:cxn modelId="{3F57982A-CE24-4C2C-8630-88DD046D7D6B}" type="presParOf" srcId="{027D1101-61B8-43C6-8102-9A7797A359CA}" destId="{DD325E51-9110-4726-B08D-2E50C45AA3AA}" srcOrd="0" destOrd="0" presId="urn:microsoft.com/office/officeart/2005/8/layout/hierarchy3"/>
    <dgm:cxn modelId="{5EC2DCFA-C780-4A86-9153-8E6E51342AB2}" type="presParOf" srcId="{DD325E51-9110-4726-B08D-2E50C45AA3AA}" destId="{38A94C3D-5CA5-4059-847C-EAC146507437}" srcOrd="0" destOrd="0" presId="urn:microsoft.com/office/officeart/2005/8/layout/hierarchy3"/>
    <dgm:cxn modelId="{2E6CEFB3-CE96-4C95-A4D1-D6CE1FB7ACE6}" type="presParOf" srcId="{DD325E51-9110-4726-B08D-2E50C45AA3AA}" destId="{6067EE35-4675-443D-9D85-082597B9F326}" srcOrd="1" destOrd="0" presId="urn:microsoft.com/office/officeart/2005/8/layout/hierarchy3"/>
    <dgm:cxn modelId="{854126DC-E560-4650-A6D1-923A905EAA42}" type="presParOf" srcId="{027D1101-61B8-43C6-8102-9A7797A359CA}" destId="{495A5912-B271-4DEC-95B1-CB019C79C73C}" srcOrd="1" destOrd="0" presId="urn:microsoft.com/office/officeart/2005/8/layout/hierarchy3"/>
    <dgm:cxn modelId="{E8C30B93-4A8D-4149-8E8C-7C6A6D208EAE}" type="presParOf" srcId="{495A5912-B271-4DEC-95B1-CB019C79C73C}" destId="{6A39B716-E61B-4378-A030-1179AE530CF2}" srcOrd="0" destOrd="0" presId="urn:microsoft.com/office/officeart/2005/8/layout/hierarchy3"/>
    <dgm:cxn modelId="{E2D87530-2657-4481-9E00-6F12DFD5EF1F}" type="presParOf" srcId="{495A5912-B271-4DEC-95B1-CB019C79C73C}" destId="{96A87567-D3B0-41D9-B837-BFA54C76C60A}" srcOrd="1" destOrd="0" presId="urn:microsoft.com/office/officeart/2005/8/layout/hierarchy3"/>
    <dgm:cxn modelId="{944D0F8B-895C-499E-A26C-FA36C19D0772}" type="presParOf" srcId="{495A5912-B271-4DEC-95B1-CB019C79C73C}" destId="{524E9882-30CB-4798-931D-EFB91603AE98}" srcOrd="2" destOrd="0" presId="urn:microsoft.com/office/officeart/2005/8/layout/hierarchy3"/>
    <dgm:cxn modelId="{8059C2E1-6C3F-4B67-9980-F0C01272AD11}" type="presParOf" srcId="{495A5912-B271-4DEC-95B1-CB019C79C73C}" destId="{22E01464-9CF0-4CCF-9190-E0552D4197C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8C6DA9-C415-4E3A-9DEE-790FB3CF4F0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3D92D2-F4EF-43A2-9373-15FEED346EE9}">
      <dgm:prSet/>
      <dgm:spPr/>
      <dgm:t>
        <a:bodyPr/>
        <a:lstStyle/>
        <a:p>
          <a:r>
            <a:rPr lang="fr-FR" b="1" i="0" dirty="0" err="1"/>
            <a:t>Upwork</a:t>
          </a:r>
          <a:r>
            <a:rPr lang="fr-FR" b="1" i="0" dirty="0"/>
            <a:t> Client Acquisition:</a:t>
          </a:r>
          <a:endParaRPr lang="fr-FR" dirty="0"/>
        </a:p>
      </dgm:t>
    </dgm:pt>
    <dgm:pt modelId="{1E879DC3-FB2E-4794-B933-59754D430E54}" type="parTrans" cxnId="{FDAF1AB1-8380-4FF0-9D54-0FAD2C1C4755}">
      <dgm:prSet/>
      <dgm:spPr/>
      <dgm:t>
        <a:bodyPr/>
        <a:lstStyle/>
        <a:p>
          <a:endParaRPr lang="fr-FR"/>
        </a:p>
      </dgm:t>
    </dgm:pt>
    <dgm:pt modelId="{90CC5919-F12A-4639-AB53-2C94F1980DFA}" type="sibTrans" cxnId="{FDAF1AB1-8380-4FF0-9D54-0FAD2C1C4755}">
      <dgm:prSet/>
      <dgm:spPr/>
      <dgm:t>
        <a:bodyPr/>
        <a:lstStyle/>
        <a:p>
          <a:endParaRPr lang="fr-FR"/>
        </a:p>
      </dgm:t>
    </dgm:pt>
    <dgm:pt modelId="{84E86F86-0A61-4AA1-81E3-67378893EBF2}">
      <dgm:prSet/>
      <dgm:spPr/>
      <dgm:t>
        <a:bodyPr/>
        <a:lstStyle/>
        <a:p>
          <a:r>
            <a:rPr lang="fr-FR" b="0" i="0" dirty="0" err="1"/>
            <a:t>Create</a:t>
          </a:r>
          <a:r>
            <a:rPr lang="fr-FR" b="0" i="0" dirty="0"/>
            <a:t> a profile.</a:t>
          </a:r>
          <a:endParaRPr lang="fr-FR" dirty="0"/>
        </a:p>
      </dgm:t>
    </dgm:pt>
    <dgm:pt modelId="{704BB59D-B09E-4B3E-870E-EDC8CCBE4D01}" type="parTrans" cxnId="{4E5B7A27-E9D0-4378-B937-98902CE920EB}">
      <dgm:prSet/>
      <dgm:spPr/>
      <dgm:t>
        <a:bodyPr/>
        <a:lstStyle/>
        <a:p>
          <a:endParaRPr lang="fr-FR"/>
        </a:p>
      </dgm:t>
    </dgm:pt>
    <dgm:pt modelId="{AA2EEABE-DC59-4CCA-A53D-7380657FF5BB}" type="sibTrans" cxnId="{4E5B7A27-E9D0-4378-B937-98902CE920EB}">
      <dgm:prSet/>
      <dgm:spPr/>
      <dgm:t>
        <a:bodyPr/>
        <a:lstStyle/>
        <a:p>
          <a:endParaRPr lang="fr-FR"/>
        </a:p>
      </dgm:t>
    </dgm:pt>
    <dgm:pt modelId="{35FC6E09-7E89-42A2-A8A1-5E94BCDB849D}">
      <dgm:prSet/>
      <dgm:spPr/>
      <dgm:t>
        <a:bodyPr/>
        <a:lstStyle/>
        <a:p>
          <a:r>
            <a:rPr lang="fr-FR" b="0" i="0" dirty="0" err="1"/>
            <a:t>Bid</a:t>
          </a:r>
          <a:r>
            <a:rPr lang="fr-FR" b="0" i="0" dirty="0"/>
            <a:t> on jobs.</a:t>
          </a:r>
          <a:endParaRPr lang="fr-FR" dirty="0"/>
        </a:p>
      </dgm:t>
    </dgm:pt>
    <dgm:pt modelId="{D0CE50E3-0771-47BB-85E4-E47165F4096C}" type="parTrans" cxnId="{EAB646D4-B61B-4450-9ACB-814A3CA4E631}">
      <dgm:prSet/>
      <dgm:spPr/>
      <dgm:t>
        <a:bodyPr/>
        <a:lstStyle/>
        <a:p>
          <a:endParaRPr lang="fr-FR"/>
        </a:p>
      </dgm:t>
    </dgm:pt>
    <dgm:pt modelId="{D2A48BCE-103B-4D38-BB75-5BEE5F7253FE}" type="sibTrans" cxnId="{EAB646D4-B61B-4450-9ACB-814A3CA4E631}">
      <dgm:prSet/>
      <dgm:spPr/>
      <dgm:t>
        <a:bodyPr/>
        <a:lstStyle/>
        <a:p>
          <a:endParaRPr lang="fr-FR"/>
        </a:p>
      </dgm:t>
    </dgm:pt>
    <dgm:pt modelId="{E1693513-5710-473A-AAF6-4751DCC70979}">
      <dgm:prSet/>
      <dgm:spPr/>
      <dgm:t>
        <a:bodyPr/>
        <a:lstStyle/>
        <a:p>
          <a:r>
            <a:rPr lang="fr-FR" b="0" i="0" dirty="0" err="1"/>
            <a:t>Wait</a:t>
          </a:r>
          <a:r>
            <a:rPr lang="fr-FR" b="0" i="0" dirty="0"/>
            <a:t> for client </a:t>
          </a:r>
          <a:r>
            <a:rPr lang="fr-FR" b="0" i="0" dirty="0" err="1"/>
            <a:t>selection</a:t>
          </a:r>
          <a:r>
            <a:rPr lang="fr-FR" b="0" i="0" dirty="0"/>
            <a:t>.</a:t>
          </a:r>
          <a:endParaRPr lang="fr-FR" dirty="0"/>
        </a:p>
      </dgm:t>
    </dgm:pt>
    <dgm:pt modelId="{6B40756D-E235-4AAC-A3C0-4052EE2AA734}" type="parTrans" cxnId="{7362D2C4-8ED0-4F5A-9B2A-E569A5AB3A59}">
      <dgm:prSet/>
      <dgm:spPr/>
      <dgm:t>
        <a:bodyPr/>
        <a:lstStyle/>
        <a:p>
          <a:endParaRPr lang="fr-FR"/>
        </a:p>
      </dgm:t>
    </dgm:pt>
    <dgm:pt modelId="{4483D7B3-AD41-4382-82C7-248FE505B871}" type="sibTrans" cxnId="{7362D2C4-8ED0-4F5A-9B2A-E569A5AB3A59}">
      <dgm:prSet/>
      <dgm:spPr/>
      <dgm:t>
        <a:bodyPr/>
        <a:lstStyle/>
        <a:p>
          <a:endParaRPr lang="fr-FR"/>
        </a:p>
      </dgm:t>
    </dgm:pt>
    <dgm:pt modelId="{EEBA7434-BF0F-4338-87AC-F53ACEAC0979}">
      <dgm:prSet/>
      <dgm:spPr/>
      <dgm:t>
        <a:bodyPr/>
        <a:lstStyle/>
        <a:p>
          <a:r>
            <a:rPr lang="en-US" b="0" i="0" dirty="0"/>
            <a:t>Communicate, work, and get paid.</a:t>
          </a:r>
          <a:endParaRPr lang="fr-FR" dirty="0"/>
        </a:p>
      </dgm:t>
    </dgm:pt>
    <dgm:pt modelId="{7B679E58-2B8B-4A2E-B36D-547C5E30069D}" type="parTrans" cxnId="{47DC96EC-1DCA-4E63-B8E0-607B9165D5C9}">
      <dgm:prSet/>
      <dgm:spPr/>
      <dgm:t>
        <a:bodyPr/>
        <a:lstStyle/>
        <a:p>
          <a:endParaRPr lang="fr-FR"/>
        </a:p>
      </dgm:t>
    </dgm:pt>
    <dgm:pt modelId="{067C3770-F9F2-4E03-9EA6-72E690FA5FB2}" type="sibTrans" cxnId="{47DC96EC-1DCA-4E63-B8E0-607B9165D5C9}">
      <dgm:prSet/>
      <dgm:spPr/>
      <dgm:t>
        <a:bodyPr/>
        <a:lstStyle/>
        <a:p>
          <a:endParaRPr lang="fr-FR"/>
        </a:p>
      </dgm:t>
    </dgm:pt>
    <dgm:pt modelId="{9BD0C0C7-C28B-4904-8CBB-898A97FEDFF5}">
      <dgm:prSet/>
      <dgm:spPr/>
      <dgm:t>
        <a:bodyPr/>
        <a:lstStyle/>
        <a:p>
          <a:r>
            <a:rPr lang="en-US" b="1" i="0" dirty="0"/>
            <a:t>Clients from Your Own Ads Acquisition:</a:t>
          </a:r>
          <a:endParaRPr lang="fr-FR" dirty="0"/>
        </a:p>
      </dgm:t>
    </dgm:pt>
    <dgm:pt modelId="{D31CC513-16EC-422D-AFA9-E00DBF148CF0}" type="parTrans" cxnId="{6F5DD46A-AACC-4D63-AC22-FAC98C94703B}">
      <dgm:prSet/>
      <dgm:spPr/>
      <dgm:t>
        <a:bodyPr/>
        <a:lstStyle/>
        <a:p>
          <a:endParaRPr lang="fr-FR"/>
        </a:p>
      </dgm:t>
    </dgm:pt>
    <dgm:pt modelId="{8890036C-6599-4283-8755-4CD3115ABB46}" type="sibTrans" cxnId="{6F5DD46A-AACC-4D63-AC22-FAC98C94703B}">
      <dgm:prSet/>
      <dgm:spPr/>
      <dgm:t>
        <a:bodyPr/>
        <a:lstStyle/>
        <a:p>
          <a:endParaRPr lang="fr-FR"/>
        </a:p>
      </dgm:t>
    </dgm:pt>
    <dgm:pt modelId="{1F5986A9-956E-47E1-9BD3-93AF4552E219}">
      <dgm:prSet/>
      <dgm:spPr/>
      <dgm:t>
        <a:bodyPr/>
        <a:lstStyle/>
        <a:p>
          <a:r>
            <a:rPr lang="fr-FR" b="0" i="0" dirty="0"/>
            <a:t>Set up marketing.</a:t>
          </a:r>
          <a:endParaRPr lang="fr-FR" dirty="0"/>
        </a:p>
      </dgm:t>
    </dgm:pt>
    <dgm:pt modelId="{558B01F1-CFAB-449D-9A72-3EB3370B005F}" type="parTrans" cxnId="{F1903A0D-2BAC-4756-8258-211AF7B9DA1F}">
      <dgm:prSet/>
      <dgm:spPr/>
      <dgm:t>
        <a:bodyPr/>
        <a:lstStyle/>
        <a:p>
          <a:endParaRPr lang="fr-FR"/>
        </a:p>
      </dgm:t>
    </dgm:pt>
    <dgm:pt modelId="{86F74488-9948-46BE-A513-4CC1AB18ADD5}" type="sibTrans" cxnId="{F1903A0D-2BAC-4756-8258-211AF7B9DA1F}">
      <dgm:prSet/>
      <dgm:spPr/>
      <dgm:t>
        <a:bodyPr/>
        <a:lstStyle/>
        <a:p>
          <a:endParaRPr lang="fr-FR"/>
        </a:p>
      </dgm:t>
    </dgm:pt>
    <dgm:pt modelId="{9E280449-4E5C-4A41-B3AC-7BEA0E689255}">
      <dgm:prSet/>
      <dgm:spPr/>
      <dgm:t>
        <a:bodyPr/>
        <a:lstStyle/>
        <a:p>
          <a:r>
            <a:rPr lang="fr-FR" b="0" i="0" dirty="0" err="1"/>
            <a:t>Attract</a:t>
          </a:r>
          <a:r>
            <a:rPr lang="fr-FR" b="0" i="0" dirty="0"/>
            <a:t> clients.</a:t>
          </a:r>
          <a:endParaRPr lang="fr-FR" dirty="0"/>
        </a:p>
      </dgm:t>
    </dgm:pt>
    <dgm:pt modelId="{CF166BD7-0FBE-4600-8231-D959289CF3C1}" type="parTrans" cxnId="{7B03F7F0-4966-472E-8CC8-7C203F9F1CE1}">
      <dgm:prSet/>
      <dgm:spPr/>
      <dgm:t>
        <a:bodyPr/>
        <a:lstStyle/>
        <a:p>
          <a:endParaRPr lang="fr-FR"/>
        </a:p>
      </dgm:t>
    </dgm:pt>
    <dgm:pt modelId="{0CC383B0-EC27-46C7-BCA1-8F1B1FCFF244}" type="sibTrans" cxnId="{7B03F7F0-4966-472E-8CC8-7C203F9F1CE1}">
      <dgm:prSet/>
      <dgm:spPr/>
      <dgm:t>
        <a:bodyPr/>
        <a:lstStyle/>
        <a:p>
          <a:endParaRPr lang="fr-FR"/>
        </a:p>
      </dgm:t>
    </dgm:pt>
    <dgm:pt modelId="{D7A60217-4EFE-4F26-87B3-B799CEDBF810}">
      <dgm:prSet/>
      <dgm:spPr/>
      <dgm:t>
        <a:bodyPr/>
        <a:lstStyle/>
        <a:p>
          <a:r>
            <a:rPr lang="fr-FR" b="0" i="0" dirty="0" err="1"/>
            <a:t>Communicate</a:t>
          </a:r>
          <a:r>
            <a:rPr lang="fr-FR" b="0" i="0" dirty="0"/>
            <a:t>, </a:t>
          </a:r>
          <a:r>
            <a:rPr lang="fr-FR" b="0" i="0" dirty="0" err="1"/>
            <a:t>negotiate</a:t>
          </a:r>
          <a:r>
            <a:rPr lang="fr-FR" b="0" i="0" dirty="0"/>
            <a:t>, and </a:t>
          </a:r>
          <a:r>
            <a:rPr lang="fr-FR" b="0" i="0" dirty="0" err="1"/>
            <a:t>work</a:t>
          </a:r>
          <a:r>
            <a:rPr lang="fr-FR" b="0" i="0" dirty="0"/>
            <a:t>.</a:t>
          </a:r>
          <a:endParaRPr lang="fr-FR" dirty="0"/>
        </a:p>
      </dgm:t>
    </dgm:pt>
    <dgm:pt modelId="{88AB6907-2A66-4B4E-AF62-6625A838B047}" type="parTrans" cxnId="{4FBEF115-15C8-4BE6-AA89-623D24DAA9A6}">
      <dgm:prSet/>
      <dgm:spPr/>
      <dgm:t>
        <a:bodyPr/>
        <a:lstStyle/>
        <a:p>
          <a:endParaRPr lang="fr-FR"/>
        </a:p>
      </dgm:t>
    </dgm:pt>
    <dgm:pt modelId="{9E7A1FA7-9CF1-4B1E-8827-8156049B4D32}" type="sibTrans" cxnId="{4FBEF115-15C8-4BE6-AA89-623D24DAA9A6}">
      <dgm:prSet/>
      <dgm:spPr/>
      <dgm:t>
        <a:bodyPr/>
        <a:lstStyle/>
        <a:p>
          <a:endParaRPr lang="fr-FR"/>
        </a:p>
      </dgm:t>
    </dgm:pt>
    <dgm:pt modelId="{79D6EF89-69ED-484A-912F-75FD82FA89E0}">
      <dgm:prSet/>
      <dgm:spPr/>
      <dgm:t>
        <a:bodyPr/>
        <a:lstStyle/>
        <a:p>
          <a:r>
            <a:rPr lang="en-US" b="0" i="0" dirty="0"/>
            <a:t>Build relationships and manage payment independently.</a:t>
          </a:r>
          <a:endParaRPr lang="fr-FR" dirty="0"/>
        </a:p>
      </dgm:t>
    </dgm:pt>
    <dgm:pt modelId="{2026F276-877F-4F0B-9334-3736BF040212}" type="parTrans" cxnId="{B96676A4-9BC4-4836-85DD-A40BE7268FD4}">
      <dgm:prSet/>
      <dgm:spPr/>
      <dgm:t>
        <a:bodyPr/>
        <a:lstStyle/>
        <a:p>
          <a:endParaRPr lang="fr-FR"/>
        </a:p>
      </dgm:t>
    </dgm:pt>
    <dgm:pt modelId="{2116E4BF-778B-4A40-81E9-FF90089C53EE}" type="sibTrans" cxnId="{B96676A4-9BC4-4836-85DD-A40BE7268FD4}">
      <dgm:prSet/>
      <dgm:spPr/>
      <dgm:t>
        <a:bodyPr/>
        <a:lstStyle/>
        <a:p>
          <a:endParaRPr lang="fr-FR"/>
        </a:p>
      </dgm:t>
    </dgm:pt>
    <dgm:pt modelId="{2B8F35E9-7AE0-4EA0-B240-7CAC8889D15B}" type="pres">
      <dgm:prSet presAssocID="{678C6DA9-C415-4E3A-9DEE-790FB3CF4F0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486A8E-CD3F-43AE-B9CE-E9E496E2E7C1}" type="pres">
      <dgm:prSet presAssocID="{5E3D92D2-F4EF-43A2-9373-15FEED346EE9}" presName="root" presStyleCnt="0"/>
      <dgm:spPr/>
    </dgm:pt>
    <dgm:pt modelId="{1ED70A5B-E3A4-4DDB-8F8D-AAC3F8B52B72}" type="pres">
      <dgm:prSet presAssocID="{5E3D92D2-F4EF-43A2-9373-15FEED346EE9}" presName="rootComposite" presStyleCnt="0"/>
      <dgm:spPr/>
    </dgm:pt>
    <dgm:pt modelId="{7EF9A0FF-60C4-4DE9-98E6-6E22BBBAC7D9}" type="pres">
      <dgm:prSet presAssocID="{5E3D92D2-F4EF-43A2-9373-15FEED346EE9}" presName="rootText" presStyleLbl="node1" presStyleIdx="0" presStyleCnt="2" custScaleX="204875"/>
      <dgm:spPr/>
    </dgm:pt>
    <dgm:pt modelId="{470D428C-317A-4F4F-94D8-30A573BE76FA}" type="pres">
      <dgm:prSet presAssocID="{5E3D92D2-F4EF-43A2-9373-15FEED346EE9}" presName="rootConnector" presStyleLbl="node1" presStyleIdx="0" presStyleCnt="2"/>
      <dgm:spPr/>
    </dgm:pt>
    <dgm:pt modelId="{0A3653A7-4635-4D17-8928-9580073C8A5A}" type="pres">
      <dgm:prSet presAssocID="{5E3D92D2-F4EF-43A2-9373-15FEED346EE9}" presName="childShape" presStyleCnt="0"/>
      <dgm:spPr/>
    </dgm:pt>
    <dgm:pt modelId="{A2BC5892-60A1-4F99-9C5D-5620574D27CC}" type="pres">
      <dgm:prSet presAssocID="{704BB59D-B09E-4B3E-870E-EDC8CCBE4D01}" presName="Name13" presStyleLbl="parChTrans1D2" presStyleIdx="0" presStyleCnt="8"/>
      <dgm:spPr/>
    </dgm:pt>
    <dgm:pt modelId="{25F62470-0E91-473E-B8C6-2015C6F936B4}" type="pres">
      <dgm:prSet presAssocID="{84E86F86-0A61-4AA1-81E3-67378893EBF2}" presName="childText" presStyleLbl="bgAcc1" presStyleIdx="0" presStyleCnt="8" custScaleX="387314">
        <dgm:presLayoutVars>
          <dgm:bulletEnabled val="1"/>
        </dgm:presLayoutVars>
      </dgm:prSet>
      <dgm:spPr/>
    </dgm:pt>
    <dgm:pt modelId="{4D00FB55-8F3B-4B3F-A408-0EB040901F53}" type="pres">
      <dgm:prSet presAssocID="{D0CE50E3-0771-47BB-85E4-E47165F4096C}" presName="Name13" presStyleLbl="parChTrans1D2" presStyleIdx="1" presStyleCnt="8"/>
      <dgm:spPr/>
    </dgm:pt>
    <dgm:pt modelId="{D4CF5151-BC87-4C9F-B63F-E9154E5EDDC7}" type="pres">
      <dgm:prSet presAssocID="{35FC6E09-7E89-42A2-A8A1-5E94BCDB849D}" presName="childText" presStyleLbl="bgAcc1" presStyleIdx="1" presStyleCnt="8" custScaleX="399162">
        <dgm:presLayoutVars>
          <dgm:bulletEnabled val="1"/>
        </dgm:presLayoutVars>
      </dgm:prSet>
      <dgm:spPr/>
    </dgm:pt>
    <dgm:pt modelId="{837E4C78-2167-4BF9-B14C-DE2EC03712BA}" type="pres">
      <dgm:prSet presAssocID="{6B40756D-E235-4AAC-A3C0-4052EE2AA734}" presName="Name13" presStyleLbl="parChTrans1D2" presStyleIdx="2" presStyleCnt="8"/>
      <dgm:spPr/>
    </dgm:pt>
    <dgm:pt modelId="{942C8785-8012-464A-8CFC-8872638448B1}" type="pres">
      <dgm:prSet presAssocID="{E1693513-5710-473A-AAF6-4751DCC70979}" presName="childText" presStyleLbl="bgAcc1" presStyleIdx="2" presStyleCnt="8" custScaleX="399234">
        <dgm:presLayoutVars>
          <dgm:bulletEnabled val="1"/>
        </dgm:presLayoutVars>
      </dgm:prSet>
      <dgm:spPr/>
    </dgm:pt>
    <dgm:pt modelId="{134837E2-CCDE-46B4-ABC0-6A92E1A2EE2E}" type="pres">
      <dgm:prSet presAssocID="{7B679E58-2B8B-4A2E-B36D-547C5E30069D}" presName="Name13" presStyleLbl="parChTrans1D2" presStyleIdx="3" presStyleCnt="8"/>
      <dgm:spPr/>
    </dgm:pt>
    <dgm:pt modelId="{7BFBB9D5-E6D8-476D-BD64-7FE86071C1C6}" type="pres">
      <dgm:prSet presAssocID="{EEBA7434-BF0F-4338-87AC-F53ACEAC0979}" presName="childText" presStyleLbl="bgAcc1" presStyleIdx="3" presStyleCnt="8" custScaleX="400837">
        <dgm:presLayoutVars>
          <dgm:bulletEnabled val="1"/>
        </dgm:presLayoutVars>
      </dgm:prSet>
      <dgm:spPr/>
    </dgm:pt>
    <dgm:pt modelId="{027D1101-61B8-43C6-8102-9A7797A359CA}" type="pres">
      <dgm:prSet presAssocID="{9BD0C0C7-C28B-4904-8CBB-898A97FEDFF5}" presName="root" presStyleCnt="0"/>
      <dgm:spPr/>
    </dgm:pt>
    <dgm:pt modelId="{DD325E51-9110-4726-B08D-2E50C45AA3AA}" type="pres">
      <dgm:prSet presAssocID="{9BD0C0C7-C28B-4904-8CBB-898A97FEDFF5}" presName="rootComposite" presStyleCnt="0"/>
      <dgm:spPr/>
    </dgm:pt>
    <dgm:pt modelId="{38A94C3D-5CA5-4059-847C-EAC146507437}" type="pres">
      <dgm:prSet presAssocID="{9BD0C0C7-C28B-4904-8CBB-898A97FEDFF5}" presName="rootText" presStyleLbl="node1" presStyleIdx="1" presStyleCnt="2" custScaleX="279431" custLinFactNeighborX="22834" custLinFactNeighborY="6524"/>
      <dgm:spPr/>
    </dgm:pt>
    <dgm:pt modelId="{6067EE35-4675-443D-9D85-082597B9F326}" type="pres">
      <dgm:prSet presAssocID="{9BD0C0C7-C28B-4904-8CBB-898A97FEDFF5}" presName="rootConnector" presStyleLbl="node1" presStyleIdx="1" presStyleCnt="2"/>
      <dgm:spPr/>
    </dgm:pt>
    <dgm:pt modelId="{495A5912-B271-4DEC-95B1-CB019C79C73C}" type="pres">
      <dgm:prSet presAssocID="{9BD0C0C7-C28B-4904-8CBB-898A97FEDFF5}" presName="childShape" presStyleCnt="0"/>
      <dgm:spPr/>
    </dgm:pt>
    <dgm:pt modelId="{6A39B716-E61B-4378-A030-1179AE530CF2}" type="pres">
      <dgm:prSet presAssocID="{558B01F1-CFAB-449D-9A72-3EB3370B005F}" presName="Name13" presStyleLbl="parChTrans1D2" presStyleIdx="4" presStyleCnt="8"/>
      <dgm:spPr/>
    </dgm:pt>
    <dgm:pt modelId="{96A87567-D3B0-41D9-B837-BFA54C76C60A}" type="pres">
      <dgm:prSet presAssocID="{1F5986A9-956E-47E1-9BD3-93AF4552E219}" presName="childText" presStyleLbl="bgAcc1" presStyleIdx="4" presStyleCnt="8" custScaleX="578185">
        <dgm:presLayoutVars>
          <dgm:bulletEnabled val="1"/>
        </dgm:presLayoutVars>
      </dgm:prSet>
      <dgm:spPr/>
    </dgm:pt>
    <dgm:pt modelId="{BD70FE83-FF88-467B-83BC-253E0FCCE13E}" type="pres">
      <dgm:prSet presAssocID="{CF166BD7-0FBE-4600-8231-D959289CF3C1}" presName="Name13" presStyleLbl="parChTrans1D2" presStyleIdx="5" presStyleCnt="8"/>
      <dgm:spPr/>
    </dgm:pt>
    <dgm:pt modelId="{F0124749-8E1C-45CF-B3DB-95E561D3F2FF}" type="pres">
      <dgm:prSet presAssocID="{9E280449-4E5C-4A41-B3AC-7BEA0E689255}" presName="childText" presStyleLbl="bgAcc1" presStyleIdx="5" presStyleCnt="8" custScaleX="575600">
        <dgm:presLayoutVars>
          <dgm:bulletEnabled val="1"/>
        </dgm:presLayoutVars>
      </dgm:prSet>
      <dgm:spPr/>
    </dgm:pt>
    <dgm:pt modelId="{524E9882-30CB-4798-931D-EFB91603AE98}" type="pres">
      <dgm:prSet presAssocID="{88AB6907-2A66-4B4E-AF62-6625A838B047}" presName="Name13" presStyleLbl="parChTrans1D2" presStyleIdx="6" presStyleCnt="8"/>
      <dgm:spPr/>
    </dgm:pt>
    <dgm:pt modelId="{22E01464-9CF0-4CCF-9190-E0552D4197C3}" type="pres">
      <dgm:prSet presAssocID="{D7A60217-4EFE-4F26-87B3-B799CEDBF810}" presName="childText" presStyleLbl="bgAcc1" presStyleIdx="6" presStyleCnt="8" custScaleX="582522">
        <dgm:presLayoutVars>
          <dgm:bulletEnabled val="1"/>
        </dgm:presLayoutVars>
      </dgm:prSet>
      <dgm:spPr/>
    </dgm:pt>
    <dgm:pt modelId="{8054A6B4-A093-46C6-9278-E3EF900B17BE}" type="pres">
      <dgm:prSet presAssocID="{2026F276-877F-4F0B-9334-3736BF040212}" presName="Name13" presStyleLbl="parChTrans1D2" presStyleIdx="7" presStyleCnt="8"/>
      <dgm:spPr/>
    </dgm:pt>
    <dgm:pt modelId="{4FC3FFE9-FCDC-468F-92C1-01B11FE11AC4}" type="pres">
      <dgm:prSet presAssocID="{79D6EF89-69ED-484A-912F-75FD82FA89E0}" presName="childText" presStyleLbl="bgAcc1" presStyleIdx="7" presStyleCnt="8" custScaleX="582948">
        <dgm:presLayoutVars>
          <dgm:bulletEnabled val="1"/>
        </dgm:presLayoutVars>
      </dgm:prSet>
      <dgm:spPr/>
    </dgm:pt>
  </dgm:ptLst>
  <dgm:cxnLst>
    <dgm:cxn modelId="{F1903A0D-2BAC-4756-8258-211AF7B9DA1F}" srcId="{9BD0C0C7-C28B-4904-8CBB-898A97FEDFF5}" destId="{1F5986A9-956E-47E1-9BD3-93AF4552E219}" srcOrd="0" destOrd="0" parTransId="{558B01F1-CFAB-449D-9A72-3EB3370B005F}" sibTransId="{86F74488-9948-46BE-A513-4CC1AB18ADD5}"/>
    <dgm:cxn modelId="{696F8F12-DA7D-47F5-8CEF-DA61BBB99CEA}" type="presOf" srcId="{6B40756D-E235-4AAC-A3C0-4052EE2AA734}" destId="{837E4C78-2167-4BF9-B14C-DE2EC03712BA}" srcOrd="0" destOrd="0" presId="urn:microsoft.com/office/officeart/2005/8/layout/hierarchy3"/>
    <dgm:cxn modelId="{9BE65C14-4FBB-4047-9396-627F3465213D}" type="presOf" srcId="{9BD0C0C7-C28B-4904-8CBB-898A97FEDFF5}" destId="{38A94C3D-5CA5-4059-847C-EAC146507437}" srcOrd="0" destOrd="0" presId="urn:microsoft.com/office/officeart/2005/8/layout/hierarchy3"/>
    <dgm:cxn modelId="{4FBEF115-15C8-4BE6-AA89-623D24DAA9A6}" srcId="{9BD0C0C7-C28B-4904-8CBB-898A97FEDFF5}" destId="{D7A60217-4EFE-4F26-87B3-B799CEDBF810}" srcOrd="2" destOrd="0" parTransId="{88AB6907-2A66-4B4E-AF62-6625A838B047}" sibTransId="{9E7A1FA7-9CF1-4B1E-8827-8156049B4D32}"/>
    <dgm:cxn modelId="{3A99D51E-AC86-4778-B1DD-55B3E715D03E}" type="presOf" srcId="{704BB59D-B09E-4B3E-870E-EDC8CCBE4D01}" destId="{A2BC5892-60A1-4F99-9C5D-5620574D27CC}" srcOrd="0" destOrd="0" presId="urn:microsoft.com/office/officeart/2005/8/layout/hierarchy3"/>
    <dgm:cxn modelId="{A0B57725-7318-4EC1-945D-480CEC71E74A}" type="presOf" srcId="{E1693513-5710-473A-AAF6-4751DCC70979}" destId="{942C8785-8012-464A-8CFC-8872638448B1}" srcOrd="0" destOrd="0" presId="urn:microsoft.com/office/officeart/2005/8/layout/hierarchy3"/>
    <dgm:cxn modelId="{4E5B7A27-E9D0-4378-B937-98902CE920EB}" srcId="{5E3D92D2-F4EF-43A2-9373-15FEED346EE9}" destId="{84E86F86-0A61-4AA1-81E3-67378893EBF2}" srcOrd="0" destOrd="0" parTransId="{704BB59D-B09E-4B3E-870E-EDC8CCBE4D01}" sibTransId="{AA2EEABE-DC59-4CCA-A53D-7380657FF5BB}"/>
    <dgm:cxn modelId="{983CA843-D6DA-40CB-B2B3-A42A1E62EAD9}" type="presOf" srcId="{84E86F86-0A61-4AA1-81E3-67378893EBF2}" destId="{25F62470-0E91-473E-B8C6-2015C6F936B4}" srcOrd="0" destOrd="0" presId="urn:microsoft.com/office/officeart/2005/8/layout/hierarchy3"/>
    <dgm:cxn modelId="{70937364-5F2F-4CDB-962B-61669CA5EA98}" type="presOf" srcId="{9E280449-4E5C-4A41-B3AC-7BEA0E689255}" destId="{F0124749-8E1C-45CF-B3DB-95E561D3F2FF}" srcOrd="0" destOrd="0" presId="urn:microsoft.com/office/officeart/2005/8/layout/hierarchy3"/>
    <dgm:cxn modelId="{663ADD67-6689-4B43-9BCA-70D2034A4A33}" type="presOf" srcId="{CF166BD7-0FBE-4600-8231-D959289CF3C1}" destId="{BD70FE83-FF88-467B-83BC-253E0FCCE13E}" srcOrd="0" destOrd="0" presId="urn:microsoft.com/office/officeart/2005/8/layout/hierarchy3"/>
    <dgm:cxn modelId="{6F5DD46A-AACC-4D63-AC22-FAC98C94703B}" srcId="{678C6DA9-C415-4E3A-9DEE-790FB3CF4F05}" destId="{9BD0C0C7-C28B-4904-8CBB-898A97FEDFF5}" srcOrd="1" destOrd="0" parTransId="{D31CC513-16EC-422D-AFA9-E00DBF148CF0}" sibTransId="{8890036C-6599-4283-8755-4CD3115ABB46}"/>
    <dgm:cxn modelId="{80105A4E-4307-4155-90AC-349221A07159}" type="presOf" srcId="{35FC6E09-7E89-42A2-A8A1-5E94BCDB849D}" destId="{D4CF5151-BC87-4C9F-B63F-E9154E5EDDC7}" srcOrd="0" destOrd="0" presId="urn:microsoft.com/office/officeart/2005/8/layout/hierarchy3"/>
    <dgm:cxn modelId="{598E8F75-38F8-4001-B10A-A8331052B3C9}" type="presOf" srcId="{1F5986A9-956E-47E1-9BD3-93AF4552E219}" destId="{96A87567-D3B0-41D9-B837-BFA54C76C60A}" srcOrd="0" destOrd="0" presId="urn:microsoft.com/office/officeart/2005/8/layout/hierarchy3"/>
    <dgm:cxn modelId="{08F2E67C-08C5-49DF-9328-FBB5D8106074}" type="presOf" srcId="{558B01F1-CFAB-449D-9A72-3EB3370B005F}" destId="{6A39B716-E61B-4378-A030-1179AE530CF2}" srcOrd="0" destOrd="0" presId="urn:microsoft.com/office/officeart/2005/8/layout/hierarchy3"/>
    <dgm:cxn modelId="{98112381-8D4E-4570-A260-7D0A5313201B}" type="presOf" srcId="{5E3D92D2-F4EF-43A2-9373-15FEED346EE9}" destId="{7EF9A0FF-60C4-4DE9-98E6-6E22BBBAC7D9}" srcOrd="0" destOrd="0" presId="urn:microsoft.com/office/officeart/2005/8/layout/hierarchy3"/>
    <dgm:cxn modelId="{586D8C83-92AF-4783-A421-B2BA6D8D8077}" type="presOf" srcId="{678C6DA9-C415-4E3A-9DEE-790FB3CF4F05}" destId="{2B8F35E9-7AE0-4EA0-B240-7CAC8889D15B}" srcOrd="0" destOrd="0" presId="urn:microsoft.com/office/officeart/2005/8/layout/hierarchy3"/>
    <dgm:cxn modelId="{371E1A97-E129-4098-BCB2-768007B35E71}" type="presOf" srcId="{79D6EF89-69ED-484A-912F-75FD82FA89E0}" destId="{4FC3FFE9-FCDC-468F-92C1-01B11FE11AC4}" srcOrd="0" destOrd="0" presId="urn:microsoft.com/office/officeart/2005/8/layout/hierarchy3"/>
    <dgm:cxn modelId="{6159629D-EBD3-4BC6-AFB1-8A3DD8ABA883}" type="presOf" srcId="{D0CE50E3-0771-47BB-85E4-E47165F4096C}" destId="{4D00FB55-8F3B-4B3F-A408-0EB040901F53}" srcOrd="0" destOrd="0" presId="urn:microsoft.com/office/officeart/2005/8/layout/hierarchy3"/>
    <dgm:cxn modelId="{B96676A4-9BC4-4836-85DD-A40BE7268FD4}" srcId="{9BD0C0C7-C28B-4904-8CBB-898A97FEDFF5}" destId="{79D6EF89-69ED-484A-912F-75FD82FA89E0}" srcOrd="3" destOrd="0" parTransId="{2026F276-877F-4F0B-9334-3736BF040212}" sibTransId="{2116E4BF-778B-4A40-81E9-FF90089C53EE}"/>
    <dgm:cxn modelId="{D705C9B0-A4D9-4DA4-B21E-4E7948B3F057}" type="presOf" srcId="{5E3D92D2-F4EF-43A2-9373-15FEED346EE9}" destId="{470D428C-317A-4F4F-94D8-30A573BE76FA}" srcOrd="1" destOrd="0" presId="urn:microsoft.com/office/officeart/2005/8/layout/hierarchy3"/>
    <dgm:cxn modelId="{FDAF1AB1-8380-4FF0-9D54-0FAD2C1C4755}" srcId="{678C6DA9-C415-4E3A-9DEE-790FB3CF4F05}" destId="{5E3D92D2-F4EF-43A2-9373-15FEED346EE9}" srcOrd="0" destOrd="0" parTransId="{1E879DC3-FB2E-4794-B933-59754D430E54}" sibTransId="{90CC5919-F12A-4639-AB53-2C94F1980DFA}"/>
    <dgm:cxn modelId="{91E455C1-8FB7-4B3B-BACF-21A9D1CA7546}" type="presOf" srcId="{7B679E58-2B8B-4A2E-B36D-547C5E30069D}" destId="{134837E2-CCDE-46B4-ABC0-6A92E1A2EE2E}" srcOrd="0" destOrd="0" presId="urn:microsoft.com/office/officeart/2005/8/layout/hierarchy3"/>
    <dgm:cxn modelId="{7362D2C4-8ED0-4F5A-9B2A-E569A5AB3A59}" srcId="{5E3D92D2-F4EF-43A2-9373-15FEED346EE9}" destId="{E1693513-5710-473A-AAF6-4751DCC70979}" srcOrd="2" destOrd="0" parTransId="{6B40756D-E235-4AAC-A3C0-4052EE2AA734}" sibTransId="{4483D7B3-AD41-4382-82C7-248FE505B871}"/>
    <dgm:cxn modelId="{BC1220D3-B2A5-42C5-89FD-4B1B8CEC2608}" type="presOf" srcId="{D7A60217-4EFE-4F26-87B3-B799CEDBF810}" destId="{22E01464-9CF0-4CCF-9190-E0552D4197C3}" srcOrd="0" destOrd="0" presId="urn:microsoft.com/office/officeart/2005/8/layout/hierarchy3"/>
    <dgm:cxn modelId="{EAB646D4-B61B-4450-9ACB-814A3CA4E631}" srcId="{5E3D92D2-F4EF-43A2-9373-15FEED346EE9}" destId="{35FC6E09-7E89-42A2-A8A1-5E94BCDB849D}" srcOrd="1" destOrd="0" parTransId="{D0CE50E3-0771-47BB-85E4-E47165F4096C}" sibTransId="{D2A48BCE-103B-4D38-BB75-5BEE5F7253FE}"/>
    <dgm:cxn modelId="{3FA6CCD5-96FC-4E2D-B825-25BEEF676DA4}" type="presOf" srcId="{2026F276-877F-4F0B-9334-3736BF040212}" destId="{8054A6B4-A093-46C6-9278-E3EF900B17BE}" srcOrd="0" destOrd="0" presId="urn:microsoft.com/office/officeart/2005/8/layout/hierarchy3"/>
    <dgm:cxn modelId="{41F7A3D6-3678-4168-A3D6-8958608C0AEE}" type="presOf" srcId="{9BD0C0C7-C28B-4904-8CBB-898A97FEDFF5}" destId="{6067EE35-4675-443D-9D85-082597B9F326}" srcOrd="1" destOrd="0" presId="urn:microsoft.com/office/officeart/2005/8/layout/hierarchy3"/>
    <dgm:cxn modelId="{947D69E0-1A7F-4DE0-990C-845E2D78A8F6}" type="presOf" srcId="{88AB6907-2A66-4B4E-AF62-6625A838B047}" destId="{524E9882-30CB-4798-931D-EFB91603AE98}" srcOrd="0" destOrd="0" presId="urn:microsoft.com/office/officeart/2005/8/layout/hierarchy3"/>
    <dgm:cxn modelId="{813179EC-8539-4942-AB57-740F8900F070}" type="presOf" srcId="{EEBA7434-BF0F-4338-87AC-F53ACEAC0979}" destId="{7BFBB9D5-E6D8-476D-BD64-7FE86071C1C6}" srcOrd="0" destOrd="0" presId="urn:microsoft.com/office/officeart/2005/8/layout/hierarchy3"/>
    <dgm:cxn modelId="{47DC96EC-1DCA-4E63-B8E0-607B9165D5C9}" srcId="{5E3D92D2-F4EF-43A2-9373-15FEED346EE9}" destId="{EEBA7434-BF0F-4338-87AC-F53ACEAC0979}" srcOrd="3" destOrd="0" parTransId="{7B679E58-2B8B-4A2E-B36D-547C5E30069D}" sibTransId="{067C3770-F9F2-4E03-9EA6-72E690FA5FB2}"/>
    <dgm:cxn modelId="{7B03F7F0-4966-472E-8CC8-7C203F9F1CE1}" srcId="{9BD0C0C7-C28B-4904-8CBB-898A97FEDFF5}" destId="{9E280449-4E5C-4A41-B3AC-7BEA0E689255}" srcOrd="1" destOrd="0" parTransId="{CF166BD7-0FBE-4600-8231-D959289CF3C1}" sibTransId="{0CC383B0-EC27-46C7-BCA1-8F1B1FCFF244}"/>
    <dgm:cxn modelId="{2E0D688D-8DAA-4186-8339-FC7CF81561EB}" type="presParOf" srcId="{2B8F35E9-7AE0-4EA0-B240-7CAC8889D15B}" destId="{EE486A8E-CD3F-43AE-B9CE-E9E496E2E7C1}" srcOrd="0" destOrd="0" presId="urn:microsoft.com/office/officeart/2005/8/layout/hierarchy3"/>
    <dgm:cxn modelId="{137A15BB-13D8-401B-8934-A31D9D05E5DC}" type="presParOf" srcId="{EE486A8E-CD3F-43AE-B9CE-E9E496E2E7C1}" destId="{1ED70A5B-E3A4-4DDB-8F8D-AAC3F8B52B72}" srcOrd="0" destOrd="0" presId="urn:microsoft.com/office/officeart/2005/8/layout/hierarchy3"/>
    <dgm:cxn modelId="{50A592E4-B938-445C-81A3-C588948F7C60}" type="presParOf" srcId="{1ED70A5B-E3A4-4DDB-8F8D-AAC3F8B52B72}" destId="{7EF9A0FF-60C4-4DE9-98E6-6E22BBBAC7D9}" srcOrd="0" destOrd="0" presId="urn:microsoft.com/office/officeart/2005/8/layout/hierarchy3"/>
    <dgm:cxn modelId="{CFC29463-BB58-4999-AD63-80BEEC3D9E3A}" type="presParOf" srcId="{1ED70A5B-E3A4-4DDB-8F8D-AAC3F8B52B72}" destId="{470D428C-317A-4F4F-94D8-30A573BE76FA}" srcOrd="1" destOrd="0" presId="urn:microsoft.com/office/officeart/2005/8/layout/hierarchy3"/>
    <dgm:cxn modelId="{D4EC9978-A7B4-446F-A5B3-94AF360BFEB1}" type="presParOf" srcId="{EE486A8E-CD3F-43AE-B9CE-E9E496E2E7C1}" destId="{0A3653A7-4635-4D17-8928-9580073C8A5A}" srcOrd="1" destOrd="0" presId="urn:microsoft.com/office/officeart/2005/8/layout/hierarchy3"/>
    <dgm:cxn modelId="{B1A3D5C9-BB5B-440A-BCAD-BCAA40CEFFDF}" type="presParOf" srcId="{0A3653A7-4635-4D17-8928-9580073C8A5A}" destId="{A2BC5892-60A1-4F99-9C5D-5620574D27CC}" srcOrd="0" destOrd="0" presId="urn:microsoft.com/office/officeart/2005/8/layout/hierarchy3"/>
    <dgm:cxn modelId="{0E840CE9-0E66-4F94-929D-27EEE271C897}" type="presParOf" srcId="{0A3653A7-4635-4D17-8928-9580073C8A5A}" destId="{25F62470-0E91-473E-B8C6-2015C6F936B4}" srcOrd="1" destOrd="0" presId="urn:microsoft.com/office/officeart/2005/8/layout/hierarchy3"/>
    <dgm:cxn modelId="{016594B9-4D8B-42E7-92BE-4DF210A913C1}" type="presParOf" srcId="{0A3653A7-4635-4D17-8928-9580073C8A5A}" destId="{4D00FB55-8F3B-4B3F-A408-0EB040901F53}" srcOrd="2" destOrd="0" presId="urn:microsoft.com/office/officeart/2005/8/layout/hierarchy3"/>
    <dgm:cxn modelId="{C7FE584D-240A-4DFD-B190-FE249B341FAD}" type="presParOf" srcId="{0A3653A7-4635-4D17-8928-9580073C8A5A}" destId="{D4CF5151-BC87-4C9F-B63F-E9154E5EDDC7}" srcOrd="3" destOrd="0" presId="urn:microsoft.com/office/officeart/2005/8/layout/hierarchy3"/>
    <dgm:cxn modelId="{5C3E5BD8-211A-4825-B7D7-1BE5464421AC}" type="presParOf" srcId="{0A3653A7-4635-4D17-8928-9580073C8A5A}" destId="{837E4C78-2167-4BF9-B14C-DE2EC03712BA}" srcOrd="4" destOrd="0" presId="urn:microsoft.com/office/officeart/2005/8/layout/hierarchy3"/>
    <dgm:cxn modelId="{F8FE9F32-DED5-41E3-8237-FFF6D9E0E921}" type="presParOf" srcId="{0A3653A7-4635-4D17-8928-9580073C8A5A}" destId="{942C8785-8012-464A-8CFC-8872638448B1}" srcOrd="5" destOrd="0" presId="urn:microsoft.com/office/officeart/2005/8/layout/hierarchy3"/>
    <dgm:cxn modelId="{CE169F08-4194-4E04-9835-16B09A090934}" type="presParOf" srcId="{0A3653A7-4635-4D17-8928-9580073C8A5A}" destId="{134837E2-CCDE-46B4-ABC0-6A92E1A2EE2E}" srcOrd="6" destOrd="0" presId="urn:microsoft.com/office/officeart/2005/8/layout/hierarchy3"/>
    <dgm:cxn modelId="{A7782912-4BB4-465A-B5E0-68D8C67C6DE5}" type="presParOf" srcId="{0A3653A7-4635-4D17-8928-9580073C8A5A}" destId="{7BFBB9D5-E6D8-476D-BD64-7FE86071C1C6}" srcOrd="7" destOrd="0" presId="urn:microsoft.com/office/officeart/2005/8/layout/hierarchy3"/>
    <dgm:cxn modelId="{D3B16F0A-33D3-4FCA-86C3-A6D8D5F82AFC}" type="presParOf" srcId="{2B8F35E9-7AE0-4EA0-B240-7CAC8889D15B}" destId="{027D1101-61B8-43C6-8102-9A7797A359CA}" srcOrd="1" destOrd="0" presId="urn:microsoft.com/office/officeart/2005/8/layout/hierarchy3"/>
    <dgm:cxn modelId="{3F57982A-CE24-4C2C-8630-88DD046D7D6B}" type="presParOf" srcId="{027D1101-61B8-43C6-8102-9A7797A359CA}" destId="{DD325E51-9110-4726-B08D-2E50C45AA3AA}" srcOrd="0" destOrd="0" presId="urn:microsoft.com/office/officeart/2005/8/layout/hierarchy3"/>
    <dgm:cxn modelId="{5EC2DCFA-C780-4A86-9153-8E6E51342AB2}" type="presParOf" srcId="{DD325E51-9110-4726-B08D-2E50C45AA3AA}" destId="{38A94C3D-5CA5-4059-847C-EAC146507437}" srcOrd="0" destOrd="0" presId="urn:microsoft.com/office/officeart/2005/8/layout/hierarchy3"/>
    <dgm:cxn modelId="{2E6CEFB3-CE96-4C95-A4D1-D6CE1FB7ACE6}" type="presParOf" srcId="{DD325E51-9110-4726-B08D-2E50C45AA3AA}" destId="{6067EE35-4675-443D-9D85-082597B9F326}" srcOrd="1" destOrd="0" presId="urn:microsoft.com/office/officeart/2005/8/layout/hierarchy3"/>
    <dgm:cxn modelId="{854126DC-E560-4650-A6D1-923A905EAA42}" type="presParOf" srcId="{027D1101-61B8-43C6-8102-9A7797A359CA}" destId="{495A5912-B271-4DEC-95B1-CB019C79C73C}" srcOrd="1" destOrd="0" presId="urn:microsoft.com/office/officeart/2005/8/layout/hierarchy3"/>
    <dgm:cxn modelId="{E8C30B93-4A8D-4149-8E8C-7C6A6D208EAE}" type="presParOf" srcId="{495A5912-B271-4DEC-95B1-CB019C79C73C}" destId="{6A39B716-E61B-4378-A030-1179AE530CF2}" srcOrd="0" destOrd="0" presId="urn:microsoft.com/office/officeart/2005/8/layout/hierarchy3"/>
    <dgm:cxn modelId="{E2D87530-2657-4481-9E00-6F12DFD5EF1F}" type="presParOf" srcId="{495A5912-B271-4DEC-95B1-CB019C79C73C}" destId="{96A87567-D3B0-41D9-B837-BFA54C76C60A}" srcOrd="1" destOrd="0" presId="urn:microsoft.com/office/officeart/2005/8/layout/hierarchy3"/>
    <dgm:cxn modelId="{AEE09262-0B07-4B85-A29C-166535BE686C}" type="presParOf" srcId="{495A5912-B271-4DEC-95B1-CB019C79C73C}" destId="{BD70FE83-FF88-467B-83BC-253E0FCCE13E}" srcOrd="2" destOrd="0" presId="urn:microsoft.com/office/officeart/2005/8/layout/hierarchy3"/>
    <dgm:cxn modelId="{5FAC6B5E-B188-421C-96C2-A5548576F73F}" type="presParOf" srcId="{495A5912-B271-4DEC-95B1-CB019C79C73C}" destId="{F0124749-8E1C-45CF-B3DB-95E561D3F2FF}" srcOrd="3" destOrd="0" presId="urn:microsoft.com/office/officeart/2005/8/layout/hierarchy3"/>
    <dgm:cxn modelId="{944D0F8B-895C-499E-A26C-FA36C19D0772}" type="presParOf" srcId="{495A5912-B271-4DEC-95B1-CB019C79C73C}" destId="{524E9882-30CB-4798-931D-EFB91603AE98}" srcOrd="4" destOrd="0" presId="urn:microsoft.com/office/officeart/2005/8/layout/hierarchy3"/>
    <dgm:cxn modelId="{8059C2E1-6C3F-4B67-9980-F0C01272AD11}" type="presParOf" srcId="{495A5912-B271-4DEC-95B1-CB019C79C73C}" destId="{22E01464-9CF0-4CCF-9190-E0552D4197C3}" srcOrd="5" destOrd="0" presId="urn:microsoft.com/office/officeart/2005/8/layout/hierarchy3"/>
    <dgm:cxn modelId="{091A0842-6286-434B-A6D5-B6B8981A3CD2}" type="presParOf" srcId="{495A5912-B271-4DEC-95B1-CB019C79C73C}" destId="{8054A6B4-A093-46C6-9278-E3EF900B17BE}" srcOrd="6" destOrd="0" presId="urn:microsoft.com/office/officeart/2005/8/layout/hierarchy3"/>
    <dgm:cxn modelId="{490C57C7-C24D-413B-8F58-9C179C60BFFD}" type="presParOf" srcId="{495A5912-B271-4DEC-95B1-CB019C79C73C}" destId="{4FC3FFE9-FCDC-468F-92C1-01B11FE11AC4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8C6DA9-C415-4E3A-9DEE-790FB3CF4F0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3D92D2-F4EF-43A2-9373-15FEED346EE9}">
      <dgm:prSet/>
      <dgm:spPr/>
      <dgm:t>
        <a:bodyPr/>
        <a:lstStyle/>
        <a:p>
          <a:r>
            <a:rPr lang="en-US" b="1" i="0" dirty="0"/>
            <a:t>Finding Clients on Upwork</a:t>
          </a:r>
          <a:endParaRPr lang="fr-FR" dirty="0"/>
        </a:p>
      </dgm:t>
    </dgm:pt>
    <dgm:pt modelId="{1E879DC3-FB2E-4794-B933-59754D430E54}" type="parTrans" cxnId="{FDAF1AB1-8380-4FF0-9D54-0FAD2C1C4755}">
      <dgm:prSet/>
      <dgm:spPr/>
      <dgm:t>
        <a:bodyPr/>
        <a:lstStyle/>
        <a:p>
          <a:endParaRPr lang="fr-FR"/>
        </a:p>
      </dgm:t>
    </dgm:pt>
    <dgm:pt modelId="{90CC5919-F12A-4639-AB53-2C94F1980DFA}" type="sibTrans" cxnId="{FDAF1AB1-8380-4FF0-9D54-0FAD2C1C4755}">
      <dgm:prSet/>
      <dgm:spPr/>
      <dgm:t>
        <a:bodyPr/>
        <a:lstStyle/>
        <a:p>
          <a:endParaRPr lang="fr-FR"/>
        </a:p>
      </dgm:t>
    </dgm:pt>
    <dgm:pt modelId="{84E86F86-0A61-4AA1-81E3-67378893EBF2}">
      <dgm:prSet/>
      <dgm:spPr/>
      <dgm:t>
        <a:bodyPr/>
        <a:lstStyle/>
        <a:p>
          <a:r>
            <a:rPr lang="en-US" b="0" i="0"/>
            <a:t>Pros:</a:t>
          </a:r>
          <a:endParaRPr lang="fr-FR"/>
        </a:p>
      </dgm:t>
    </dgm:pt>
    <dgm:pt modelId="{704BB59D-B09E-4B3E-870E-EDC8CCBE4D01}" type="parTrans" cxnId="{4E5B7A27-E9D0-4378-B937-98902CE920EB}">
      <dgm:prSet/>
      <dgm:spPr/>
      <dgm:t>
        <a:bodyPr/>
        <a:lstStyle/>
        <a:p>
          <a:endParaRPr lang="fr-FR"/>
        </a:p>
      </dgm:t>
    </dgm:pt>
    <dgm:pt modelId="{AA2EEABE-DC59-4CCA-A53D-7380657FF5BB}" type="sibTrans" cxnId="{4E5B7A27-E9D0-4378-B937-98902CE920EB}">
      <dgm:prSet/>
      <dgm:spPr/>
      <dgm:t>
        <a:bodyPr/>
        <a:lstStyle/>
        <a:p>
          <a:endParaRPr lang="fr-FR"/>
        </a:p>
      </dgm:t>
    </dgm:pt>
    <dgm:pt modelId="{35FC6E09-7E89-42A2-A8A1-5E94BCDB849D}">
      <dgm:prSet/>
      <dgm:spPr/>
      <dgm:t>
        <a:bodyPr/>
        <a:lstStyle/>
        <a:p>
          <a:r>
            <a:rPr lang="en-US" b="0" i="0" dirty="0"/>
            <a:t>Built-in trust and payment protection.</a:t>
          </a:r>
          <a:endParaRPr lang="fr-FR" dirty="0"/>
        </a:p>
      </dgm:t>
    </dgm:pt>
    <dgm:pt modelId="{D0CE50E3-0771-47BB-85E4-E47165F4096C}" type="parTrans" cxnId="{EAB646D4-B61B-4450-9ACB-814A3CA4E631}">
      <dgm:prSet/>
      <dgm:spPr/>
      <dgm:t>
        <a:bodyPr/>
        <a:lstStyle/>
        <a:p>
          <a:endParaRPr lang="fr-FR"/>
        </a:p>
      </dgm:t>
    </dgm:pt>
    <dgm:pt modelId="{D2A48BCE-103B-4D38-BB75-5BEE5F7253FE}" type="sibTrans" cxnId="{EAB646D4-B61B-4450-9ACB-814A3CA4E631}">
      <dgm:prSet/>
      <dgm:spPr/>
      <dgm:t>
        <a:bodyPr/>
        <a:lstStyle/>
        <a:p>
          <a:endParaRPr lang="fr-FR"/>
        </a:p>
      </dgm:t>
    </dgm:pt>
    <dgm:pt modelId="{E1693513-5710-473A-AAF6-4751DCC70979}">
      <dgm:prSet/>
      <dgm:spPr/>
      <dgm:t>
        <a:bodyPr/>
        <a:lstStyle/>
        <a:p>
          <a:r>
            <a:rPr lang="fr-FR" b="0" i="0" dirty="0"/>
            <a:t>Wide </a:t>
          </a:r>
          <a:r>
            <a:rPr lang="fr-FR" b="0" i="0" dirty="0" err="1"/>
            <a:t>variety</a:t>
          </a:r>
          <a:r>
            <a:rPr lang="fr-FR" b="0" i="0" dirty="0"/>
            <a:t> of </a:t>
          </a:r>
          <a:r>
            <a:rPr lang="fr-FR" b="0" i="0" dirty="0" err="1"/>
            <a:t>projects</a:t>
          </a:r>
          <a:r>
            <a:rPr lang="fr-FR" b="0" i="0" dirty="0"/>
            <a:t>.</a:t>
          </a:r>
          <a:endParaRPr lang="fr-FR" dirty="0"/>
        </a:p>
      </dgm:t>
    </dgm:pt>
    <dgm:pt modelId="{6B40756D-E235-4AAC-A3C0-4052EE2AA734}" type="parTrans" cxnId="{7362D2C4-8ED0-4F5A-9B2A-E569A5AB3A59}">
      <dgm:prSet/>
      <dgm:spPr/>
      <dgm:t>
        <a:bodyPr/>
        <a:lstStyle/>
        <a:p>
          <a:endParaRPr lang="fr-FR"/>
        </a:p>
      </dgm:t>
    </dgm:pt>
    <dgm:pt modelId="{4483D7B3-AD41-4382-82C7-248FE505B871}" type="sibTrans" cxnId="{7362D2C4-8ED0-4F5A-9B2A-E569A5AB3A59}">
      <dgm:prSet/>
      <dgm:spPr/>
      <dgm:t>
        <a:bodyPr/>
        <a:lstStyle/>
        <a:p>
          <a:endParaRPr lang="fr-FR"/>
        </a:p>
      </dgm:t>
    </dgm:pt>
    <dgm:pt modelId="{EEBA7434-BF0F-4338-87AC-F53ACEAC0979}">
      <dgm:prSet/>
      <dgm:spPr/>
      <dgm:t>
        <a:bodyPr/>
        <a:lstStyle/>
        <a:p>
          <a:r>
            <a:rPr lang="en-US" b="0" i="0" dirty="0"/>
            <a:t>Cons:</a:t>
          </a:r>
          <a:endParaRPr lang="fr-FR" dirty="0"/>
        </a:p>
      </dgm:t>
    </dgm:pt>
    <dgm:pt modelId="{7B679E58-2B8B-4A2E-B36D-547C5E30069D}" type="parTrans" cxnId="{47DC96EC-1DCA-4E63-B8E0-607B9165D5C9}">
      <dgm:prSet/>
      <dgm:spPr/>
      <dgm:t>
        <a:bodyPr/>
        <a:lstStyle/>
        <a:p>
          <a:endParaRPr lang="fr-FR"/>
        </a:p>
      </dgm:t>
    </dgm:pt>
    <dgm:pt modelId="{067C3770-F9F2-4E03-9EA6-72E690FA5FB2}" type="sibTrans" cxnId="{47DC96EC-1DCA-4E63-B8E0-607B9165D5C9}">
      <dgm:prSet/>
      <dgm:spPr/>
      <dgm:t>
        <a:bodyPr/>
        <a:lstStyle/>
        <a:p>
          <a:endParaRPr lang="fr-FR"/>
        </a:p>
      </dgm:t>
    </dgm:pt>
    <dgm:pt modelId="{9BD0C0C7-C28B-4904-8CBB-898A97FEDFF5}">
      <dgm:prSet/>
      <dgm:spPr/>
      <dgm:t>
        <a:bodyPr/>
        <a:lstStyle/>
        <a:p>
          <a:r>
            <a:rPr lang="fr-FR" b="1" i="0" dirty="0"/>
            <a:t>Clients </a:t>
          </a:r>
          <a:r>
            <a:rPr lang="fr-FR" b="1" i="0" dirty="0" err="1"/>
            <a:t>from</a:t>
          </a:r>
          <a:r>
            <a:rPr lang="fr-FR" b="1" i="0" dirty="0"/>
            <a:t> </a:t>
          </a:r>
          <a:r>
            <a:rPr lang="fr-FR" b="1" i="0" dirty="0" err="1"/>
            <a:t>Your</a:t>
          </a:r>
          <a:r>
            <a:rPr lang="fr-FR" b="1" i="0" dirty="0"/>
            <a:t> </a:t>
          </a:r>
          <a:r>
            <a:rPr lang="fr-FR" b="1" i="0" dirty="0" err="1"/>
            <a:t>Ads</a:t>
          </a:r>
          <a:endParaRPr lang="fr-FR" dirty="0"/>
        </a:p>
      </dgm:t>
    </dgm:pt>
    <dgm:pt modelId="{D31CC513-16EC-422D-AFA9-E00DBF148CF0}" type="parTrans" cxnId="{6F5DD46A-AACC-4D63-AC22-FAC98C94703B}">
      <dgm:prSet/>
      <dgm:spPr/>
      <dgm:t>
        <a:bodyPr/>
        <a:lstStyle/>
        <a:p>
          <a:endParaRPr lang="fr-FR"/>
        </a:p>
      </dgm:t>
    </dgm:pt>
    <dgm:pt modelId="{8890036C-6599-4283-8755-4CD3115ABB46}" type="sibTrans" cxnId="{6F5DD46A-AACC-4D63-AC22-FAC98C94703B}">
      <dgm:prSet/>
      <dgm:spPr/>
      <dgm:t>
        <a:bodyPr/>
        <a:lstStyle/>
        <a:p>
          <a:endParaRPr lang="fr-FR"/>
        </a:p>
      </dgm:t>
    </dgm:pt>
    <dgm:pt modelId="{1F5986A9-956E-47E1-9BD3-93AF4552E219}">
      <dgm:prSet/>
      <dgm:spPr/>
      <dgm:t>
        <a:bodyPr/>
        <a:lstStyle/>
        <a:p>
          <a:r>
            <a:rPr lang="en-US" b="0" i="0"/>
            <a:t>Pros:</a:t>
          </a:r>
          <a:endParaRPr lang="fr-FR"/>
        </a:p>
      </dgm:t>
    </dgm:pt>
    <dgm:pt modelId="{558B01F1-CFAB-449D-9A72-3EB3370B005F}" type="parTrans" cxnId="{F1903A0D-2BAC-4756-8258-211AF7B9DA1F}">
      <dgm:prSet/>
      <dgm:spPr/>
      <dgm:t>
        <a:bodyPr/>
        <a:lstStyle/>
        <a:p>
          <a:endParaRPr lang="fr-FR"/>
        </a:p>
      </dgm:t>
    </dgm:pt>
    <dgm:pt modelId="{86F74488-9948-46BE-A513-4CC1AB18ADD5}" type="sibTrans" cxnId="{F1903A0D-2BAC-4756-8258-211AF7B9DA1F}">
      <dgm:prSet/>
      <dgm:spPr/>
      <dgm:t>
        <a:bodyPr/>
        <a:lstStyle/>
        <a:p>
          <a:endParaRPr lang="fr-FR"/>
        </a:p>
      </dgm:t>
    </dgm:pt>
    <dgm:pt modelId="{9E280449-4E5C-4A41-B3AC-7BEA0E689255}">
      <dgm:prSet/>
      <dgm:spPr/>
      <dgm:t>
        <a:bodyPr/>
        <a:lstStyle/>
        <a:p>
          <a:r>
            <a:rPr lang="fr-FR" b="0" i="0" dirty="0" err="1"/>
            <a:t>Targeted</a:t>
          </a:r>
          <a:r>
            <a:rPr lang="fr-FR" b="0" i="0" dirty="0"/>
            <a:t> client </a:t>
          </a:r>
          <a:r>
            <a:rPr lang="fr-FR" b="0" i="0" dirty="0" err="1"/>
            <a:t>selection</a:t>
          </a:r>
          <a:r>
            <a:rPr lang="fr-FR" b="0" i="0" dirty="0"/>
            <a:t>.</a:t>
          </a:r>
          <a:endParaRPr lang="fr-FR" dirty="0"/>
        </a:p>
      </dgm:t>
    </dgm:pt>
    <dgm:pt modelId="{CF166BD7-0FBE-4600-8231-D959289CF3C1}" type="parTrans" cxnId="{7B03F7F0-4966-472E-8CC8-7C203F9F1CE1}">
      <dgm:prSet/>
      <dgm:spPr/>
      <dgm:t>
        <a:bodyPr/>
        <a:lstStyle/>
        <a:p>
          <a:endParaRPr lang="fr-FR"/>
        </a:p>
      </dgm:t>
    </dgm:pt>
    <dgm:pt modelId="{0CC383B0-EC27-46C7-BCA1-8F1B1FCFF244}" type="sibTrans" cxnId="{7B03F7F0-4966-472E-8CC8-7C203F9F1CE1}">
      <dgm:prSet/>
      <dgm:spPr/>
      <dgm:t>
        <a:bodyPr/>
        <a:lstStyle/>
        <a:p>
          <a:endParaRPr lang="fr-FR"/>
        </a:p>
      </dgm:t>
    </dgm:pt>
    <dgm:pt modelId="{D7A60217-4EFE-4F26-87B3-B799CEDBF810}">
      <dgm:prSet/>
      <dgm:spPr/>
      <dgm:t>
        <a:bodyPr/>
        <a:lstStyle/>
        <a:p>
          <a:r>
            <a:rPr lang="en-US" b="0" i="0" dirty="0"/>
            <a:t>Cons:</a:t>
          </a:r>
          <a:endParaRPr lang="fr-FR" dirty="0"/>
        </a:p>
      </dgm:t>
    </dgm:pt>
    <dgm:pt modelId="{88AB6907-2A66-4B4E-AF62-6625A838B047}" type="parTrans" cxnId="{4FBEF115-15C8-4BE6-AA89-623D24DAA9A6}">
      <dgm:prSet/>
      <dgm:spPr/>
      <dgm:t>
        <a:bodyPr/>
        <a:lstStyle/>
        <a:p>
          <a:endParaRPr lang="fr-FR"/>
        </a:p>
      </dgm:t>
    </dgm:pt>
    <dgm:pt modelId="{9E7A1FA7-9CF1-4B1E-8827-8156049B4D32}" type="sibTrans" cxnId="{4FBEF115-15C8-4BE6-AA89-623D24DAA9A6}">
      <dgm:prSet/>
      <dgm:spPr/>
      <dgm:t>
        <a:bodyPr/>
        <a:lstStyle/>
        <a:p>
          <a:endParaRPr lang="fr-FR"/>
        </a:p>
      </dgm:t>
    </dgm:pt>
    <dgm:pt modelId="{79D6EF89-69ED-484A-912F-75FD82FA89E0}">
      <dgm:prSet/>
      <dgm:spPr/>
      <dgm:t>
        <a:bodyPr/>
        <a:lstStyle/>
        <a:p>
          <a:r>
            <a:rPr lang="fr-FR" b="0" i="0" dirty="0"/>
            <a:t>Initial </a:t>
          </a:r>
          <a:r>
            <a:rPr lang="fr-FR" b="0" i="0" dirty="0" err="1"/>
            <a:t>skepticism</a:t>
          </a:r>
          <a:r>
            <a:rPr lang="en-US" b="0" i="0" dirty="0"/>
            <a:t>.</a:t>
          </a:r>
          <a:endParaRPr lang="fr-FR" dirty="0"/>
        </a:p>
      </dgm:t>
    </dgm:pt>
    <dgm:pt modelId="{2026F276-877F-4F0B-9334-3736BF040212}" type="parTrans" cxnId="{B96676A4-9BC4-4836-85DD-A40BE7268FD4}">
      <dgm:prSet/>
      <dgm:spPr/>
      <dgm:t>
        <a:bodyPr/>
        <a:lstStyle/>
        <a:p>
          <a:endParaRPr lang="fr-FR"/>
        </a:p>
      </dgm:t>
    </dgm:pt>
    <dgm:pt modelId="{2116E4BF-778B-4A40-81E9-FF90089C53EE}" type="sibTrans" cxnId="{B96676A4-9BC4-4836-85DD-A40BE7268FD4}">
      <dgm:prSet/>
      <dgm:spPr/>
      <dgm:t>
        <a:bodyPr/>
        <a:lstStyle/>
        <a:p>
          <a:endParaRPr lang="fr-FR"/>
        </a:p>
      </dgm:t>
    </dgm:pt>
    <dgm:pt modelId="{443E0F97-44C7-4C8F-B946-DFC9F4256CC5}">
      <dgm:prSet/>
      <dgm:spPr/>
      <dgm:t>
        <a:bodyPr/>
        <a:lstStyle/>
        <a:p>
          <a:r>
            <a:rPr lang="fr-FR" b="0" i="0" dirty="0"/>
            <a:t>Communication challenges.</a:t>
          </a:r>
          <a:endParaRPr lang="fr-FR" dirty="0"/>
        </a:p>
      </dgm:t>
    </dgm:pt>
    <dgm:pt modelId="{8125ECE1-91E8-41EC-AB0A-8EB5ECCDF9D5}" type="sibTrans" cxnId="{8621BDF6-32DC-4FE5-A819-F3CD664DC9D8}">
      <dgm:prSet/>
      <dgm:spPr/>
      <dgm:t>
        <a:bodyPr/>
        <a:lstStyle/>
        <a:p>
          <a:endParaRPr lang="fr-FR"/>
        </a:p>
      </dgm:t>
    </dgm:pt>
    <dgm:pt modelId="{0FC7B977-FF33-4EFE-B47F-C0FB9FBCCFB8}" type="parTrans" cxnId="{8621BDF6-32DC-4FE5-A819-F3CD664DC9D8}">
      <dgm:prSet/>
      <dgm:spPr/>
      <dgm:t>
        <a:bodyPr/>
        <a:lstStyle/>
        <a:p>
          <a:endParaRPr lang="fr-FR"/>
        </a:p>
      </dgm:t>
    </dgm:pt>
    <dgm:pt modelId="{2B8F35E9-7AE0-4EA0-B240-7CAC8889D15B}" type="pres">
      <dgm:prSet presAssocID="{678C6DA9-C415-4E3A-9DEE-790FB3CF4F0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486A8E-CD3F-43AE-B9CE-E9E496E2E7C1}" type="pres">
      <dgm:prSet presAssocID="{5E3D92D2-F4EF-43A2-9373-15FEED346EE9}" presName="root" presStyleCnt="0"/>
      <dgm:spPr/>
    </dgm:pt>
    <dgm:pt modelId="{1ED70A5B-E3A4-4DDB-8F8D-AAC3F8B52B72}" type="pres">
      <dgm:prSet presAssocID="{5E3D92D2-F4EF-43A2-9373-15FEED346EE9}" presName="rootComposite" presStyleCnt="0"/>
      <dgm:spPr/>
    </dgm:pt>
    <dgm:pt modelId="{7EF9A0FF-60C4-4DE9-98E6-6E22BBBAC7D9}" type="pres">
      <dgm:prSet presAssocID="{5E3D92D2-F4EF-43A2-9373-15FEED346EE9}" presName="rootText" presStyleLbl="node1" presStyleIdx="0" presStyleCnt="2"/>
      <dgm:spPr/>
    </dgm:pt>
    <dgm:pt modelId="{470D428C-317A-4F4F-94D8-30A573BE76FA}" type="pres">
      <dgm:prSet presAssocID="{5E3D92D2-F4EF-43A2-9373-15FEED346EE9}" presName="rootConnector" presStyleLbl="node1" presStyleIdx="0" presStyleCnt="2"/>
      <dgm:spPr/>
    </dgm:pt>
    <dgm:pt modelId="{0A3653A7-4635-4D17-8928-9580073C8A5A}" type="pres">
      <dgm:prSet presAssocID="{5E3D92D2-F4EF-43A2-9373-15FEED346EE9}" presName="childShape" presStyleCnt="0"/>
      <dgm:spPr/>
    </dgm:pt>
    <dgm:pt modelId="{0468DDA3-8545-4744-A67E-90C812A69745}" type="pres">
      <dgm:prSet presAssocID="{704BB59D-B09E-4B3E-870E-EDC8CCBE4D01}" presName="Name13" presStyleLbl="parChTrans1D2" presStyleIdx="0" presStyleCnt="4"/>
      <dgm:spPr/>
    </dgm:pt>
    <dgm:pt modelId="{916B0259-E92D-4216-9514-53D5DFE05AE6}" type="pres">
      <dgm:prSet presAssocID="{84E86F86-0A61-4AA1-81E3-67378893EBF2}" presName="childText" presStyleLbl="bgAcc1" presStyleIdx="0" presStyleCnt="4" custScaleX="152022">
        <dgm:presLayoutVars>
          <dgm:bulletEnabled val="1"/>
        </dgm:presLayoutVars>
      </dgm:prSet>
      <dgm:spPr/>
    </dgm:pt>
    <dgm:pt modelId="{134837E2-CCDE-46B4-ABC0-6A92E1A2EE2E}" type="pres">
      <dgm:prSet presAssocID="{7B679E58-2B8B-4A2E-B36D-547C5E30069D}" presName="Name13" presStyleLbl="parChTrans1D2" presStyleIdx="1" presStyleCnt="4"/>
      <dgm:spPr/>
    </dgm:pt>
    <dgm:pt modelId="{7BFBB9D5-E6D8-476D-BD64-7FE86071C1C6}" type="pres">
      <dgm:prSet presAssocID="{EEBA7434-BF0F-4338-87AC-F53ACEAC0979}" presName="childText" presStyleLbl="bgAcc1" presStyleIdx="1" presStyleCnt="4" custScaleX="152606">
        <dgm:presLayoutVars>
          <dgm:bulletEnabled val="1"/>
        </dgm:presLayoutVars>
      </dgm:prSet>
      <dgm:spPr/>
    </dgm:pt>
    <dgm:pt modelId="{027D1101-61B8-43C6-8102-9A7797A359CA}" type="pres">
      <dgm:prSet presAssocID="{9BD0C0C7-C28B-4904-8CBB-898A97FEDFF5}" presName="root" presStyleCnt="0"/>
      <dgm:spPr/>
    </dgm:pt>
    <dgm:pt modelId="{DD325E51-9110-4726-B08D-2E50C45AA3AA}" type="pres">
      <dgm:prSet presAssocID="{9BD0C0C7-C28B-4904-8CBB-898A97FEDFF5}" presName="rootComposite" presStyleCnt="0"/>
      <dgm:spPr/>
    </dgm:pt>
    <dgm:pt modelId="{38A94C3D-5CA5-4059-847C-EAC146507437}" type="pres">
      <dgm:prSet presAssocID="{9BD0C0C7-C28B-4904-8CBB-898A97FEDFF5}" presName="rootText" presStyleLbl="node1" presStyleIdx="1" presStyleCnt="2"/>
      <dgm:spPr/>
    </dgm:pt>
    <dgm:pt modelId="{6067EE35-4675-443D-9D85-082597B9F326}" type="pres">
      <dgm:prSet presAssocID="{9BD0C0C7-C28B-4904-8CBB-898A97FEDFF5}" presName="rootConnector" presStyleLbl="node1" presStyleIdx="1" presStyleCnt="2"/>
      <dgm:spPr/>
    </dgm:pt>
    <dgm:pt modelId="{495A5912-B271-4DEC-95B1-CB019C79C73C}" type="pres">
      <dgm:prSet presAssocID="{9BD0C0C7-C28B-4904-8CBB-898A97FEDFF5}" presName="childShape" presStyleCnt="0"/>
      <dgm:spPr/>
    </dgm:pt>
    <dgm:pt modelId="{6A39B716-E61B-4378-A030-1179AE530CF2}" type="pres">
      <dgm:prSet presAssocID="{558B01F1-CFAB-449D-9A72-3EB3370B005F}" presName="Name13" presStyleLbl="parChTrans1D2" presStyleIdx="2" presStyleCnt="4"/>
      <dgm:spPr/>
    </dgm:pt>
    <dgm:pt modelId="{96A87567-D3B0-41D9-B837-BFA54C76C60A}" type="pres">
      <dgm:prSet presAssocID="{1F5986A9-956E-47E1-9BD3-93AF4552E219}" presName="childText" presStyleLbl="bgAcc1" presStyleIdx="2" presStyleCnt="4" custScaleX="216954">
        <dgm:presLayoutVars>
          <dgm:bulletEnabled val="1"/>
        </dgm:presLayoutVars>
      </dgm:prSet>
      <dgm:spPr/>
    </dgm:pt>
    <dgm:pt modelId="{524E9882-30CB-4798-931D-EFB91603AE98}" type="pres">
      <dgm:prSet presAssocID="{88AB6907-2A66-4B4E-AF62-6625A838B047}" presName="Name13" presStyleLbl="parChTrans1D2" presStyleIdx="3" presStyleCnt="4"/>
      <dgm:spPr/>
    </dgm:pt>
    <dgm:pt modelId="{22E01464-9CF0-4CCF-9190-E0552D4197C3}" type="pres">
      <dgm:prSet presAssocID="{D7A60217-4EFE-4F26-87B3-B799CEDBF810}" presName="childText" presStyleLbl="bgAcc1" presStyleIdx="3" presStyleCnt="4" custScaleX="217148">
        <dgm:presLayoutVars>
          <dgm:bulletEnabled val="1"/>
        </dgm:presLayoutVars>
      </dgm:prSet>
      <dgm:spPr/>
    </dgm:pt>
  </dgm:ptLst>
  <dgm:cxnLst>
    <dgm:cxn modelId="{F1903A0D-2BAC-4756-8258-211AF7B9DA1F}" srcId="{9BD0C0C7-C28B-4904-8CBB-898A97FEDFF5}" destId="{1F5986A9-956E-47E1-9BD3-93AF4552E219}" srcOrd="0" destOrd="0" parTransId="{558B01F1-CFAB-449D-9A72-3EB3370B005F}" sibTransId="{86F74488-9948-46BE-A513-4CC1AB18ADD5}"/>
    <dgm:cxn modelId="{B039A812-8E58-4747-A784-7E2A5E23A04C}" type="presOf" srcId="{704BB59D-B09E-4B3E-870E-EDC8CCBE4D01}" destId="{0468DDA3-8545-4744-A67E-90C812A69745}" srcOrd="0" destOrd="0" presId="urn:microsoft.com/office/officeart/2005/8/layout/hierarchy3"/>
    <dgm:cxn modelId="{9BE65C14-4FBB-4047-9396-627F3465213D}" type="presOf" srcId="{9BD0C0C7-C28B-4904-8CBB-898A97FEDFF5}" destId="{38A94C3D-5CA5-4059-847C-EAC146507437}" srcOrd="0" destOrd="0" presId="urn:microsoft.com/office/officeart/2005/8/layout/hierarchy3"/>
    <dgm:cxn modelId="{4FBEF115-15C8-4BE6-AA89-623D24DAA9A6}" srcId="{9BD0C0C7-C28B-4904-8CBB-898A97FEDFF5}" destId="{D7A60217-4EFE-4F26-87B3-B799CEDBF810}" srcOrd="1" destOrd="0" parTransId="{88AB6907-2A66-4B4E-AF62-6625A838B047}" sibTransId="{9E7A1FA7-9CF1-4B1E-8827-8156049B4D32}"/>
    <dgm:cxn modelId="{E00F551B-2BF9-4D60-BF48-010912F8FB99}" type="presOf" srcId="{9E280449-4E5C-4A41-B3AC-7BEA0E689255}" destId="{96A87567-D3B0-41D9-B837-BFA54C76C60A}" srcOrd="0" destOrd="1" presId="urn:microsoft.com/office/officeart/2005/8/layout/hierarchy3"/>
    <dgm:cxn modelId="{4E5B7A27-E9D0-4378-B937-98902CE920EB}" srcId="{5E3D92D2-F4EF-43A2-9373-15FEED346EE9}" destId="{84E86F86-0A61-4AA1-81E3-67378893EBF2}" srcOrd="0" destOrd="0" parTransId="{704BB59D-B09E-4B3E-870E-EDC8CCBE4D01}" sibTransId="{AA2EEABE-DC59-4CCA-A53D-7380657FF5BB}"/>
    <dgm:cxn modelId="{8240832A-7893-40A3-8647-829A32797FEF}" type="presOf" srcId="{84E86F86-0A61-4AA1-81E3-67378893EBF2}" destId="{916B0259-E92D-4216-9514-53D5DFE05AE6}" srcOrd="0" destOrd="0" presId="urn:microsoft.com/office/officeart/2005/8/layout/hierarchy3"/>
    <dgm:cxn modelId="{4DBD0664-8C88-4789-A542-2D7B70C3D839}" type="presOf" srcId="{79D6EF89-69ED-484A-912F-75FD82FA89E0}" destId="{22E01464-9CF0-4CCF-9190-E0552D4197C3}" srcOrd="0" destOrd="1" presId="urn:microsoft.com/office/officeart/2005/8/layout/hierarchy3"/>
    <dgm:cxn modelId="{6F5DD46A-AACC-4D63-AC22-FAC98C94703B}" srcId="{678C6DA9-C415-4E3A-9DEE-790FB3CF4F05}" destId="{9BD0C0C7-C28B-4904-8CBB-898A97FEDFF5}" srcOrd="1" destOrd="0" parTransId="{D31CC513-16EC-422D-AFA9-E00DBF148CF0}" sibTransId="{8890036C-6599-4283-8755-4CD3115ABB46}"/>
    <dgm:cxn modelId="{600E446B-5E28-4DFC-9279-61E4F44069DA}" type="presOf" srcId="{EEBA7434-BF0F-4338-87AC-F53ACEAC0979}" destId="{7BFBB9D5-E6D8-476D-BD64-7FE86071C1C6}" srcOrd="0" destOrd="0" presId="urn:microsoft.com/office/officeart/2005/8/layout/hierarchy3"/>
    <dgm:cxn modelId="{598E8F75-38F8-4001-B10A-A8331052B3C9}" type="presOf" srcId="{1F5986A9-956E-47E1-9BD3-93AF4552E219}" destId="{96A87567-D3B0-41D9-B837-BFA54C76C60A}" srcOrd="0" destOrd="0" presId="urn:microsoft.com/office/officeart/2005/8/layout/hierarchy3"/>
    <dgm:cxn modelId="{08F2E67C-08C5-49DF-9328-FBB5D8106074}" type="presOf" srcId="{558B01F1-CFAB-449D-9A72-3EB3370B005F}" destId="{6A39B716-E61B-4378-A030-1179AE530CF2}" srcOrd="0" destOrd="0" presId="urn:microsoft.com/office/officeart/2005/8/layout/hierarchy3"/>
    <dgm:cxn modelId="{98112381-8D4E-4570-A260-7D0A5313201B}" type="presOf" srcId="{5E3D92D2-F4EF-43A2-9373-15FEED346EE9}" destId="{7EF9A0FF-60C4-4DE9-98E6-6E22BBBAC7D9}" srcOrd="0" destOrd="0" presId="urn:microsoft.com/office/officeart/2005/8/layout/hierarchy3"/>
    <dgm:cxn modelId="{586D8C83-92AF-4783-A421-B2BA6D8D8077}" type="presOf" srcId="{678C6DA9-C415-4E3A-9DEE-790FB3CF4F05}" destId="{2B8F35E9-7AE0-4EA0-B240-7CAC8889D15B}" srcOrd="0" destOrd="0" presId="urn:microsoft.com/office/officeart/2005/8/layout/hierarchy3"/>
    <dgm:cxn modelId="{B87A408C-459B-4249-8F22-2146D2253151}" type="presOf" srcId="{E1693513-5710-473A-AAF6-4751DCC70979}" destId="{916B0259-E92D-4216-9514-53D5DFE05AE6}" srcOrd="0" destOrd="2" presId="urn:microsoft.com/office/officeart/2005/8/layout/hierarchy3"/>
    <dgm:cxn modelId="{1A21098E-E47B-4EA3-BA71-19F00C08DC61}" type="presOf" srcId="{443E0F97-44C7-4C8F-B946-DFC9F4256CC5}" destId="{7BFBB9D5-E6D8-476D-BD64-7FE86071C1C6}" srcOrd="0" destOrd="1" presId="urn:microsoft.com/office/officeart/2005/8/layout/hierarchy3"/>
    <dgm:cxn modelId="{B96676A4-9BC4-4836-85DD-A40BE7268FD4}" srcId="{D7A60217-4EFE-4F26-87B3-B799CEDBF810}" destId="{79D6EF89-69ED-484A-912F-75FD82FA89E0}" srcOrd="0" destOrd="0" parTransId="{2026F276-877F-4F0B-9334-3736BF040212}" sibTransId="{2116E4BF-778B-4A40-81E9-FF90089C53EE}"/>
    <dgm:cxn modelId="{D705C9B0-A4D9-4DA4-B21E-4E7948B3F057}" type="presOf" srcId="{5E3D92D2-F4EF-43A2-9373-15FEED346EE9}" destId="{470D428C-317A-4F4F-94D8-30A573BE76FA}" srcOrd="1" destOrd="0" presId="urn:microsoft.com/office/officeart/2005/8/layout/hierarchy3"/>
    <dgm:cxn modelId="{FDAF1AB1-8380-4FF0-9D54-0FAD2C1C4755}" srcId="{678C6DA9-C415-4E3A-9DEE-790FB3CF4F05}" destId="{5E3D92D2-F4EF-43A2-9373-15FEED346EE9}" srcOrd="0" destOrd="0" parTransId="{1E879DC3-FB2E-4794-B933-59754D430E54}" sibTransId="{90CC5919-F12A-4639-AB53-2C94F1980DFA}"/>
    <dgm:cxn modelId="{7362D2C4-8ED0-4F5A-9B2A-E569A5AB3A59}" srcId="{84E86F86-0A61-4AA1-81E3-67378893EBF2}" destId="{E1693513-5710-473A-AAF6-4751DCC70979}" srcOrd="1" destOrd="0" parTransId="{6B40756D-E235-4AAC-A3C0-4052EE2AA734}" sibTransId="{4483D7B3-AD41-4382-82C7-248FE505B871}"/>
    <dgm:cxn modelId="{4FCB6CCC-E85C-4ACD-9C7F-84308779DD8A}" type="presOf" srcId="{7B679E58-2B8B-4A2E-B36D-547C5E30069D}" destId="{134837E2-CCDE-46B4-ABC0-6A92E1A2EE2E}" srcOrd="0" destOrd="0" presId="urn:microsoft.com/office/officeart/2005/8/layout/hierarchy3"/>
    <dgm:cxn modelId="{BC1220D3-B2A5-42C5-89FD-4B1B8CEC2608}" type="presOf" srcId="{D7A60217-4EFE-4F26-87B3-B799CEDBF810}" destId="{22E01464-9CF0-4CCF-9190-E0552D4197C3}" srcOrd="0" destOrd="0" presId="urn:microsoft.com/office/officeart/2005/8/layout/hierarchy3"/>
    <dgm:cxn modelId="{EAB646D4-B61B-4450-9ACB-814A3CA4E631}" srcId="{84E86F86-0A61-4AA1-81E3-67378893EBF2}" destId="{35FC6E09-7E89-42A2-A8A1-5E94BCDB849D}" srcOrd="0" destOrd="0" parTransId="{D0CE50E3-0771-47BB-85E4-E47165F4096C}" sibTransId="{D2A48BCE-103B-4D38-BB75-5BEE5F7253FE}"/>
    <dgm:cxn modelId="{41F7A3D6-3678-4168-A3D6-8958608C0AEE}" type="presOf" srcId="{9BD0C0C7-C28B-4904-8CBB-898A97FEDFF5}" destId="{6067EE35-4675-443D-9D85-082597B9F326}" srcOrd="1" destOrd="0" presId="urn:microsoft.com/office/officeart/2005/8/layout/hierarchy3"/>
    <dgm:cxn modelId="{947D69E0-1A7F-4DE0-990C-845E2D78A8F6}" type="presOf" srcId="{88AB6907-2A66-4B4E-AF62-6625A838B047}" destId="{524E9882-30CB-4798-931D-EFB91603AE98}" srcOrd="0" destOrd="0" presId="urn:microsoft.com/office/officeart/2005/8/layout/hierarchy3"/>
    <dgm:cxn modelId="{47DC96EC-1DCA-4E63-B8E0-607B9165D5C9}" srcId="{5E3D92D2-F4EF-43A2-9373-15FEED346EE9}" destId="{EEBA7434-BF0F-4338-87AC-F53ACEAC0979}" srcOrd="1" destOrd="0" parTransId="{7B679E58-2B8B-4A2E-B36D-547C5E30069D}" sibTransId="{067C3770-F9F2-4E03-9EA6-72E690FA5FB2}"/>
    <dgm:cxn modelId="{7B03F7F0-4966-472E-8CC8-7C203F9F1CE1}" srcId="{1F5986A9-956E-47E1-9BD3-93AF4552E219}" destId="{9E280449-4E5C-4A41-B3AC-7BEA0E689255}" srcOrd="0" destOrd="0" parTransId="{CF166BD7-0FBE-4600-8231-D959289CF3C1}" sibTransId="{0CC383B0-EC27-46C7-BCA1-8F1B1FCFF244}"/>
    <dgm:cxn modelId="{8298ACF5-2444-4C7E-8117-8E60056FCC23}" type="presOf" srcId="{35FC6E09-7E89-42A2-A8A1-5E94BCDB849D}" destId="{916B0259-E92D-4216-9514-53D5DFE05AE6}" srcOrd="0" destOrd="1" presId="urn:microsoft.com/office/officeart/2005/8/layout/hierarchy3"/>
    <dgm:cxn modelId="{8621BDF6-32DC-4FE5-A819-F3CD664DC9D8}" srcId="{EEBA7434-BF0F-4338-87AC-F53ACEAC0979}" destId="{443E0F97-44C7-4C8F-B946-DFC9F4256CC5}" srcOrd="0" destOrd="0" parTransId="{0FC7B977-FF33-4EFE-B47F-C0FB9FBCCFB8}" sibTransId="{8125ECE1-91E8-41EC-AB0A-8EB5ECCDF9D5}"/>
    <dgm:cxn modelId="{2E0D688D-8DAA-4186-8339-FC7CF81561EB}" type="presParOf" srcId="{2B8F35E9-7AE0-4EA0-B240-7CAC8889D15B}" destId="{EE486A8E-CD3F-43AE-B9CE-E9E496E2E7C1}" srcOrd="0" destOrd="0" presId="urn:microsoft.com/office/officeart/2005/8/layout/hierarchy3"/>
    <dgm:cxn modelId="{137A15BB-13D8-401B-8934-A31D9D05E5DC}" type="presParOf" srcId="{EE486A8E-CD3F-43AE-B9CE-E9E496E2E7C1}" destId="{1ED70A5B-E3A4-4DDB-8F8D-AAC3F8B52B72}" srcOrd="0" destOrd="0" presId="urn:microsoft.com/office/officeart/2005/8/layout/hierarchy3"/>
    <dgm:cxn modelId="{50A592E4-B938-445C-81A3-C588948F7C60}" type="presParOf" srcId="{1ED70A5B-E3A4-4DDB-8F8D-AAC3F8B52B72}" destId="{7EF9A0FF-60C4-4DE9-98E6-6E22BBBAC7D9}" srcOrd="0" destOrd="0" presId="urn:microsoft.com/office/officeart/2005/8/layout/hierarchy3"/>
    <dgm:cxn modelId="{CFC29463-BB58-4999-AD63-80BEEC3D9E3A}" type="presParOf" srcId="{1ED70A5B-E3A4-4DDB-8F8D-AAC3F8B52B72}" destId="{470D428C-317A-4F4F-94D8-30A573BE76FA}" srcOrd="1" destOrd="0" presId="urn:microsoft.com/office/officeart/2005/8/layout/hierarchy3"/>
    <dgm:cxn modelId="{D4EC9978-A7B4-446F-A5B3-94AF360BFEB1}" type="presParOf" srcId="{EE486A8E-CD3F-43AE-B9CE-E9E496E2E7C1}" destId="{0A3653A7-4635-4D17-8928-9580073C8A5A}" srcOrd="1" destOrd="0" presId="urn:microsoft.com/office/officeart/2005/8/layout/hierarchy3"/>
    <dgm:cxn modelId="{C91E3726-7D30-4D2E-91D0-933B258B0075}" type="presParOf" srcId="{0A3653A7-4635-4D17-8928-9580073C8A5A}" destId="{0468DDA3-8545-4744-A67E-90C812A69745}" srcOrd="0" destOrd="0" presId="urn:microsoft.com/office/officeart/2005/8/layout/hierarchy3"/>
    <dgm:cxn modelId="{8D86D6D6-B007-4327-A201-5D76D148B138}" type="presParOf" srcId="{0A3653A7-4635-4D17-8928-9580073C8A5A}" destId="{916B0259-E92D-4216-9514-53D5DFE05AE6}" srcOrd="1" destOrd="0" presId="urn:microsoft.com/office/officeart/2005/8/layout/hierarchy3"/>
    <dgm:cxn modelId="{F45B47EB-3083-4A72-ACFD-141A59F844A6}" type="presParOf" srcId="{0A3653A7-4635-4D17-8928-9580073C8A5A}" destId="{134837E2-CCDE-46B4-ABC0-6A92E1A2EE2E}" srcOrd="2" destOrd="0" presId="urn:microsoft.com/office/officeart/2005/8/layout/hierarchy3"/>
    <dgm:cxn modelId="{068571D0-223A-4B1A-9C1C-3055CB6449F3}" type="presParOf" srcId="{0A3653A7-4635-4D17-8928-9580073C8A5A}" destId="{7BFBB9D5-E6D8-476D-BD64-7FE86071C1C6}" srcOrd="3" destOrd="0" presId="urn:microsoft.com/office/officeart/2005/8/layout/hierarchy3"/>
    <dgm:cxn modelId="{D3B16F0A-33D3-4FCA-86C3-A6D8D5F82AFC}" type="presParOf" srcId="{2B8F35E9-7AE0-4EA0-B240-7CAC8889D15B}" destId="{027D1101-61B8-43C6-8102-9A7797A359CA}" srcOrd="1" destOrd="0" presId="urn:microsoft.com/office/officeart/2005/8/layout/hierarchy3"/>
    <dgm:cxn modelId="{3F57982A-CE24-4C2C-8630-88DD046D7D6B}" type="presParOf" srcId="{027D1101-61B8-43C6-8102-9A7797A359CA}" destId="{DD325E51-9110-4726-B08D-2E50C45AA3AA}" srcOrd="0" destOrd="0" presId="urn:microsoft.com/office/officeart/2005/8/layout/hierarchy3"/>
    <dgm:cxn modelId="{5EC2DCFA-C780-4A86-9153-8E6E51342AB2}" type="presParOf" srcId="{DD325E51-9110-4726-B08D-2E50C45AA3AA}" destId="{38A94C3D-5CA5-4059-847C-EAC146507437}" srcOrd="0" destOrd="0" presId="urn:microsoft.com/office/officeart/2005/8/layout/hierarchy3"/>
    <dgm:cxn modelId="{2E6CEFB3-CE96-4C95-A4D1-D6CE1FB7ACE6}" type="presParOf" srcId="{DD325E51-9110-4726-B08D-2E50C45AA3AA}" destId="{6067EE35-4675-443D-9D85-082597B9F326}" srcOrd="1" destOrd="0" presId="urn:microsoft.com/office/officeart/2005/8/layout/hierarchy3"/>
    <dgm:cxn modelId="{854126DC-E560-4650-A6D1-923A905EAA42}" type="presParOf" srcId="{027D1101-61B8-43C6-8102-9A7797A359CA}" destId="{495A5912-B271-4DEC-95B1-CB019C79C73C}" srcOrd="1" destOrd="0" presId="urn:microsoft.com/office/officeart/2005/8/layout/hierarchy3"/>
    <dgm:cxn modelId="{E8C30B93-4A8D-4149-8E8C-7C6A6D208EAE}" type="presParOf" srcId="{495A5912-B271-4DEC-95B1-CB019C79C73C}" destId="{6A39B716-E61B-4378-A030-1179AE530CF2}" srcOrd="0" destOrd="0" presId="urn:microsoft.com/office/officeart/2005/8/layout/hierarchy3"/>
    <dgm:cxn modelId="{E2D87530-2657-4481-9E00-6F12DFD5EF1F}" type="presParOf" srcId="{495A5912-B271-4DEC-95B1-CB019C79C73C}" destId="{96A87567-D3B0-41D9-B837-BFA54C76C60A}" srcOrd="1" destOrd="0" presId="urn:microsoft.com/office/officeart/2005/8/layout/hierarchy3"/>
    <dgm:cxn modelId="{944D0F8B-895C-499E-A26C-FA36C19D0772}" type="presParOf" srcId="{495A5912-B271-4DEC-95B1-CB019C79C73C}" destId="{524E9882-30CB-4798-931D-EFB91603AE98}" srcOrd="2" destOrd="0" presId="urn:microsoft.com/office/officeart/2005/8/layout/hierarchy3"/>
    <dgm:cxn modelId="{8059C2E1-6C3F-4B67-9980-F0C01272AD11}" type="presParOf" srcId="{495A5912-B271-4DEC-95B1-CB019C79C73C}" destId="{22E01464-9CF0-4CCF-9190-E0552D4197C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8C6DA9-C415-4E3A-9DEE-790FB3CF4F0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3D92D2-F4EF-43A2-9373-15FEED346EE9}">
      <dgm:prSet/>
      <dgm:spPr/>
      <dgm:t>
        <a:bodyPr/>
        <a:lstStyle/>
        <a:p>
          <a:r>
            <a:rPr lang="fr-FR" b="1" i="0" dirty="0" err="1"/>
            <a:t>Upwork</a:t>
          </a:r>
          <a:r>
            <a:rPr lang="fr-FR" b="1" i="0" dirty="0"/>
            <a:t> </a:t>
          </a:r>
          <a:endParaRPr lang="fr-FR" dirty="0"/>
        </a:p>
      </dgm:t>
    </dgm:pt>
    <dgm:pt modelId="{1E879DC3-FB2E-4794-B933-59754D430E54}" type="parTrans" cxnId="{FDAF1AB1-8380-4FF0-9D54-0FAD2C1C4755}">
      <dgm:prSet/>
      <dgm:spPr/>
      <dgm:t>
        <a:bodyPr/>
        <a:lstStyle/>
        <a:p>
          <a:endParaRPr lang="fr-FR"/>
        </a:p>
      </dgm:t>
    </dgm:pt>
    <dgm:pt modelId="{90CC5919-F12A-4639-AB53-2C94F1980DFA}" type="sibTrans" cxnId="{FDAF1AB1-8380-4FF0-9D54-0FAD2C1C4755}">
      <dgm:prSet/>
      <dgm:spPr/>
      <dgm:t>
        <a:bodyPr/>
        <a:lstStyle/>
        <a:p>
          <a:endParaRPr lang="fr-FR"/>
        </a:p>
      </dgm:t>
    </dgm:pt>
    <dgm:pt modelId="{35FC6E09-7E89-42A2-A8A1-5E94BCDB849D}">
      <dgm:prSet/>
      <dgm:spPr/>
      <dgm:t>
        <a:bodyPr/>
        <a:lstStyle/>
        <a:p>
          <a:r>
            <a:rPr lang="en-US" b="0" i="0" dirty="0"/>
            <a:t>Upwork handles</a:t>
          </a:r>
          <a:endParaRPr lang="fr-FR" dirty="0"/>
        </a:p>
      </dgm:t>
    </dgm:pt>
    <dgm:pt modelId="{D0CE50E3-0771-47BB-85E4-E47165F4096C}" type="parTrans" cxnId="{EAB646D4-B61B-4450-9ACB-814A3CA4E631}">
      <dgm:prSet/>
      <dgm:spPr/>
      <dgm:t>
        <a:bodyPr/>
        <a:lstStyle/>
        <a:p>
          <a:endParaRPr lang="fr-FR"/>
        </a:p>
      </dgm:t>
    </dgm:pt>
    <dgm:pt modelId="{D2A48BCE-103B-4D38-BB75-5BEE5F7253FE}" type="sibTrans" cxnId="{EAB646D4-B61B-4450-9ACB-814A3CA4E631}">
      <dgm:prSet/>
      <dgm:spPr/>
      <dgm:t>
        <a:bodyPr/>
        <a:lstStyle/>
        <a:p>
          <a:endParaRPr lang="fr-FR"/>
        </a:p>
      </dgm:t>
    </dgm:pt>
    <dgm:pt modelId="{9BD0C0C7-C28B-4904-8CBB-898A97FEDFF5}">
      <dgm:prSet/>
      <dgm:spPr/>
      <dgm:t>
        <a:bodyPr/>
        <a:lstStyle/>
        <a:p>
          <a:r>
            <a:rPr lang="fr-FR" b="1" i="0" dirty="0"/>
            <a:t>Clients </a:t>
          </a:r>
          <a:r>
            <a:rPr lang="fr-FR" b="1" i="0" dirty="0" err="1"/>
            <a:t>from</a:t>
          </a:r>
          <a:r>
            <a:rPr lang="fr-FR" b="1" i="0" dirty="0"/>
            <a:t> </a:t>
          </a:r>
          <a:r>
            <a:rPr lang="fr-FR" b="1" i="0" dirty="0" err="1"/>
            <a:t>Your</a:t>
          </a:r>
          <a:r>
            <a:rPr lang="fr-FR" b="1" i="0" dirty="0"/>
            <a:t> </a:t>
          </a:r>
          <a:r>
            <a:rPr lang="fr-FR" b="1" i="0" dirty="0" err="1"/>
            <a:t>Ads</a:t>
          </a:r>
          <a:endParaRPr lang="fr-FR" dirty="0"/>
        </a:p>
      </dgm:t>
    </dgm:pt>
    <dgm:pt modelId="{D31CC513-16EC-422D-AFA9-E00DBF148CF0}" type="parTrans" cxnId="{6F5DD46A-AACC-4D63-AC22-FAC98C94703B}">
      <dgm:prSet/>
      <dgm:spPr/>
      <dgm:t>
        <a:bodyPr/>
        <a:lstStyle/>
        <a:p>
          <a:endParaRPr lang="fr-FR"/>
        </a:p>
      </dgm:t>
    </dgm:pt>
    <dgm:pt modelId="{8890036C-6599-4283-8755-4CD3115ABB46}" type="sibTrans" cxnId="{6F5DD46A-AACC-4D63-AC22-FAC98C94703B}">
      <dgm:prSet/>
      <dgm:spPr/>
      <dgm:t>
        <a:bodyPr/>
        <a:lstStyle/>
        <a:p>
          <a:endParaRPr lang="fr-FR"/>
        </a:p>
      </dgm:t>
    </dgm:pt>
    <dgm:pt modelId="{1F5986A9-956E-47E1-9BD3-93AF4552E219}">
      <dgm:prSet/>
      <dgm:spPr/>
      <dgm:t>
        <a:bodyPr/>
        <a:lstStyle/>
        <a:p>
          <a:r>
            <a:rPr lang="en-US" b="0" i="0" dirty="0"/>
            <a:t>You manage</a:t>
          </a:r>
          <a:endParaRPr lang="fr-FR" dirty="0"/>
        </a:p>
      </dgm:t>
    </dgm:pt>
    <dgm:pt modelId="{558B01F1-CFAB-449D-9A72-3EB3370B005F}" type="parTrans" cxnId="{F1903A0D-2BAC-4756-8258-211AF7B9DA1F}">
      <dgm:prSet/>
      <dgm:spPr/>
      <dgm:t>
        <a:bodyPr/>
        <a:lstStyle/>
        <a:p>
          <a:endParaRPr lang="fr-FR"/>
        </a:p>
      </dgm:t>
    </dgm:pt>
    <dgm:pt modelId="{86F74488-9948-46BE-A513-4CC1AB18ADD5}" type="sibTrans" cxnId="{F1903A0D-2BAC-4756-8258-211AF7B9DA1F}">
      <dgm:prSet/>
      <dgm:spPr/>
      <dgm:t>
        <a:bodyPr/>
        <a:lstStyle/>
        <a:p>
          <a:endParaRPr lang="fr-FR"/>
        </a:p>
      </dgm:t>
    </dgm:pt>
    <dgm:pt modelId="{316CB903-A2D7-4CFE-AB3E-F0904C856B4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Flexibility in setting</a:t>
          </a:r>
          <a:endParaRPr lang="fr-FR" dirty="0"/>
        </a:p>
      </dgm:t>
    </dgm:pt>
    <dgm:pt modelId="{DC7D1F6A-D6AC-4EB4-BF04-9AA06233C82D}" type="parTrans" cxnId="{2970BABD-631C-44CD-BE22-FE7C7D2B4523}">
      <dgm:prSet/>
      <dgm:spPr/>
      <dgm:t>
        <a:bodyPr/>
        <a:lstStyle/>
        <a:p>
          <a:endParaRPr lang="fr-FR"/>
        </a:p>
      </dgm:t>
    </dgm:pt>
    <dgm:pt modelId="{30835542-87CD-4C59-A583-9221168B55EF}" type="sibTrans" cxnId="{2970BABD-631C-44CD-BE22-FE7C7D2B4523}">
      <dgm:prSet/>
      <dgm:spPr/>
      <dgm:t>
        <a:bodyPr/>
        <a:lstStyle/>
        <a:p>
          <a:endParaRPr lang="fr-FR"/>
        </a:p>
      </dgm:t>
    </dgm:pt>
    <dgm:pt modelId="{E764BD7A-1A32-4D91-B5ED-8515D75F5285}">
      <dgm:prSet/>
      <dgm:spPr/>
      <dgm:t>
        <a:bodyPr/>
        <a:lstStyle/>
        <a:p>
          <a:r>
            <a:rPr lang="en-US" b="0" i="0" dirty="0"/>
            <a:t>payments, </a:t>
          </a:r>
          <a:endParaRPr lang="fr-FR" dirty="0"/>
        </a:p>
      </dgm:t>
    </dgm:pt>
    <dgm:pt modelId="{4998A109-4440-457E-BB17-855E80003072}" type="parTrans" cxnId="{A08C0E01-71AC-4E67-AF70-20FD328C0734}">
      <dgm:prSet/>
      <dgm:spPr/>
      <dgm:t>
        <a:bodyPr/>
        <a:lstStyle/>
        <a:p>
          <a:endParaRPr lang="fr-FR"/>
        </a:p>
      </dgm:t>
    </dgm:pt>
    <dgm:pt modelId="{74F56527-7BCE-4F96-BAFB-6D05BE45846E}" type="sibTrans" cxnId="{A08C0E01-71AC-4E67-AF70-20FD328C0734}">
      <dgm:prSet/>
      <dgm:spPr/>
      <dgm:t>
        <a:bodyPr/>
        <a:lstStyle/>
        <a:p>
          <a:endParaRPr lang="fr-FR"/>
        </a:p>
      </dgm:t>
    </dgm:pt>
    <dgm:pt modelId="{9AF994E3-8CF4-463C-8BD0-2F213511D940}">
      <dgm:prSet/>
      <dgm:spPr/>
      <dgm:t>
        <a:bodyPr/>
        <a:lstStyle/>
        <a:p>
          <a:r>
            <a:rPr lang="en-US" b="0" i="0" dirty="0"/>
            <a:t>contracts,</a:t>
          </a:r>
          <a:endParaRPr lang="fr-FR" dirty="0"/>
        </a:p>
      </dgm:t>
    </dgm:pt>
    <dgm:pt modelId="{C862E750-2E32-4EB1-89CE-3945E9ADC6A8}" type="parTrans" cxnId="{BBD1C9FB-79CF-4A1A-B268-37BD5651E48F}">
      <dgm:prSet/>
      <dgm:spPr/>
      <dgm:t>
        <a:bodyPr/>
        <a:lstStyle/>
        <a:p>
          <a:endParaRPr lang="fr-FR"/>
        </a:p>
      </dgm:t>
    </dgm:pt>
    <dgm:pt modelId="{51EC2C1F-5D1A-4676-A48A-B3AC7930C015}" type="sibTrans" cxnId="{BBD1C9FB-79CF-4A1A-B268-37BD5651E48F}">
      <dgm:prSet/>
      <dgm:spPr/>
      <dgm:t>
        <a:bodyPr/>
        <a:lstStyle/>
        <a:p>
          <a:endParaRPr lang="fr-FR"/>
        </a:p>
      </dgm:t>
    </dgm:pt>
    <dgm:pt modelId="{DF9F079D-8FC9-4822-B306-916F7C7BFF81}">
      <dgm:prSet/>
      <dgm:spPr/>
      <dgm:t>
        <a:bodyPr/>
        <a:lstStyle/>
        <a:p>
          <a:r>
            <a:rPr lang="en-US" b="0" i="0" dirty="0"/>
            <a:t>dispute resolution.</a:t>
          </a:r>
          <a:endParaRPr lang="fr-FR" dirty="0"/>
        </a:p>
      </dgm:t>
    </dgm:pt>
    <dgm:pt modelId="{D9A771D9-9BFD-45E7-BCE8-E5F57E22DB35}" type="parTrans" cxnId="{E0CE58A0-ECB0-47A4-9CF8-133CAACBC591}">
      <dgm:prSet/>
      <dgm:spPr/>
      <dgm:t>
        <a:bodyPr/>
        <a:lstStyle/>
        <a:p>
          <a:endParaRPr lang="fr-FR"/>
        </a:p>
      </dgm:t>
    </dgm:pt>
    <dgm:pt modelId="{5350AE59-1BC2-4237-9EAA-B9879D49F527}" type="sibTrans" cxnId="{E0CE58A0-ECB0-47A4-9CF8-133CAACBC591}">
      <dgm:prSet/>
      <dgm:spPr/>
      <dgm:t>
        <a:bodyPr/>
        <a:lstStyle/>
        <a:p>
          <a:endParaRPr lang="fr-FR"/>
        </a:p>
      </dgm:t>
    </dgm:pt>
    <dgm:pt modelId="{A6616ED1-154E-4CA1-B997-DF81B51F3492}">
      <dgm:prSet/>
      <dgm:spPr/>
      <dgm:t>
        <a:bodyPr/>
        <a:lstStyle/>
        <a:p>
          <a:r>
            <a:rPr lang="en-US" b="0" i="0" dirty="0"/>
            <a:t>contracts, </a:t>
          </a:r>
          <a:endParaRPr lang="fr-FR" dirty="0"/>
        </a:p>
      </dgm:t>
    </dgm:pt>
    <dgm:pt modelId="{2B900A80-C0BF-4C34-9C17-77790850B88B}" type="parTrans" cxnId="{526FE533-EDA7-4634-9237-F35672A4CB88}">
      <dgm:prSet/>
      <dgm:spPr/>
      <dgm:t>
        <a:bodyPr/>
        <a:lstStyle/>
        <a:p>
          <a:endParaRPr lang="fr-FR"/>
        </a:p>
      </dgm:t>
    </dgm:pt>
    <dgm:pt modelId="{CB242F7F-1A88-4813-96AF-BC53845972A2}" type="sibTrans" cxnId="{526FE533-EDA7-4634-9237-F35672A4CB88}">
      <dgm:prSet/>
      <dgm:spPr/>
      <dgm:t>
        <a:bodyPr/>
        <a:lstStyle/>
        <a:p>
          <a:endParaRPr lang="fr-FR"/>
        </a:p>
      </dgm:t>
    </dgm:pt>
    <dgm:pt modelId="{1341E523-5636-4BED-BFE5-0D263097EADE}">
      <dgm:prSet/>
      <dgm:spPr/>
      <dgm:t>
        <a:bodyPr/>
        <a:lstStyle/>
        <a:p>
          <a:r>
            <a:rPr lang="en-US" b="0" i="0" dirty="0"/>
            <a:t>payments</a:t>
          </a:r>
          <a:endParaRPr lang="fr-FR" dirty="0"/>
        </a:p>
      </dgm:t>
    </dgm:pt>
    <dgm:pt modelId="{DEC20F20-E513-45C3-AC7E-7E54743A02AF}" type="parTrans" cxnId="{88445C16-6554-4957-B87C-6AF13CAEF7C2}">
      <dgm:prSet/>
      <dgm:spPr/>
      <dgm:t>
        <a:bodyPr/>
        <a:lstStyle/>
        <a:p>
          <a:endParaRPr lang="fr-FR"/>
        </a:p>
      </dgm:t>
    </dgm:pt>
    <dgm:pt modelId="{E42EA53D-268A-468D-9EF4-0A4D75B3C2C4}" type="sibTrans" cxnId="{88445C16-6554-4957-B87C-6AF13CAEF7C2}">
      <dgm:prSet/>
      <dgm:spPr/>
      <dgm:t>
        <a:bodyPr/>
        <a:lstStyle/>
        <a:p>
          <a:endParaRPr lang="fr-FR"/>
        </a:p>
      </dgm:t>
    </dgm:pt>
    <dgm:pt modelId="{25F914DA-09EB-4A72-A184-A34583B5A9A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terms</a:t>
          </a:r>
          <a:endParaRPr lang="fr-FR" dirty="0"/>
        </a:p>
      </dgm:t>
    </dgm:pt>
    <dgm:pt modelId="{76A5DA47-06C2-4DCB-A0D3-D65F42084977}" type="parTrans" cxnId="{71FD2004-FEEF-4066-96D6-609A2B2DD03D}">
      <dgm:prSet/>
      <dgm:spPr/>
      <dgm:t>
        <a:bodyPr/>
        <a:lstStyle/>
        <a:p>
          <a:endParaRPr lang="fr-FR"/>
        </a:p>
      </dgm:t>
    </dgm:pt>
    <dgm:pt modelId="{83017CCA-9290-4AB7-BBF3-04E606C6C609}" type="sibTrans" cxnId="{71FD2004-FEEF-4066-96D6-609A2B2DD03D}">
      <dgm:prSet/>
      <dgm:spPr/>
      <dgm:t>
        <a:bodyPr/>
        <a:lstStyle/>
        <a:p>
          <a:endParaRPr lang="fr-FR"/>
        </a:p>
      </dgm:t>
    </dgm:pt>
    <dgm:pt modelId="{34EE7C11-5578-4A06-9603-C4DC5C0E4CB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policies.</a:t>
          </a:r>
          <a:endParaRPr lang="fr-FR" dirty="0"/>
        </a:p>
      </dgm:t>
    </dgm:pt>
    <dgm:pt modelId="{8A1C17BC-E5B1-408E-972C-0E4FA1C49905}" type="parTrans" cxnId="{65AA13B8-4304-4B76-9967-D492893BF172}">
      <dgm:prSet/>
      <dgm:spPr/>
      <dgm:t>
        <a:bodyPr/>
        <a:lstStyle/>
        <a:p>
          <a:endParaRPr lang="fr-FR"/>
        </a:p>
      </dgm:t>
    </dgm:pt>
    <dgm:pt modelId="{EAFD63C5-6E99-4484-88AE-49F79DEE3C94}" type="sibTrans" cxnId="{65AA13B8-4304-4B76-9967-D492893BF172}">
      <dgm:prSet/>
      <dgm:spPr/>
      <dgm:t>
        <a:bodyPr/>
        <a:lstStyle/>
        <a:p>
          <a:endParaRPr lang="fr-FR"/>
        </a:p>
      </dgm:t>
    </dgm:pt>
    <dgm:pt modelId="{2B8F35E9-7AE0-4EA0-B240-7CAC8889D15B}" type="pres">
      <dgm:prSet presAssocID="{678C6DA9-C415-4E3A-9DEE-790FB3CF4F0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486A8E-CD3F-43AE-B9CE-E9E496E2E7C1}" type="pres">
      <dgm:prSet presAssocID="{5E3D92D2-F4EF-43A2-9373-15FEED346EE9}" presName="root" presStyleCnt="0"/>
      <dgm:spPr/>
    </dgm:pt>
    <dgm:pt modelId="{1ED70A5B-E3A4-4DDB-8F8D-AAC3F8B52B72}" type="pres">
      <dgm:prSet presAssocID="{5E3D92D2-F4EF-43A2-9373-15FEED346EE9}" presName="rootComposite" presStyleCnt="0"/>
      <dgm:spPr/>
    </dgm:pt>
    <dgm:pt modelId="{7EF9A0FF-60C4-4DE9-98E6-6E22BBBAC7D9}" type="pres">
      <dgm:prSet presAssocID="{5E3D92D2-F4EF-43A2-9373-15FEED346EE9}" presName="rootText" presStyleLbl="node1" presStyleIdx="0" presStyleCnt="2"/>
      <dgm:spPr/>
    </dgm:pt>
    <dgm:pt modelId="{470D428C-317A-4F4F-94D8-30A573BE76FA}" type="pres">
      <dgm:prSet presAssocID="{5E3D92D2-F4EF-43A2-9373-15FEED346EE9}" presName="rootConnector" presStyleLbl="node1" presStyleIdx="0" presStyleCnt="2"/>
      <dgm:spPr/>
    </dgm:pt>
    <dgm:pt modelId="{0A3653A7-4635-4D17-8928-9580073C8A5A}" type="pres">
      <dgm:prSet presAssocID="{5E3D92D2-F4EF-43A2-9373-15FEED346EE9}" presName="childShape" presStyleCnt="0"/>
      <dgm:spPr/>
    </dgm:pt>
    <dgm:pt modelId="{3E260B23-A6AA-416A-B9B0-4A24AA465D6E}" type="pres">
      <dgm:prSet presAssocID="{D0CE50E3-0771-47BB-85E4-E47165F4096C}" presName="Name13" presStyleLbl="parChTrans1D2" presStyleIdx="0" presStyleCnt="3"/>
      <dgm:spPr/>
    </dgm:pt>
    <dgm:pt modelId="{30618693-0F5C-4DCD-A34F-F0DE0C8FC2A6}" type="pres">
      <dgm:prSet presAssocID="{35FC6E09-7E89-42A2-A8A1-5E94BCDB849D}" presName="childText" presStyleLbl="bgAcc1" presStyleIdx="0" presStyleCnt="3">
        <dgm:presLayoutVars>
          <dgm:bulletEnabled val="1"/>
        </dgm:presLayoutVars>
      </dgm:prSet>
      <dgm:spPr/>
    </dgm:pt>
    <dgm:pt modelId="{027D1101-61B8-43C6-8102-9A7797A359CA}" type="pres">
      <dgm:prSet presAssocID="{9BD0C0C7-C28B-4904-8CBB-898A97FEDFF5}" presName="root" presStyleCnt="0"/>
      <dgm:spPr/>
    </dgm:pt>
    <dgm:pt modelId="{DD325E51-9110-4726-B08D-2E50C45AA3AA}" type="pres">
      <dgm:prSet presAssocID="{9BD0C0C7-C28B-4904-8CBB-898A97FEDFF5}" presName="rootComposite" presStyleCnt="0"/>
      <dgm:spPr/>
    </dgm:pt>
    <dgm:pt modelId="{38A94C3D-5CA5-4059-847C-EAC146507437}" type="pres">
      <dgm:prSet presAssocID="{9BD0C0C7-C28B-4904-8CBB-898A97FEDFF5}" presName="rootText" presStyleLbl="node1" presStyleIdx="1" presStyleCnt="2"/>
      <dgm:spPr/>
    </dgm:pt>
    <dgm:pt modelId="{6067EE35-4675-443D-9D85-082597B9F326}" type="pres">
      <dgm:prSet presAssocID="{9BD0C0C7-C28B-4904-8CBB-898A97FEDFF5}" presName="rootConnector" presStyleLbl="node1" presStyleIdx="1" presStyleCnt="2"/>
      <dgm:spPr/>
    </dgm:pt>
    <dgm:pt modelId="{495A5912-B271-4DEC-95B1-CB019C79C73C}" type="pres">
      <dgm:prSet presAssocID="{9BD0C0C7-C28B-4904-8CBB-898A97FEDFF5}" presName="childShape" presStyleCnt="0"/>
      <dgm:spPr/>
    </dgm:pt>
    <dgm:pt modelId="{6A39B716-E61B-4378-A030-1179AE530CF2}" type="pres">
      <dgm:prSet presAssocID="{558B01F1-CFAB-449D-9A72-3EB3370B005F}" presName="Name13" presStyleLbl="parChTrans1D2" presStyleIdx="1" presStyleCnt="3"/>
      <dgm:spPr/>
    </dgm:pt>
    <dgm:pt modelId="{96A87567-D3B0-41D9-B837-BFA54C76C60A}" type="pres">
      <dgm:prSet presAssocID="{1F5986A9-956E-47E1-9BD3-93AF4552E219}" presName="childText" presStyleLbl="bgAcc1" presStyleIdx="1" presStyleCnt="3" custScaleX="216954">
        <dgm:presLayoutVars>
          <dgm:bulletEnabled val="1"/>
        </dgm:presLayoutVars>
      </dgm:prSet>
      <dgm:spPr/>
    </dgm:pt>
    <dgm:pt modelId="{E6230222-F7D4-45BB-8094-765174E9A387}" type="pres">
      <dgm:prSet presAssocID="{DC7D1F6A-D6AC-4EB4-BF04-9AA06233C82D}" presName="Name13" presStyleLbl="parChTrans1D2" presStyleIdx="2" presStyleCnt="3"/>
      <dgm:spPr/>
    </dgm:pt>
    <dgm:pt modelId="{513D25C2-B17D-4E4D-99E0-BDE9B5CBCE29}" type="pres">
      <dgm:prSet presAssocID="{316CB903-A2D7-4CFE-AB3E-F0904C856B47}" presName="childText" presStyleLbl="bgAcc1" presStyleIdx="2" presStyleCnt="3" custScaleX="216142">
        <dgm:presLayoutVars>
          <dgm:bulletEnabled val="1"/>
        </dgm:presLayoutVars>
      </dgm:prSet>
      <dgm:spPr/>
    </dgm:pt>
  </dgm:ptLst>
  <dgm:cxnLst>
    <dgm:cxn modelId="{A08C0E01-71AC-4E67-AF70-20FD328C0734}" srcId="{35FC6E09-7E89-42A2-A8A1-5E94BCDB849D}" destId="{E764BD7A-1A32-4D91-B5ED-8515D75F5285}" srcOrd="1" destOrd="0" parTransId="{4998A109-4440-457E-BB17-855E80003072}" sibTransId="{74F56527-7BCE-4F96-BAFB-6D05BE45846E}"/>
    <dgm:cxn modelId="{71FD2004-FEEF-4066-96D6-609A2B2DD03D}" srcId="{316CB903-A2D7-4CFE-AB3E-F0904C856B47}" destId="{25F914DA-09EB-4A72-A184-A34583B5A9AE}" srcOrd="0" destOrd="0" parTransId="{76A5DA47-06C2-4DCB-A0D3-D65F42084977}" sibTransId="{83017CCA-9290-4AB7-BBF3-04E606C6C609}"/>
    <dgm:cxn modelId="{F1903A0D-2BAC-4756-8258-211AF7B9DA1F}" srcId="{9BD0C0C7-C28B-4904-8CBB-898A97FEDFF5}" destId="{1F5986A9-956E-47E1-9BD3-93AF4552E219}" srcOrd="0" destOrd="0" parTransId="{558B01F1-CFAB-449D-9A72-3EB3370B005F}" sibTransId="{86F74488-9948-46BE-A513-4CC1AB18ADD5}"/>
    <dgm:cxn modelId="{9BE65C14-4FBB-4047-9396-627F3465213D}" type="presOf" srcId="{9BD0C0C7-C28B-4904-8CBB-898A97FEDFF5}" destId="{38A94C3D-5CA5-4059-847C-EAC146507437}" srcOrd="0" destOrd="0" presId="urn:microsoft.com/office/officeart/2005/8/layout/hierarchy3"/>
    <dgm:cxn modelId="{88445C16-6554-4957-B87C-6AF13CAEF7C2}" srcId="{1F5986A9-956E-47E1-9BD3-93AF4552E219}" destId="{1341E523-5636-4BED-BFE5-0D263097EADE}" srcOrd="1" destOrd="0" parTransId="{DEC20F20-E513-45C3-AC7E-7E54743A02AF}" sibTransId="{E42EA53D-268A-468D-9EF4-0A4D75B3C2C4}"/>
    <dgm:cxn modelId="{C35B821C-ACF4-4944-90F2-7D3B99EC156F}" type="presOf" srcId="{DC7D1F6A-D6AC-4EB4-BF04-9AA06233C82D}" destId="{E6230222-F7D4-45BB-8094-765174E9A387}" srcOrd="0" destOrd="0" presId="urn:microsoft.com/office/officeart/2005/8/layout/hierarchy3"/>
    <dgm:cxn modelId="{E217B71C-6C64-46C6-8CA1-C8CD334617A3}" type="presOf" srcId="{34EE7C11-5578-4A06-9603-C4DC5C0E4CB2}" destId="{513D25C2-B17D-4E4D-99E0-BDE9B5CBCE29}" srcOrd="0" destOrd="2" presId="urn:microsoft.com/office/officeart/2005/8/layout/hierarchy3"/>
    <dgm:cxn modelId="{12DA3633-4E05-454E-B302-EAC50169E322}" type="presOf" srcId="{E764BD7A-1A32-4D91-B5ED-8515D75F5285}" destId="{30618693-0F5C-4DCD-A34F-F0DE0C8FC2A6}" srcOrd="0" destOrd="2" presId="urn:microsoft.com/office/officeart/2005/8/layout/hierarchy3"/>
    <dgm:cxn modelId="{526FE533-EDA7-4634-9237-F35672A4CB88}" srcId="{1F5986A9-956E-47E1-9BD3-93AF4552E219}" destId="{A6616ED1-154E-4CA1-B997-DF81B51F3492}" srcOrd="0" destOrd="0" parTransId="{2B900A80-C0BF-4C34-9C17-77790850B88B}" sibTransId="{CB242F7F-1A88-4813-96AF-BC53845972A2}"/>
    <dgm:cxn modelId="{E838315B-18D5-41EE-97B9-7A8D722E234A}" type="presOf" srcId="{DF9F079D-8FC9-4822-B306-916F7C7BFF81}" destId="{30618693-0F5C-4DCD-A34F-F0DE0C8FC2A6}" srcOrd="0" destOrd="3" presId="urn:microsoft.com/office/officeart/2005/8/layout/hierarchy3"/>
    <dgm:cxn modelId="{17A3B841-898B-4109-864E-475D1911504C}" type="presOf" srcId="{25F914DA-09EB-4A72-A184-A34583B5A9AE}" destId="{513D25C2-B17D-4E4D-99E0-BDE9B5CBCE29}" srcOrd="0" destOrd="1" presId="urn:microsoft.com/office/officeart/2005/8/layout/hierarchy3"/>
    <dgm:cxn modelId="{BE0F9944-9213-4051-8A22-367176DEC688}" type="presOf" srcId="{35FC6E09-7E89-42A2-A8A1-5E94BCDB849D}" destId="{30618693-0F5C-4DCD-A34F-F0DE0C8FC2A6}" srcOrd="0" destOrd="0" presId="urn:microsoft.com/office/officeart/2005/8/layout/hierarchy3"/>
    <dgm:cxn modelId="{6F5DD46A-AACC-4D63-AC22-FAC98C94703B}" srcId="{678C6DA9-C415-4E3A-9DEE-790FB3CF4F05}" destId="{9BD0C0C7-C28B-4904-8CBB-898A97FEDFF5}" srcOrd="1" destOrd="0" parTransId="{D31CC513-16EC-422D-AFA9-E00DBF148CF0}" sibTransId="{8890036C-6599-4283-8755-4CD3115ABB46}"/>
    <dgm:cxn modelId="{598E8F75-38F8-4001-B10A-A8331052B3C9}" type="presOf" srcId="{1F5986A9-956E-47E1-9BD3-93AF4552E219}" destId="{96A87567-D3B0-41D9-B837-BFA54C76C60A}" srcOrd="0" destOrd="0" presId="urn:microsoft.com/office/officeart/2005/8/layout/hierarchy3"/>
    <dgm:cxn modelId="{08F2E67C-08C5-49DF-9328-FBB5D8106074}" type="presOf" srcId="{558B01F1-CFAB-449D-9A72-3EB3370B005F}" destId="{6A39B716-E61B-4378-A030-1179AE530CF2}" srcOrd="0" destOrd="0" presId="urn:microsoft.com/office/officeart/2005/8/layout/hierarchy3"/>
    <dgm:cxn modelId="{98112381-8D4E-4570-A260-7D0A5313201B}" type="presOf" srcId="{5E3D92D2-F4EF-43A2-9373-15FEED346EE9}" destId="{7EF9A0FF-60C4-4DE9-98E6-6E22BBBAC7D9}" srcOrd="0" destOrd="0" presId="urn:microsoft.com/office/officeart/2005/8/layout/hierarchy3"/>
    <dgm:cxn modelId="{586D8C83-92AF-4783-A421-B2BA6D8D8077}" type="presOf" srcId="{678C6DA9-C415-4E3A-9DEE-790FB3CF4F05}" destId="{2B8F35E9-7AE0-4EA0-B240-7CAC8889D15B}" srcOrd="0" destOrd="0" presId="urn:microsoft.com/office/officeart/2005/8/layout/hierarchy3"/>
    <dgm:cxn modelId="{032C6C92-BF7F-4F2D-924F-F28A6808C23E}" type="presOf" srcId="{9AF994E3-8CF4-463C-8BD0-2F213511D940}" destId="{30618693-0F5C-4DCD-A34F-F0DE0C8FC2A6}" srcOrd="0" destOrd="1" presId="urn:microsoft.com/office/officeart/2005/8/layout/hierarchy3"/>
    <dgm:cxn modelId="{E0CE58A0-ECB0-47A4-9CF8-133CAACBC591}" srcId="{35FC6E09-7E89-42A2-A8A1-5E94BCDB849D}" destId="{DF9F079D-8FC9-4822-B306-916F7C7BFF81}" srcOrd="2" destOrd="0" parTransId="{D9A771D9-9BFD-45E7-BCE8-E5F57E22DB35}" sibTransId="{5350AE59-1BC2-4237-9EAA-B9879D49F527}"/>
    <dgm:cxn modelId="{D705C9B0-A4D9-4DA4-B21E-4E7948B3F057}" type="presOf" srcId="{5E3D92D2-F4EF-43A2-9373-15FEED346EE9}" destId="{470D428C-317A-4F4F-94D8-30A573BE76FA}" srcOrd="1" destOrd="0" presId="urn:microsoft.com/office/officeart/2005/8/layout/hierarchy3"/>
    <dgm:cxn modelId="{FDAF1AB1-8380-4FF0-9D54-0FAD2C1C4755}" srcId="{678C6DA9-C415-4E3A-9DEE-790FB3CF4F05}" destId="{5E3D92D2-F4EF-43A2-9373-15FEED346EE9}" srcOrd="0" destOrd="0" parTransId="{1E879DC3-FB2E-4794-B933-59754D430E54}" sibTransId="{90CC5919-F12A-4639-AB53-2C94F1980DFA}"/>
    <dgm:cxn modelId="{61BC8CB5-348F-4954-BC7A-C63C40B4EB21}" type="presOf" srcId="{316CB903-A2D7-4CFE-AB3E-F0904C856B47}" destId="{513D25C2-B17D-4E4D-99E0-BDE9B5CBCE29}" srcOrd="0" destOrd="0" presId="urn:microsoft.com/office/officeart/2005/8/layout/hierarchy3"/>
    <dgm:cxn modelId="{65AA13B8-4304-4B76-9967-D492893BF172}" srcId="{316CB903-A2D7-4CFE-AB3E-F0904C856B47}" destId="{34EE7C11-5578-4A06-9603-C4DC5C0E4CB2}" srcOrd="1" destOrd="0" parTransId="{8A1C17BC-E5B1-408E-972C-0E4FA1C49905}" sibTransId="{EAFD63C5-6E99-4484-88AE-49F79DEE3C94}"/>
    <dgm:cxn modelId="{2970BABD-631C-44CD-BE22-FE7C7D2B4523}" srcId="{9BD0C0C7-C28B-4904-8CBB-898A97FEDFF5}" destId="{316CB903-A2D7-4CFE-AB3E-F0904C856B47}" srcOrd="1" destOrd="0" parTransId="{DC7D1F6A-D6AC-4EB4-BF04-9AA06233C82D}" sibTransId="{30835542-87CD-4C59-A583-9221168B55EF}"/>
    <dgm:cxn modelId="{D25443C3-142C-4C32-AE98-27BCD2E26EA0}" type="presOf" srcId="{D0CE50E3-0771-47BB-85E4-E47165F4096C}" destId="{3E260B23-A6AA-416A-B9B0-4A24AA465D6E}" srcOrd="0" destOrd="0" presId="urn:microsoft.com/office/officeart/2005/8/layout/hierarchy3"/>
    <dgm:cxn modelId="{9DC598CC-5DA9-4584-A0D9-F332CC92ECA8}" type="presOf" srcId="{1341E523-5636-4BED-BFE5-0D263097EADE}" destId="{96A87567-D3B0-41D9-B837-BFA54C76C60A}" srcOrd="0" destOrd="2" presId="urn:microsoft.com/office/officeart/2005/8/layout/hierarchy3"/>
    <dgm:cxn modelId="{EAB646D4-B61B-4450-9ACB-814A3CA4E631}" srcId="{5E3D92D2-F4EF-43A2-9373-15FEED346EE9}" destId="{35FC6E09-7E89-42A2-A8A1-5E94BCDB849D}" srcOrd="0" destOrd="0" parTransId="{D0CE50E3-0771-47BB-85E4-E47165F4096C}" sibTransId="{D2A48BCE-103B-4D38-BB75-5BEE5F7253FE}"/>
    <dgm:cxn modelId="{41F7A3D6-3678-4168-A3D6-8958608C0AEE}" type="presOf" srcId="{9BD0C0C7-C28B-4904-8CBB-898A97FEDFF5}" destId="{6067EE35-4675-443D-9D85-082597B9F326}" srcOrd="1" destOrd="0" presId="urn:microsoft.com/office/officeart/2005/8/layout/hierarchy3"/>
    <dgm:cxn modelId="{D9B5E6F3-CCD6-44E0-968F-C8516A9B8367}" type="presOf" srcId="{A6616ED1-154E-4CA1-B997-DF81B51F3492}" destId="{96A87567-D3B0-41D9-B837-BFA54C76C60A}" srcOrd="0" destOrd="1" presId="urn:microsoft.com/office/officeart/2005/8/layout/hierarchy3"/>
    <dgm:cxn modelId="{BBD1C9FB-79CF-4A1A-B268-37BD5651E48F}" srcId="{35FC6E09-7E89-42A2-A8A1-5E94BCDB849D}" destId="{9AF994E3-8CF4-463C-8BD0-2F213511D940}" srcOrd="0" destOrd="0" parTransId="{C862E750-2E32-4EB1-89CE-3945E9ADC6A8}" sibTransId="{51EC2C1F-5D1A-4676-A48A-B3AC7930C015}"/>
    <dgm:cxn modelId="{2E0D688D-8DAA-4186-8339-FC7CF81561EB}" type="presParOf" srcId="{2B8F35E9-7AE0-4EA0-B240-7CAC8889D15B}" destId="{EE486A8E-CD3F-43AE-B9CE-E9E496E2E7C1}" srcOrd="0" destOrd="0" presId="urn:microsoft.com/office/officeart/2005/8/layout/hierarchy3"/>
    <dgm:cxn modelId="{137A15BB-13D8-401B-8934-A31D9D05E5DC}" type="presParOf" srcId="{EE486A8E-CD3F-43AE-B9CE-E9E496E2E7C1}" destId="{1ED70A5B-E3A4-4DDB-8F8D-AAC3F8B52B72}" srcOrd="0" destOrd="0" presId="urn:microsoft.com/office/officeart/2005/8/layout/hierarchy3"/>
    <dgm:cxn modelId="{50A592E4-B938-445C-81A3-C588948F7C60}" type="presParOf" srcId="{1ED70A5B-E3A4-4DDB-8F8D-AAC3F8B52B72}" destId="{7EF9A0FF-60C4-4DE9-98E6-6E22BBBAC7D9}" srcOrd="0" destOrd="0" presId="urn:microsoft.com/office/officeart/2005/8/layout/hierarchy3"/>
    <dgm:cxn modelId="{CFC29463-BB58-4999-AD63-80BEEC3D9E3A}" type="presParOf" srcId="{1ED70A5B-E3A4-4DDB-8F8D-AAC3F8B52B72}" destId="{470D428C-317A-4F4F-94D8-30A573BE76FA}" srcOrd="1" destOrd="0" presId="urn:microsoft.com/office/officeart/2005/8/layout/hierarchy3"/>
    <dgm:cxn modelId="{D4EC9978-A7B4-446F-A5B3-94AF360BFEB1}" type="presParOf" srcId="{EE486A8E-CD3F-43AE-B9CE-E9E496E2E7C1}" destId="{0A3653A7-4635-4D17-8928-9580073C8A5A}" srcOrd="1" destOrd="0" presId="urn:microsoft.com/office/officeart/2005/8/layout/hierarchy3"/>
    <dgm:cxn modelId="{0D50471A-B489-4074-9006-CEA174B07A78}" type="presParOf" srcId="{0A3653A7-4635-4D17-8928-9580073C8A5A}" destId="{3E260B23-A6AA-416A-B9B0-4A24AA465D6E}" srcOrd="0" destOrd="0" presId="urn:microsoft.com/office/officeart/2005/8/layout/hierarchy3"/>
    <dgm:cxn modelId="{D7AE07FF-EF23-4609-B8AA-7663B675635C}" type="presParOf" srcId="{0A3653A7-4635-4D17-8928-9580073C8A5A}" destId="{30618693-0F5C-4DCD-A34F-F0DE0C8FC2A6}" srcOrd="1" destOrd="0" presId="urn:microsoft.com/office/officeart/2005/8/layout/hierarchy3"/>
    <dgm:cxn modelId="{D3B16F0A-33D3-4FCA-86C3-A6D8D5F82AFC}" type="presParOf" srcId="{2B8F35E9-7AE0-4EA0-B240-7CAC8889D15B}" destId="{027D1101-61B8-43C6-8102-9A7797A359CA}" srcOrd="1" destOrd="0" presId="urn:microsoft.com/office/officeart/2005/8/layout/hierarchy3"/>
    <dgm:cxn modelId="{3F57982A-CE24-4C2C-8630-88DD046D7D6B}" type="presParOf" srcId="{027D1101-61B8-43C6-8102-9A7797A359CA}" destId="{DD325E51-9110-4726-B08D-2E50C45AA3AA}" srcOrd="0" destOrd="0" presId="urn:microsoft.com/office/officeart/2005/8/layout/hierarchy3"/>
    <dgm:cxn modelId="{5EC2DCFA-C780-4A86-9153-8E6E51342AB2}" type="presParOf" srcId="{DD325E51-9110-4726-B08D-2E50C45AA3AA}" destId="{38A94C3D-5CA5-4059-847C-EAC146507437}" srcOrd="0" destOrd="0" presId="urn:microsoft.com/office/officeart/2005/8/layout/hierarchy3"/>
    <dgm:cxn modelId="{2E6CEFB3-CE96-4C95-A4D1-D6CE1FB7ACE6}" type="presParOf" srcId="{DD325E51-9110-4726-B08D-2E50C45AA3AA}" destId="{6067EE35-4675-443D-9D85-082597B9F326}" srcOrd="1" destOrd="0" presId="urn:microsoft.com/office/officeart/2005/8/layout/hierarchy3"/>
    <dgm:cxn modelId="{854126DC-E560-4650-A6D1-923A905EAA42}" type="presParOf" srcId="{027D1101-61B8-43C6-8102-9A7797A359CA}" destId="{495A5912-B271-4DEC-95B1-CB019C79C73C}" srcOrd="1" destOrd="0" presId="urn:microsoft.com/office/officeart/2005/8/layout/hierarchy3"/>
    <dgm:cxn modelId="{E8C30B93-4A8D-4149-8E8C-7C6A6D208EAE}" type="presParOf" srcId="{495A5912-B271-4DEC-95B1-CB019C79C73C}" destId="{6A39B716-E61B-4378-A030-1179AE530CF2}" srcOrd="0" destOrd="0" presId="urn:microsoft.com/office/officeart/2005/8/layout/hierarchy3"/>
    <dgm:cxn modelId="{E2D87530-2657-4481-9E00-6F12DFD5EF1F}" type="presParOf" srcId="{495A5912-B271-4DEC-95B1-CB019C79C73C}" destId="{96A87567-D3B0-41D9-B837-BFA54C76C60A}" srcOrd="1" destOrd="0" presId="urn:microsoft.com/office/officeart/2005/8/layout/hierarchy3"/>
    <dgm:cxn modelId="{2A7749BD-95CC-4E71-A7B0-8C72EA001ADD}" type="presParOf" srcId="{495A5912-B271-4DEC-95B1-CB019C79C73C}" destId="{E6230222-F7D4-45BB-8094-765174E9A387}" srcOrd="2" destOrd="0" presId="urn:microsoft.com/office/officeart/2005/8/layout/hierarchy3"/>
    <dgm:cxn modelId="{8347CD20-7D2C-48B2-8358-FD38A66D1A8D}" type="presParOf" srcId="{495A5912-B271-4DEC-95B1-CB019C79C73C}" destId="{513D25C2-B17D-4E4D-99E0-BDE9B5CBCE2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98109-40CA-46C6-B5E2-421899D776D1}">
      <dgm:prSet/>
      <dgm:spPr/>
      <dgm:t>
        <a:bodyPr/>
        <a:lstStyle/>
        <a:p>
          <a:r>
            <a:rPr lang="en-GB" dirty="0"/>
            <a:t>You receive 50 connect tokens upon registration with Upwork </a:t>
          </a:r>
          <a:endParaRPr lang="fr-FR" dirty="0"/>
        </a:p>
      </dgm:t>
    </dgm:pt>
    <dgm:pt modelId="{9CC99665-AB75-4746-9F60-3DBC4CC8BD8E}" type="parTrans" cxnId="{257588C6-8287-44AF-AE3F-5772AA8050FF}">
      <dgm:prSet/>
      <dgm:spPr/>
      <dgm:t>
        <a:bodyPr/>
        <a:lstStyle/>
        <a:p>
          <a:endParaRPr lang="fr-FR"/>
        </a:p>
      </dgm:t>
    </dgm:pt>
    <dgm:pt modelId="{9907A63D-D4BF-4272-806B-ACBB8F3A9F1B}" type="sibTrans" cxnId="{257588C6-8287-44AF-AE3F-5772AA8050FF}">
      <dgm:prSet/>
      <dgm:spPr/>
      <dgm:t>
        <a:bodyPr/>
        <a:lstStyle/>
        <a:p>
          <a:endParaRPr lang="fr-FR"/>
        </a:p>
      </dgm:t>
    </dgm:pt>
    <dgm:pt modelId="{32443C85-D778-4BA2-90AF-9931DCDE9282}">
      <dgm:prSet/>
      <dgm:spPr/>
      <dgm:t>
        <a:bodyPr/>
        <a:lstStyle/>
        <a:p>
          <a:r>
            <a:rPr lang="en-GB" dirty="0"/>
            <a:t>Used for bidding on projects – projects require 8 tokens per bid on average</a:t>
          </a:r>
          <a:endParaRPr lang="fr-FR" dirty="0"/>
        </a:p>
      </dgm:t>
    </dgm:pt>
    <dgm:pt modelId="{3B9E61EA-7908-445C-BC73-CE00236F27DF}" type="parTrans" cxnId="{E0BA2988-8640-4D4E-BB10-81E580D6CFCF}">
      <dgm:prSet/>
      <dgm:spPr/>
      <dgm:t>
        <a:bodyPr/>
        <a:lstStyle/>
        <a:p>
          <a:endParaRPr lang="fr-FR"/>
        </a:p>
      </dgm:t>
    </dgm:pt>
    <dgm:pt modelId="{936DB43F-5B08-415D-BA64-826EFFBAEF87}" type="sibTrans" cxnId="{E0BA2988-8640-4D4E-BB10-81E580D6CFCF}">
      <dgm:prSet/>
      <dgm:spPr/>
      <dgm:t>
        <a:bodyPr/>
        <a:lstStyle/>
        <a:p>
          <a:endParaRPr lang="fr-FR"/>
        </a:p>
      </dgm:t>
    </dgm:pt>
    <dgm:pt modelId="{6C578799-8991-498D-925F-E47DDF063108}">
      <dgm:prSet/>
      <dgm:spPr/>
      <dgm:t>
        <a:bodyPr/>
        <a:lstStyle/>
        <a:p>
          <a:r>
            <a:rPr lang="en-GB" dirty="0"/>
            <a:t>Can bid on 6 projects in first month with free tokens</a:t>
          </a:r>
          <a:endParaRPr lang="fr-FR" dirty="0"/>
        </a:p>
      </dgm:t>
    </dgm:pt>
    <dgm:pt modelId="{9840B956-8C97-4C87-B033-AE6A4D8F0AA0}" type="parTrans" cxnId="{FFF0859A-0295-42F5-91EC-86984B3886FA}">
      <dgm:prSet/>
      <dgm:spPr/>
      <dgm:t>
        <a:bodyPr/>
        <a:lstStyle/>
        <a:p>
          <a:endParaRPr lang="fr-FR"/>
        </a:p>
      </dgm:t>
    </dgm:pt>
    <dgm:pt modelId="{6A67B63E-F92D-444C-9F97-A9CB39BC0DFD}" type="sibTrans" cxnId="{FFF0859A-0295-42F5-91EC-86984B3886FA}">
      <dgm:prSet/>
      <dgm:spPr/>
      <dgm:t>
        <a:bodyPr/>
        <a:lstStyle/>
        <a:p>
          <a:endParaRPr lang="fr-FR"/>
        </a:p>
      </dgm:t>
    </dgm:pt>
    <dgm:pt modelId="{C185A160-6CA8-4363-B7BA-1BF3B03419D9}">
      <dgm:prSet/>
      <dgm:spPr/>
      <dgm:t>
        <a:bodyPr/>
        <a:lstStyle/>
        <a:p>
          <a:r>
            <a:rPr lang="en-GB" dirty="0"/>
            <a:t>10 Connect token = Rs 66 </a:t>
          </a:r>
          <a:endParaRPr lang="fr-FR" dirty="0"/>
        </a:p>
      </dgm:t>
    </dgm:pt>
    <dgm:pt modelId="{8F5F0CAD-5723-4121-B4CA-AE03C7AE9EA4}" type="parTrans" cxnId="{D347AFA4-39D1-43A4-B7F1-45BE9A35D628}">
      <dgm:prSet/>
      <dgm:spPr/>
      <dgm:t>
        <a:bodyPr/>
        <a:lstStyle/>
        <a:p>
          <a:endParaRPr lang="fr-FR"/>
        </a:p>
      </dgm:t>
    </dgm:pt>
    <dgm:pt modelId="{83B1AD18-7A19-4F42-977F-8E869B635C0B}" type="sibTrans" cxnId="{D347AFA4-39D1-43A4-B7F1-45BE9A35D628}">
      <dgm:prSet/>
      <dgm:spPr/>
      <dgm:t>
        <a:bodyPr/>
        <a:lstStyle/>
        <a:p>
          <a:endParaRPr lang="fr-FR"/>
        </a:p>
      </dgm:t>
    </dgm:pt>
    <dgm:pt modelId="{F9E2A5B0-9DB4-4944-B485-C76225CF1A71}">
      <dgm:prSet/>
      <dgm:spPr/>
      <dgm:t>
        <a:bodyPr/>
        <a:lstStyle/>
        <a:p>
          <a:r>
            <a:rPr lang="en-GB" dirty="0"/>
            <a:t>1 bid = Rs 66</a:t>
          </a:r>
          <a:endParaRPr lang="fr-FR" dirty="0"/>
        </a:p>
      </dgm:t>
    </dgm:pt>
    <dgm:pt modelId="{D3F3C35A-7862-429F-8E90-22295038D670}" type="parTrans" cxnId="{40EF8B84-CBA2-48AD-A6B7-CBB4204F71F8}">
      <dgm:prSet/>
      <dgm:spPr/>
      <dgm:t>
        <a:bodyPr/>
        <a:lstStyle/>
        <a:p>
          <a:endParaRPr lang="fr-FR"/>
        </a:p>
      </dgm:t>
    </dgm:pt>
    <dgm:pt modelId="{E823099F-D8A8-4681-83A0-583BB6841E2F}" type="sibTrans" cxnId="{40EF8B84-CBA2-48AD-A6B7-CBB4204F71F8}">
      <dgm:prSet/>
      <dgm:spPr/>
      <dgm:t>
        <a:bodyPr/>
        <a:lstStyle/>
        <a:p>
          <a:endParaRPr lang="fr-FR"/>
        </a:p>
      </dgm:t>
    </dgm:pt>
    <dgm:pt modelId="{E746380D-CDED-410D-9270-665B8D1602CC}">
      <dgm:prSet/>
      <dgm:spPr/>
      <dgm:t>
        <a:bodyPr/>
        <a:lstStyle/>
        <a:p>
          <a:r>
            <a:rPr lang="en-GB" dirty="0"/>
            <a:t>Connect tokens last 1 year</a:t>
          </a:r>
          <a:endParaRPr lang="fr-FR" dirty="0"/>
        </a:p>
      </dgm:t>
    </dgm:pt>
    <dgm:pt modelId="{0EE3BF53-370C-4E01-B33E-669E214F69D9}" type="parTrans" cxnId="{4D19CEC9-F11F-42D6-81FA-B06BFC85BAC8}">
      <dgm:prSet/>
      <dgm:spPr/>
      <dgm:t>
        <a:bodyPr/>
        <a:lstStyle/>
        <a:p>
          <a:endParaRPr lang="fr-FR"/>
        </a:p>
      </dgm:t>
    </dgm:pt>
    <dgm:pt modelId="{043352A2-3B3F-443F-B16A-01169A65EFB0}" type="sibTrans" cxnId="{4D19CEC9-F11F-42D6-81FA-B06BFC85BAC8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97801DC3-E45E-4407-8380-1A527E95FBFB}" type="pres">
      <dgm:prSet presAssocID="{3F698109-40CA-46C6-B5E2-421899D776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D76D80-A5A0-458C-81D5-C6551B28A914}" type="pres">
      <dgm:prSet presAssocID="{3F698109-40CA-46C6-B5E2-421899D776D1}" presName="childText" presStyleLbl="revTx" presStyleIdx="0" presStyleCnt="2">
        <dgm:presLayoutVars>
          <dgm:bulletEnabled val="1"/>
        </dgm:presLayoutVars>
      </dgm:prSet>
      <dgm:spPr/>
    </dgm:pt>
    <dgm:pt modelId="{B9E5B0A1-339E-4F78-A82D-50EC62F48454}" type="pres">
      <dgm:prSet presAssocID="{C185A160-6CA8-4363-B7BA-1BF3B03419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A67E1B-BCA9-4192-8BB7-4CC2CA504109}" type="pres">
      <dgm:prSet presAssocID="{C185A160-6CA8-4363-B7BA-1BF3B03419D9}" presName="childText" presStyleLbl="revTx" presStyleIdx="1" presStyleCnt="2">
        <dgm:presLayoutVars>
          <dgm:bulletEnabled val="1"/>
        </dgm:presLayoutVars>
      </dgm:prSet>
      <dgm:spPr/>
    </dgm:pt>
    <dgm:pt modelId="{07F4A808-2C8B-4C54-8E7F-3EEBEB0823F5}" type="pres">
      <dgm:prSet presAssocID="{E746380D-CDED-410D-9270-665B8D1602C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846803-00DA-48FC-9A12-BBCA8B4206E6}" type="presOf" srcId="{6C578799-8991-498D-925F-E47DDF063108}" destId="{24D76D80-A5A0-458C-81D5-C6551B28A914}" srcOrd="0" destOrd="1" presId="urn:microsoft.com/office/officeart/2005/8/layout/vList2"/>
    <dgm:cxn modelId="{531BAD64-FCBF-4EBA-94AC-365F05301CE3}" type="presOf" srcId="{3F698109-40CA-46C6-B5E2-421899D776D1}" destId="{97801DC3-E45E-4407-8380-1A527E95FBFB}" srcOrd="0" destOrd="0" presId="urn:microsoft.com/office/officeart/2005/8/layout/vList2"/>
    <dgm:cxn modelId="{4363836E-4093-4E9F-B971-815EB15DD21B}" type="presOf" srcId="{C185A160-6CA8-4363-B7BA-1BF3B03419D9}" destId="{B9E5B0A1-339E-4F78-A82D-50EC62F48454}" srcOrd="0" destOrd="0" presId="urn:microsoft.com/office/officeart/2005/8/layout/vList2"/>
    <dgm:cxn modelId="{40EF8B84-CBA2-48AD-A6B7-CBB4204F71F8}" srcId="{C185A160-6CA8-4363-B7BA-1BF3B03419D9}" destId="{F9E2A5B0-9DB4-4944-B485-C76225CF1A71}" srcOrd="0" destOrd="0" parTransId="{D3F3C35A-7862-429F-8E90-22295038D670}" sibTransId="{E823099F-D8A8-4681-83A0-583BB6841E2F}"/>
    <dgm:cxn modelId="{E0BA2988-8640-4D4E-BB10-81E580D6CFCF}" srcId="{3F698109-40CA-46C6-B5E2-421899D776D1}" destId="{32443C85-D778-4BA2-90AF-9931DCDE9282}" srcOrd="0" destOrd="0" parTransId="{3B9E61EA-7908-445C-BC73-CE00236F27DF}" sibTransId="{936DB43F-5B08-415D-BA64-826EFFBAEF87}"/>
    <dgm:cxn modelId="{FFF0859A-0295-42F5-91EC-86984B3886FA}" srcId="{32443C85-D778-4BA2-90AF-9931DCDE9282}" destId="{6C578799-8991-498D-925F-E47DDF063108}" srcOrd="0" destOrd="0" parTransId="{9840B956-8C97-4C87-B033-AE6A4D8F0AA0}" sibTransId="{6A67B63E-F92D-444C-9F97-A9CB39BC0DFD}"/>
    <dgm:cxn modelId="{D347AFA4-39D1-43A4-B7F1-45BE9A35D628}" srcId="{480BFB1A-5604-4D44-9784-3B4A05BAD4FE}" destId="{C185A160-6CA8-4363-B7BA-1BF3B03419D9}" srcOrd="1" destOrd="0" parTransId="{8F5F0CAD-5723-4121-B4CA-AE03C7AE9EA4}" sibTransId="{83B1AD18-7A19-4F42-977F-8E869B635C0B}"/>
    <dgm:cxn modelId="{EB46E5A9-C6C2-4C2F-93E7-767F5404F777}" type="presOf" srcId="{F9E2A5B0-9DB4-4944-B485-C76225CF1A71}" destId="{FDA67E1B-BCA9-4192-8BB7-4CC2CA504109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F7B018BA-EF26-4583-8830-728AF4ECB468}" type="presOf" srcId="{32443C85-D778-4BA2-90AF-9931DCDE9282}" destId="{24D76D80-A5A0-458C-81D5-C6551B28A914}" srcOrd="0" destOrd="0" presId="urn:microsoft.com/office/officeart/2005/8/layout/vList2"/>
    <dgm:cxn modelId="{257588C6-8287-44AF-AE3F-5772AA8050FF}" srcId="{480BFB1A-5604-4D44-9784-3B4A05BAD4FE}" destId="{3F698109-40CA-46C6-B5E2-421899D776D1}" srcOrd="0" destOrd="0" parTransId="{9CC99665-AB75-4746-9F60-3DBC4CC8BD8E}" sibTransId="{9907A63D-D4BF-4272-806B-ACBB8F3A9F1B}"/>
    <dgm:cxn modelId="{4D19CEC9-F11F-42D6-81FA-B06BFC85BAC8}" srcId="{480BFB1A-5604-4D44-9784-3B4A05BAD4FE}" destId="{E746380D-CDED-410D-9270-665B8D1602CC}" srcOrd="2" destOrd="0" parTransId="{0EE3BF53-370C-4E01-B33E-669E214F69D9}" sibTransId="{043352A2-3B3F-443F-B16A-01169A65EFB0}"/>
    <dgm:cxn modelId="{F893E0EB-4B0C-4FAF-BDB0-E96EFB6D83D8}" type="presOf" srcId="{E746380D-CDED-410D-9270-665B8D1602CC}" destId="{07F4A808-2C8B-4C54-8E7F-3EEBEB0823F5}" srcOrd="0" destOrd="0" presId="urn:microsoft.com/office/officeart/2005/8/layout/vList2"/>
    <dgm:cxn modelId="{F8F2C54C-9720-4D5E-9390-B940B915414B}" type="presParOf" srcId="{CE27D942-1C2B-45A6-B11D-102CB7AC984B}" destId="{97801DC3-E45E-4407-8380-1A527E95FBFB}" srcOrd="0" destOrd="0" presId="urn:microsoft.com/office/officeart/2005/8/layout/vList2"/>
    <dgm:cxn modelId="{ECAD6365-C19D-4BF6-8356-BB94FA36C638}" type="presParOf" srcId="{CE27D942-1C2B-45A6-B11D-102CB7AC984B}" destId="{24D76D80-A5A0-458C-81D5-C6551B28A914}" srcOrd="1" destOrd="0" presId="urn:microsoft.com/office/officeart/2005/8/layout/vList2"/>
    <dgm:cxn modelId="{953FEBC2-2487-4A82-AA5B-04F024712D95}" type="presParOf" srcId="{CE27D942-1C2B-45A6-B11D-102CB7AC984B}" destId="{B9E5B0A1-339E-4F78-A82D-50EC62F48454}" srcOrd="2" destOrd="0" presId="urn:microsoft.com/office/officeart/2005/8/layout/vList2"/>
    <dgm:cxn modelId="{4C923EB8-028A-44BD-A23C-FC037352AA11}" type="presParOf" srcId="{CE27D942-1C2B-45A6-B11D-102CB7AC984B}" destId="{FDA67E1B-BCA9-4192-8BB7-4CC2CA504109}" srcOrd="3" destOrd="0" presId="urn:microsoft.com/office/officeart/2005/8/layout/vList2"/>
    <dgm:cxn modelId="{BC4A7D41-15BD-413D-B8B9-191764199390}" type="presParOf" srcId="{CE27D942-1C2B-45A6-B11D-102CB7AC984B}" destId="{07F4A808-2C8B-4C54-8E7F-3EEBEB0823F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98109-40CA-46C6-B5E2-421899D776D1}">
      <dgm:prSet/>
      <dgm:spPr/>
      <dgm:t>
        <a:bodyPr/>
        <a:lstStyle/>
        <a:p>
          <a:r>
            <a:rPr lang="en-GB" dirty="0"/>
            <a:t>You receive 50 connect tokens upon registration with Upwork </a:t>
          </a:r>
          <a:endParaRPr lang="fr-FR" dirty="0"/>
        </a:p>
      </dgm:t>
    </dgm:pt>
    <dgm:pt modelId="{9CC99665-AB75-4746-9F60-3DBC4CC8BD8E}" type="parTrans" cxnId="{257588C6-8287-44AF-AE3F-5772AA8050FF}">
      <dgm:prSet/>
      <dgm:spPr/>
      <dgm:t>
        <a:bodyPr/>
        <a:lstStyle/>
        <a:p>
          <a:endParaRPr lang="fr-FR"/>
        </a:p>
      </dgm:t>
    </dgm:pt>
    <dgm:pt modelId="{9907A63D-D4BF-4272-806B-ACBB8F3A9F1B}" type="sibTrans" cxnId="{257588C6-8287-44AF-AE3F-5772AA8050FF}">
      <dgm:prSet/>
      <dgm:spPr/>
      <dgm:t>
        <a:bodyPr/>
        <a:lstStyle/>
        <a:p>
          <a:endParaRPr lang="fr-FR"/>
        </a:p>
      </dgm:t>
    </dgm:pt>
    <dgm:pt modelId="{32443C85-D778-4BA2-90AF-9931DCDE9282}">
      <dgm:prSet/>
      <dgm:spPr/>
      <dgm:t>
        <a:bodyPr/>
        <a:lstStyle/>
        <a:p>
          <a:r>
            <a:rPr lang="en-GB" dirty="0"/>
            <a:t>Used for bidding on projects – projects require 8 tokens per bid on average</a:t>
          </a:r>
          <a:endParaRPr lang="fr-FR" dirty="0"/>
        </a:p>
      </dgm:t>
    </dgm:pt>
    <dgm:pt modelId="{3B9E61EA-7908-445C-BC73-CE00236F27DF}" type="parTrans" cxnId="{E0BA2988-8640-4D4E-BB10-81E580D6CFCF}">
      <dgm:prSet/>
      <dgm:spPr/>
      <dgm:t>
        <a:bodyPr/>
        <a:lstStyle/>
        <a:p>
          <a:endParaRPr lang="fr-FR"/>
        </a:p>
      </dgm:t>
    </dgm:pt>
    <dgm:pt modelId="{936DB43F-5B08-415D-BA64-826EFFBAEF87}" type="sibTrans" cxnId="{E0BA2988-8640-4D4E-BB10-81E580D6CFCF}">
      <dgm:prSet/>
      <dgm:spPr/>
      <dgm:t>
        <a:bodyPr/>
        <a:lstStyle/>
        <a:p>
          <a:endParaRPr lang="fr-FR"/>
        </a:p>
      </dgm:t>
    </dgm:pt>
    <dgm:pt modelId="{6C578799-8991-498D-925F-E47DDF063108}">
      <dgm:prSet/>
      <dgm:spPr/>
      <dgm:t>
        <a:bodyPr/>
        <a:lstStyle/>
        <a:p>
          <a:r>
            <a:rPr lang="en-GB" dirty="0"/>
            <a:t>Can bid on 6 projects in first month with free tokens</a:t>
          </a:r>
          <a:endParaRPr lang="fr-FR" dirty="0"/>
        </a:p>
      </dgm:t>
    </dgm:pt>
    <dgm:pt modelId="{9840B956-8C97-4C87-B033-AE6A4D8F0AA0}" type="parTrans" cxnId="{FFF0859A-0295-42F5-91EC-86984B3886FA}">
      <dgm:prSet/>
      <dgm:spPr/>
      <dgm:t>
        <a:bodyPr/>
        <a:lstStyle/>
        <a:p>
          <a:endParaRPr lang="fr-FR"/>
        </a:p>
      </dgm:t>
    </dgm:pt>
    <dgm:pt modelId="{6A67B63E-F92D-444C-9F97-A9CB39BC0DFD}" type="sibTrans" cxnId="{FFF0859A-0295-42F5-91EC-86984B3886FA}">
      <dgm:prSet/>
      <dgm:spPr/>
      <dgm:t>
        <a:bodyPr/>
        <a:lstStyle/>
        <a:p>
          <a:endParaRPr lang="fr-FR"/>
        </a:p>
      </dgm:t>
    </dgm:pt>
    <dgm:pt modelId="{C185A160-6CA8-4363-B7BA-1BF3B03419D9}">
      <dgm:prSet/>
      <dgm:spPr/>
      <dgm:t>
        <a:bodyPr/>
        <a:lstStyle/>
        <a:p>
          <a:r>
            <a:rPr lang="en-GB" dirty="0"/>
            <a:t>10 Connect token = Rs 66 </a:t>
          </a:r>
          <a:endParaRPr lang="fr-FR" dirty="0"/>
        </a:p>
      </dgm:t>
    </dgm:pt>
    <dgm:pt modelId="{8F5F0CAD-5723-4121-B4CA-AE03C7AE9EA4}" type="parTrans" cxnId="{D347AFA4-39D1-43A4-B7F1-45BE9A35D628}">
      <dgm:prSet/>
      <dgm:spPr/>
      <dgm:t>
        <a:bodyPr/>
        <a:lstStyle/>
        <a:p>
          <a:endParaRPr lang="fr-FR"/>
        </a:p>
      </dgm:t>
    </dgm:pt>
    <dgm:pt modelId="{83B1AD18-7A19-4F42-977F-8E869B635C0B}" type="sibTrans" cxnId="{D347AFA4-39D1-43A4-B7F1-45BE9A35D628}">
      <dgm:prSet/>
      <dgm:spPr/>
      <dgm:t>
        <a:bodyPr/>
        <a:lstStyle/>
        <a:p>
          <a:endParaRPr lang="fr-FR"/>
        </a:p>
      </dgm:t>
    </dgm:pt>
    <dgm:pt modelId="{F9E2A5B0-9DB4-4944-B485-C76225CF1A71}">
      <dgm:prSet/>
      <dgm:spPr/>
      <dgm:t>
        <a:bodyPr/>
        <a:lstStyle/>
        <a:p>
          <a:r>
            <a:rPr lang="en-GB" dirty="0"/>
            <a:t>1 bid = Rs 66</a:t>
          </a:r>
          <a:endParaRPr lang="fr-FR" dirty="0"/>
        </a:p>
      </dgm:t>
    </dgm:pt>
    <dgm:pt modelId="{D3F3C35A-7862-429F-8E90-22295038D670}" type="parTrans" cxnId="{40EF8B84-CBA2-48AD-A6B7-CBB4204F71F8}">
      <dgm:prSet/>
      <dgm:spPr/>
      <dgm:t>
        <a:bodyPr/>
        <a:lstStyle/>
        <a:p>
          <a:endParaRPr lang="fr-FR"/>
        </a:p>
      </dgm:t>
    </dgm:pt>
    <dgm:pt modelId="{E823099F-D8A8-4681-83A0-583BB6841E2F}" type="sibTrans" cxnId="{40EF8B84-CBA2-48AD-A6B7-CBB4204F71F8}">
      <dgm:prSet/>
      <dgm:spPr/>
      <dgm:t>
        <a:bodyPr/>
        <a:lstStyle/>
        <a:p>
          <a:endParaRPr lang="fr-FR"/>
        </a:p>
      </dgm:t>
    </dgm:pt>
    <dgm:pt modelId="{E746380D-CDED-410D-9270-665B8D1602CC}">
      <dgm:prSet/>
      <dgm:spPr/>
      <dgm:t>
        <a:bodyPr/>
        <a:lstStyle/>
        <a:p>
          <a:r>
            <a:rPr lang="en-GB" dirty="0"/>
            <a:t>Connect tokens last 1 year</a:t>
          </a:r>
          <a:endParaRPr lang="fr-FR" dirty="0"/>
        </a:p>
      </dgm:t>
    </dgm:pt>
    <dgm:pt modelId="{0EE3BF53-370C-4E01-B33E-669E214F69D9}" type="parTrans" cxnId="{4D19CEC9-F11F-42D6-81FA-B06BFC85BAC8}">
      <dgm:prSet/>
      <dgm:spPr/>
      <dgm:t>
        <a:bodyPr/>
        <a:lstStyle/>
        <a:p>
          <a:endParaRPr lang="fr-FR"/>
        </a:p>
      </dgm:t>
    </dgm:pt>
    <dgm:pt modelId="{043352A2-3B3F-443F-B16A-01169A65EFB0}" type="sibTrans" cxnId="{4D19CEC9-F11F-42D6-81FA-B06BFC85BAC8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97801DC3-E45E-4407-8380-1A527E95FBFB}" type="pres">
      <dgm:prSet presAssocID="{3F698109-40CA-46C6-B5E2-421899D776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D76D80-A5A0-458C-81D5-C6551B28A914}" type="pres">
      <dgm:prSet presAssocID="{3F698109-40CA-46C6-B5E2-421899D776D1}" presName="childText" presStyleLbl="revTx" presStyleIdx="0" presStyleCnt="2">
        <dgm:presLayoutVars>
          <dgm:bulletEnabled val="1"/>
        </dgm:presLayoutVars>
      </dgm:prSet>
      <dgm:spPr/>
    </dgm:pt>
    <dgm:pt modelId="{B9E5B0A1-339E-4F78-A82D-50EC62F48454}" type="pres">
      <dgm:prSet presAssocID="{C185A160-6CA8-4363-B7BA-1BF3B03419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A67E1B-BCA9-4192-8BB7-4CC2CA504109}" type="pres">
      <dgm:prSet presAssocID="{C185A160-6CA8-4363-B7BA-1BF3B03419D9}" presName="childText" presStyleLbl="revTx" presStyleIdx="1" presStyleCnt="2">
        <dgm:presLayoutVars>
          <dgm:bulletEnabled val="1"/>
        </dgm:presLayoutVars>
      </dgm:prSet>
      <dgm:spPr/>
    </dgm:pt>
    <dgm:pt modelId="{07F4A808-2C8B-4C54-8E7F-3EEBEB0823F5}" type="pres">
      <dgm:prSet presAssocID="{E746380D-CDED-410D-9270-665B8D1602C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846803-00DA-48FC-9A12-BBCA8B4206E6}" type="presOf" srcId="{6C578799-8991-498D-925F-E47DDF063108}" destId="{24D76D80-A5A0-458C-81D5-C6551B28A914}" srcOrd="0" destOrd="1" presId="urn:microsoft.com/office/officeart/2005/8/layout/vList2"/>
    <dgm:cxn modelId="{531BAD64-FCBF-4EBA-94AC-365F05301CE3}" type="presOf" srcId="{3F698109-40CA-46C6-B5E2-421899D776D1}" destId="{97801DC3-E45E-4407-8380-1A527E95FBFB}" srcOrd="0" destOrd="0" presId="urn:microsoft.com/office/officeart/2005/8/layout/vList2"/>
    <dgm:cxn modelId="{4363836E-4093-4E9F-B971-815EB15DD21B}" type="presOf" srcId="{C185A160-6CA8-4363-B7BA-1BF3B03419D9}" destId="{B9E5B0A1-339E-4F78-A82D-50EC62F48454}" srcOrd="0" destOrd="0" presId="urn:microsoft.com/office/officeart/2005/8/layout/vList2"/>
    <dgm:cxn modelId="{40EF8B84-CBA2-48AD-A6B7-CBB4204F71F8}" srcId="{C185A160-6CA8-4363-B7BA-1BF3B03419D9}" destId="{F9E2A5B0-9DB4-4944-B485-C76225CF1A71}" srcOrd="0" destOrd="0" parTransId="{D3F3C35A-7862-429F-8E90-22295038D670}" sibTransId="{E823099F-D8A8-4681-83A0-583BB6841E2F}"/>
    <dgm:cxn modelId="{E0BA2988-8640-4D4E-BB10-81E580D6CFCF}" srcId="{3F698109-40CA-46C6-B5E2-421899D776D1}" destId="{32443C85-D778-4BA2-90AF-9931DCDE9282}" srcOrd="0" destOrd="0" parTransId="{3B9E61EA-7908-445C-BC73-CE00236F27DF}" sibTransId="{936DB43F-5B08-415D-BA64-826EFFBAEF87}"/>
    <dgm:cxn modelId="{FFF0859A-0295-42F5-91EC-86984B3886FA}" srcId="{32443C85-D778-4BA2-90AF-9931DCDE9282}" destId="{6C578799-8991-498D-925F-E47DDF063108}" srcOrd="0" destOrd="0" parTransId="{9840B956-8C97-4C87-B033-AE6A4D8F0AA0}" sibTransId="{6A67B63E-F92D-444C-9F97-A9CB39BC0DFD}"/>
    <dgm:cxn modelId="{D347AFA4-39D1-43A4-B7F1-45BE9A35D628}" srcId="{480BFB1A-5604-4D44-9784-3B4A05BAD4FE}" destId="{C185A160-6CA8-4363-B7BA-1BF3B03419D9}" srcOrd="1" destOrd="0" parTransId="{8F5F0CAD-5723-4121-B4CA-AE03C7AE9EA4}" sibTransId="{83B1AD18-7A19-4F42-977F-8E869B635C0B}"/>
    <dgm:cxn modelId="{EB46E5A9-C6C2-4C2F-93E7-767F5404F777}" type="presOf" srcId="{F9E2A5B0-9DB4-4944-B485-C76225CF1A71}" destId="{FDA67E1B-BCA9-4192-8BB7-4CC2CA504109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F7B018BA-EF26-4583-8830-728AF4ECB468}" type="presOf" srcId="{32443C85-D778-4BA2-90AF-9931DCDE9282}" destId="{24D76D80-A5A0-458C-81D5-C6551B28A914}" srcOrd="0" destOrd="0" presId="urn:microsoft.com/office/officeart/2005/8/layout/vList2"/>
    <dgm:cxn modelId="{257588C6-8287-44AF-AE3F-5772AA8050FF}" srcId="{480BFB1A-5604-4D44-9784-3B4A05BAD4FE}" destId="{3F698109-40CA-46C6-B5E2-421899D776D1}" srcOrd="0" destOrd="0" parTransId="{9CC99665-AB75-4746-9F60-3DBC4CC8BD8E}" sibTransId="{9907A63D-D4BF-4272-806B-ACBB8F3A9F1B}"/>
    <dgm:cxn modelId="{4D19CEC9-F11F-42D6-81FA-B06BFC85BAC8}" srcId="{480BFB1A-5604-4D44-9784-3B4A05BAD4FE}" destId="{E746380D-CDED-410D-9270-665B8D1602CC}" srcOrd="2" destOrd="0" parTransId="{0EE3BF53-370C-4E01-B33E-669E214F69D9}" sibTransId="{043352A2-3B3F-443F-B16A-01169A65EFB0}"/>
    <dgm:cxn modelId="{F893E0EB-4B0C-4FAF-BDB0-E96EFB6D83D8}" type="presOf" srcId="{E746380D-CDED-410D-9270-665B8D1602CC}" destId="{07F4A808-2C8B-4C54-8E7F-3EEBEB0823F5}" srcOrd="0" destOrd="0" presId="urn:microsoft.com/office/officeart/2005/8/layout/vList2"/>
    <dgm:cxn modelId="{F8F2C54C-9720-4D5E-9390-B940B915414B}" type="presParOf" srcId="{CE27D942-1C2B-45A6-B11D-102CB7AC984B}" destId="{97801DC3-E45E-4407-8380-1A527E95FBFB}" srcOrd="0" destOrd="0" presId="urn:microsoft.com/office/officeart/2005/8/layout/vList2"/>
    <dgm:cxn modelId="{ECAD6365-C19D-4BF6-8356-BB94FA36C638}" type="presParOf" srcId="{CE27D942-1C2B-45A6-B11D-102CB7AC984B}" destId="{24D76D80-A5A0-458C-81D5-C6551B28A914}" srcOrd="1" destOrd="0" presId="urn:microsoft.com/office/officeart/2005/8/layout/vList2"/>
    <dgm:cxn modelId="{953FEBC2-2487-4A82-AA5B-04F024712D95}" type="presParOf" srcId="{CE27D942-1C2B-45A6-B11D-102CB7AC984B}" destId="{B9E5B0A1-339E-4F78-A82D-50EC62F48454}" srcOrd="2" destOrd="0" presId="urn:microsoft.com/office/officeart/2005/8/layout/vList2"/>
    <dgm:cxn modelId="{4C923EB8-028A-44BD-A23C-FC037352AA11}" type="presParOf" srcId="{CE27D942-1C2B-45A6-B11D-102CB7AC984B}" destId="{FDA67E1B-BCA9-4192-8BB7-4CC2CA504109}" srcOrd="3" destOrd="0" presId="urn:microsoft.com/office/officeart/2005/8/layout/vList2"/>
    <dgm:cxn modelId="{BC4A7D41-15BD-413D-B8B9-191764199390}" type="presParOf" srcId="{CE27D942-1C2B-45A6-B11D-102CB7AC984B}" destId="{07F4A808-2C8B-4C54-8E7F-3EEBEB0823F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98109-40CA-46C6-B5E2-421899D776D1}">
      <dgm:prSet/>
      <dgm:spPr/>
      <dgm:t>
        <a:bodyPr/>
        <a:lstStyle/>
        <a:p>
          <a:r>
            <a:rPr lang="en-GB" dirty="0"/>
            <a:t>Your </a:t>
          </a:r>
          <a:r>
            <a:rPr lang="en-GB" dirty="0" err="1"/>
            <a:t>upwork</a:t>
          </a:r>
          <a:r>
            <a:rPr lang="en-GB" dirty="0"/>
            <a:t> profile skills and title need to match your bid</a:t>
          </a:r>
          <a:endParaRPr lang="fr-FR" dirty="0"/>
        </a:p>
      </dgm:t>
    </dgm:pt>
    <dgm:pt modelId="{9CC99665-AB75-4746-9F60-3DBC4CC8BD8E}" type="parTrans" cxnId="{257588C6-8287-44AF-AE3F-5772AA8050FF}">
      <dgm:prSet/>
      <dgm:spPr/>
      <dgm:t>
        <a:bodyPr/>
        <a:lstStyle/>
        <a:p>
          <a:endParaRPr lang="fr-FR"/>
        </a:p>
      </dgm:t>
    </dgm:pt>
    <dgm:pt modelId="{9907A63D-D4BF-4272-806B-ACBB8F3A9F1B}" type="sibTrans" cxnId="{257588C6-8287-44AF-AE3F-5772AA8050FF}">
      <dgm:prSet/>
      <dgm:spPr/>
      <dgm:t>
        <a:bodyPr/>
        <a:lstStyle/>
        <a:p>
          <a:endParaRPr lang="fr-FR"/>
        </a:p>
      </dgm:t>
    </dgm:pt>
    <dgm:pt modelId="{5D44EA7E-3FF9-4BD5-8D40-2849F897D76E}">
      <dgm:prSet/>
      <dgm:spPr/>
      <dgm:t>
        <a:bodyPr/>
        <a:lstStyle/>
        <a:p>
          <a:r>
            <a:rPr lang="en-GB" dirty="0"/>
            <a:t>so keep updating your profile with every bid </a:t>
          </a:r>
          <a:endParaRPr lang="fr-FR" dirty="0"/>
        </a:p>
      </dgm:t>
    </dgm:pt>
    <dgm:pt modelId="{BABB72EA-CC2C-4E25-B9D7-273A79D68896}" type="parTrans" cxnId="{B1CB0CFF-2A0A-4521-B20B-9720E273D4E3}">
      <dgm:prSet/>
      <dgm:spPr/>
      <dgm:t>
        <a:bodyPr/>
        <a:lstStyle/>
        <a:p>
          <a:endParaRPr lang="fr-FR"/>
        </a:p>
      </dgm:t>
    </dgm:pt>
    <dgm:pt modelId="{8D1D28C8-3AB9-4246-882D-218CF9C29124}" type="sibTrans" cxnId="{B1CB0CFF-2A0A-4521-B20B-9720E273D4E3}">
      <dgm:prSet/>
      <dgm:spPr/>
      <dgm:t>
        <a:bodyPr/>
        <a:lstStyle/>
        <a:p>
          <a:endParaRPr lang="fr-FR"/>
        </a:p>
      </dgm:t>
    </dgm:pt>
    <dgm:pt modelId="{148D1234-1FD8-4B1D-8A34-7E20435D2439}">
      <dgm:prSet/>
      <dgm:spPr/>
      <dgm:t>
        <a:bodyPr/>
        <a:lstStyle/>
        <a:p>
          <a:r>
            <a:rPr lang="en-GB" dirty="0"/>
            <a:t>Set Profile visibility as Public</a:t>
          </a:r>
          <a:endParaRPr lang="fr-FR" dirty="0"/>
        </a:p>
      </dgm:t>
    </dgm:pt>
    <dgm:pt modelId="{9F4B7FA4-BE1F-4258-831A-CFFBB296901B}" type="parTrans" cxnId="{B8D232BA-4D06-4F33-BECF-96BEAB8117C5}">
      <dgm:prSet/>
      <dgm:spPr/>
      <dgm:t>
        <a:bodyPr/>
        <a:lstStyle/>
        <a:p>
          <a:endParaRPr lang="fr-FR"/>
        </a:p>
      </dgm:t>
    </dgm:pt>
    <dgm:pt modelId="{E9BC27D4-79FC-4C39-B18F-CEC6FE53EDBC}" type="sibTrans" cxnId="{B8D232BA-4D06-4F33-BECF-96BEAB8117C5}">
      <dgm:prSet/>
      <dgm:spPr/>
      <dgm:t>
        <a:bodyPr/>
        <a:lstStyle/>
        <a:p>
          <a:endParaRPr lang="fr-FR"/>
        </a:p>
      </dgm:t>
    </dgm:pt>
    <dgm:pt modelId="{6AC950A3-82F5-460D-A534-E08AEDE387FE}">
      <dgm:prSet/>
      <dgm:spPr/>
      <dgm:t>
        <a:bodyPr/>
        <a:lstStyle/>
        <a:p>
          <a:r>
            <a:rPr lang="en-GB" dirty="0"/>
            <a:t>Turn on availability on minimum connects/week</a:t>
          </a:r>
          <a:endParaRPr lang="fr-FR" dirty="0"/>
        </a:p>
      </dgm:t>
    </dgm:pt>
    <dgm:pt modelId="{6CFC10DB-C16B-4836-88AD-A12ECD401D2D}" type="parTrans" cxnId="{61CEAF33-2D42-4011-8E62-2BBD711A9439}">
      <dgm:prSet/>
      <dgm:spPr/>
      <dgm:t>
        <a:bodyPr/>
        <a:lstStyle/>
        <a:p>
          <a:endParaRPr lang="fr-FR"/>
        </a:p>
      </dgm:t>
    </dgm:pt>
    <dgm:pt modelId="{24A87C45-A692-4344-AEED-E62FE8BFC698}" type="sibTrans" cxnId="{61CEAF33-2D42-4011-8E62-2BBD711A9439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97801DC3-E45E-4407-8380-1A527E95FBFB}" type="pres">
      <dgm:prSet presAssocID="{3F698109-40CA-46C6-B5E2-421899D776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366BCC-1A09-4AA5-9CEC-CA867D80E834}" type="pres">
      <dgm:prSet presAssocID="{3F698109-40CA-46C6-B5E2-421899D776D1}" presName="childText" presStyleLbl="revTx" presStyleIdx="0" presStyleCnt="1">
        <dgm:presLayoutVars>
          <dgm:bulletEnabled val="1"/>
        </dgm:presLayoutVars>
      </dgm:prSet>
      <dgm:spPr/>
    </dgm:pt>
    <dgm:pt modelId="{8DAB8565-8E6D-4A5B-9379-7729D0A5812E}" type="pres">
      <dgm:prSet presAssocID="{148D1234-1FD8-4B1D-8A34-7E20435D243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599D6C-59D7-4BF1-BE24-984BEA978957}" type="pres">
      <dgm:prSet presAssocID="{E9BC27D4-79FC-4C39-B18F-CEC6FE53EDBC}" presName="spacer" presStyleCnt="0"/>
      <dgm:spPr/>
    </dgm:pt>
    <dgm:pt modelId="{554DF69B-60AF-44C3-A0C6-DC70B57CF0EF}" type="pres">
      <dgm:prSet presAssocID="{6AC950A3-82F5-460D-A534-E08AEDE387F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CEFB521-2105-489E-B81B-9EF31DFBF0DD}" type="presOf" srcId="{5D44EA7E-3FF9-4BD5-8D40-2849F897D76E}" destId="{5A366BCC-1A09-4AA5-9CEC-CA867D80E834}" srcOrd="0" destOrd="0" presId="urn:microsoft.com/office/officeart/2005/8/layout/vList2"/>
    <dgm:cxn modelId="{61CEAF33-2D42-4011-8E62-2BBD711A9439}" srcId="{480BFB1A-5604-4D44-9784-3B4A05BAD4FE}" destId="{6AC950A3-82F5-460D-A534-E08AEDE387FE}" srcOrd="2" destOrd="0" parTransId="{6CFC10DB-C16B-4836-88AD-A12ECD401D2D}" sibTransId="{24A87C45-A692-4344-AEED-E62FE8BFC698}"/>
    <dgm:cxn modelId="{531BAD64-FCBF-4EBA-94AC-365F05301CE3}" type="presOf" srcId="{3F698109-40CA-46C6-B5E2-421899D776D1}" destId="{97801DC3-E45E-4407-8380-1A527E95FBFB}" srcOrd="0" destOrd="0" presId="urn:microsoft.com/office/officeart/2005/8/layout/vList2"/>
    <dgm:cxn modelId="{FD1B3071-6B16-4143-9C6A-E34B76709D73}" type="presOf" srcId="{6AC950A3-82F5-460D-A534-E08AEDE387FE}" destId="{554DF69B-60AF-44C3-A0C6-DC70B57CF0EF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6D7507B8-3481-42ED-8020-4DB2D08A68C9}" type="presOf" srcId="{148D1234-1FD8-4B1D-8A34-7E20435D2439}" destId="{8DAB8565-8E6D-4A5B-9379-7729D0A5812E}" srcOrd="0" destOrd="0" presId="urn:microsoft.com/office/officeart/2005/8/layout/vList2"/>
    <dgm:cxn modelId="{B8D232BA-4D06-4F33-BECF-96BEAB8117C5}" srcId="{480BFB1A-5604-4D44-9784-3B4A05BAD4FE}" destId="{148D1234-1FD8-4B1D-8A34-7E20435D2439}" srcOrd="1" destOrd="0" parTransId="{9F4B7FA4-BE1F-4258-831A-CFFBB296901B}" sibTransId="{E9BC27D4-79FC-4C39-B18F-CEC6FE53EDBC}"/>
    <dgm:cxn modelId="{257588C6-8287-44AF-AE3F-5772AA8050FF}" srcId="{480BFB1A-5604-4D44-9784-3B4A05BAD4FE}" destId="{3F698109-40CA-46C6-B5E2-421899D776D1}" srcOrd="0" destOrd="0" parTransId="{9CC99665-AB75-4746-9F60-3DBC4CC8BD8E}" sibTransId="{9907A63D-D4BF-4272-806B-ACBB8F3A9F1B}"/>
    <dgm:cxn modelId="{B1CB0CFF-2A0A-4521-B20B-9720E273D4E3}" srcId="{3F698109-40CA-46C6-B5E2-421899D776D1}" destId="{5D44EA7E-3FF9-4BD5-8D40-2849F897D76E}" srcOrd="0" destOrd="0" parTransId="{BABB72EA-CC2C-4E25-B9D7-273A79D68896}" sibTransId="{8D1D28C8-3AB9-4246-882D-218CF9C29124}"/>
    <dgm:cxn modelId="{F8F2C54C-9720-4D5E-9390-B940B915414B}" type="presParOf" srcId="{CE27D942-1C2B-45A6-B11D-102CB7AC984B}" destId="{97801DC3-E45E-4407-8380-1A527E95FBFB}" srcOrd="0" destOrd="0" presId="urn:microsoft.com/office/officeart/2005/8/layout/vList2"/>
    <dgm:cxn modelId="{61764301-2299-4B63-A76F-DFDEC927B2AF}" type="presParOf" srcId="{CE27D942-1C2B-45A6-B11D-102CB7AC984B}" destId="{5A366BCC-1A09-4AA5-9CEC-CA867D80E834}" srcOrd="1" destOrd="0" presId="urn:microsoft.com/office/officeart/2005/8/layout/vList2"/>
    <dgm:cxn modelId="{38633CB8-F81B-431C-8DEA-BEAC13318096}" type="presParOf" srcId="{CE27D942-1C2B-45A6-B11D-102CB7AC984B}" destId="{8DAB8565-8E6D-4A5B-9379-7729D0A5812E}" srcOrd="2" destOrd="0" presId="urn:microsoft.com/office/officeart/2005/8/layout/vList2"/>
    <dgm:cxn modelId="{D4BA5E37-E642-42D6-BE0A-B3D6535EDF00}" type="presParOf" srcId="{CE27D942-1C2B-45A6-B11D-102CB7AC984B}" destId="{B4599D6C-59D7-4BF1-BE24-984BEA978957}" srcOrd="3" destOrd="0" presId="urn:microsoft.com/office/officeart/2005/8/layout/vList2"/>
    <dgm:cxn modelId="{BE8C50C7-E87E-4FEB-8BEC-35625AF54885}" type="presParOf" srcId="{CE27D942-1C2B-45A6-B11D-102CB7AC984B}" destId="{554DF69B-60AF-44C3-A0C6-DC70B57CF0E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ADE3A-ED6C-4AC1-AFD7-D043296C84FA}">
      <dsp:nvSpPr>
        <dsp:cNvPr id="0" name=""/>
        <dsp:cNvSpPr/>
      </dsp:nvSpPr>
      <dsp:spPr>
        <a:xfrm>
          <a:off x="0" y="243180"/>
          <a:ext cx="10058399" cy="159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 lot more money can be made with a quick workflow than with a high price margin</a:t>
          </a:r>
          <a:endParaRPr lang="fr-FR" sz="4000" kern="1200" dirty="0"/>
        </a:p>
      </dsp:txBody>
      <dsp:txXfrm>
        <a:off x="77676" y="320856"/>
        <a:ext cx="9903047" cy="1435848"/>
      </dsp:txXfrm>
    </dsp:sp>
    <dsp:sp modelId="{BFEDDE10-9DA0-4871-BE03-0494ECB9C9B6}">
      <dsp:nvSpPr>
        <dsp:cNvPr id="0" name=""/>
        <dsp:cNvSpPr/>
      </dsp:nvSpPr>
      <dsp:spPr>
        <a:xfrm>
          <a:off x="0" y="1834380"/>
          <a:ext cx="10058399" cy="194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 dirty="0"/>
            <a:t>Developer A completes 5 small projects in a day for 500$ each by selecting clients who meet his/her workflow</a:t>
          </a:r>
          <a:endParaRPr lang="fr-F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 dirty="0"/>
            <a:t>Developer B completes 1 small project in a day for 1500$ without a workflow</a:t>
          </a:r>
          <a:endParaRPr lang="fr-FR" sz="3100" kern="1200" dirty="0"/>
        </a:p>
      </dsp:txBody>
      <dsp:txXfrm>
        <a:off x="0" y="1834380"/>
        <a:ext cx="10058399" cy="19458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01DC3-E45E-4407-8380-1A527E95FBFB}">
      <dsp:nvSpPr>
        <dsp:cNvPr id="0" name=""/>
        <dsp:cNvSpPr/>
      </dsp:nvSpPr>
      <dsp:spPr>
        <a:xfrm>
          <a:off x="0" y="0"/>
          <a:ext cx="10058399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Add non-</a:t>
          </a:r>
          <a:r>
            <a:rPr lang="en-GB" sz="4400" kern="1200" dirty="0" err="1"/>
            <a:t>upwork</a:t>
          </a:r>
          <a:r>
            <a:rPr lang="en-GB" sz="4400" kern="1200" dirty="0"/>
            <a:t> testimonials on Upwork, </a:t>
          </a:r>
          <a:endParaRPr lang="fr-FR" sz="4400" kern="1200" dirty="0"/>
        </a:p>
      </dsp:txBody>
      <dsp:txXfrm>
        <a:off x="51517" y="51517"/>
        <a:ext cx="9955365" cy="952306"/>
      </dsp:txXfrm>
    </dsp:sp>
    <dsp:sp modelId="{8E49EAAA-F4AF-4D2E-B4D9-FA1C396EFEEE}">
      <dsp:nvSpPr>
        <dsp:cNvPr id="0" name=""/>
        <dsp:cNvSpPr/>
      </dsp:nvSpPr>
      <dsp:spPr>
        <a:xfrm>
          <a:off x="0" y="1055340"/>
          <a:ext cx="10058399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 dirty="0"/>
            <a:t>send testimonials requests from </a:t>
          </a:r>
          <a:r>
            <a:rPr lang="en-GB" sz="3400" kern="1200" dirty="0" err="1"/>
            <a:t>upwork</a:t>
          </a:r>
          <a:endParaRPr lang="fr-FR" sz="3400" kern="1200" dirty="0"/>
        </a:p>
      </dsp:txBody>
      <dsp:txXfrm>
        <a:off x="0" y="1055340"/>
        <a:ext cx="10058399" cy="728640"/>
      </dsp:txXfrm>
    </dsp:sp>
    <dsp:sp modelId="{E3CC0B01-4BF6-4423-AC3F-2D540B485E5E}">
      <dsp:nvSpPr>
        <dsp:cNvPr id="0" name=""/>
        <dsp:cNvSpPr/>
      </dsp:nvSpPr>
      <dsp:spPr>
        <a:xfrm>
          <a:off x="0" y="1783980"/>
          <a:ext cx="10058399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Everyday, search jobs on </a:t>
          </a:r>
          <a:r>
            <a:rPr lang="en-GB" sz="4400" kern="1200" dirty="0" err="1"/>
            <a:t>upwork</a:t>
          </a:r>
          <a:r>
            <a:rPr lang="en-GB" sz="4400" kern="1200" dirty="0"/>
            <a:t> which</a:t>
          </a:r>
          <a:endParaRPr lang="fr-FR" sz="4400" kern="1200" dirty="0"/>
        </a:p>
      </dsp:txBody>
      <dsp:txXfrm>
        <a:off x="51517" y="1835497"/>
        <a:ext cx="9955365" cy="952306"/>
      </dsp:txXfrm>
    </dsp:sp>
    <dsp:sp modelId="{67D67F61-5B69-408A-9403-4FD4E4463A3D}">
      <dsp:nvSpPr>
        <dsp:cNvPr id="0" name=""/>
        <dsp:cNvSpPr/>
      </dsp:nvSpPr>
      <dsp:spPr>
        <a:xfrm>
          <a:off x="0" y="2839320"/>
          <a:ext cx="10058399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/>
            <a:t>perfectly </a:t>
          </a:r>
          <a:r>
            <a:rPr lang="en-GB" sz="3400" kern="1200" dirty="0"/>
            <a:t>match your skillset, </a:t>
          </a:r>
          <a:endParaRPr lang="fr-FR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400" kern="1200"/>
            <a:t>fewest </a:t>
          </a:r>
          <a:r>
            <a:rPr lang="en-GB" sz="3400" kern="1200" dirty="0"/>
            <a:t>bids and apply to them </a:t>
          </a:r>
          <a:endParaRPr lang="fr-FR" sz="3400" kern="1200" dirty="0"/>
        </a:p>
      </dsp:txBody>
      <dsp:txXfrm>
        <a:off x="0" y="2839320"/>
        <a:ext cx="10058399" cy="11840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BB1EE-9BDE-48F1-8998-FC253E03B9DF}">
      <dsp:nvSpPr>
        <dsp:cNvPr id="0" name=""/>
        <dsp:cNvSpPr/>
      </dsp:nvSpPr>
      <dsp:spPr>
        <a:xfrm>
          <a:off x="0" y="351742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500" b="0" i="0" kern="1200" dirty="0"/>
            <a:t>When you start, you need to get into projects with fewest bidders</a:t>
          </a:r>
        </a:p>
      </dsp:txBody>
      <dsp:txXfrm>
        <a:off x="29271" y="381013"/>
        <a:ext cx="9999857" cy="541083"/>
      </dsp:txXfrm>
    </dsp:sp>
    <dsp:sp modelId="{21DC1E53-8627-46BD-A9D2-20626C753BA1}">
      <dsp:nvSpPr>
        <dsp:cNvPr id="0" name=""/>
        <dsp:cNvSpPr/>
      </dsp:nvSpPr>
      <dsp:spPr>
        <a:xfrm>
          <a:off x="0" y="951367"/>
          <a:ext cx="10058399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000" b="0" i="0" kern="1200" dirty="0"/>
            <a:t>to build your portfolio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000" b="0" i="0" kern="1200" dirty="0"/>
            <a:t>to get familiar with working freelance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000" b="0" i="0" kern="1200" dirty="0"/>
            <a:t>to have good ratings on your Upwork profile.</a:t>
          </a:r>
        </a:p>
      </dsp:txBody>
      <dsp:txXfrm>
        <a:off x="0" y="951367"/>
        <a:ext cx="10058399" cy="1035000"/>
      </dsp:txXfrm>
    </dsp:sp>
    <dsp:sp modelId="{FB817134-EC13-4AB3-BF54-15128E4D9565}">
      <dsp:nvSpPr>
        <dsp:cNvPr id="0" name=""/>
        <dsp:cNvSpPr/>
      </dsp:nvSpPr>
      <dsp:spPr>
        <a:xfrm>
          <a:off x="0" y="1986367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500" b="0" i="0" kern="1200" dirty="0"/>
            <a:t>Write a good cover letter when applying to an </a:t>
          </a:r>
          <a:r>
            <a:rPr lang="en-US" sz="2500" b="0" i="0" kern="1200" dirty="0" err="1"/>
            <a:t>upwork</a:t>
          </a:r>
          <a:r>
            <a:rPr lang="en-US" sz="2500" b="0" i="0" kern="1200" dirty="0"/>
            <a:t> job</a:t>
          </a:r>
        </a:p>
      </dsp:txBody>
      <dsp:txXfrm>
        <a:off x="29271" y="2015638"/>
        <a:ext cx="9999857" cy="541083"/>
      </dsp:txXfrm>
    </dsp:sp>
    <dsp:sp modelId="{F6BE18D1-FAB7-4898-BC78-749229F1A022}">
      <dsp:nvSpPr>
        <dsp:cNvPr id="0" name=""/>
        <dsp:cNvSpPr/>
      </dsp:nvSpPr>
      <dsp:spPr>
        <a:xfrm>
          <a:off x="0" y="2657992"/>
          <a:ext cx="10058399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500" b="0" i="0" kern="1200" dirty="0"/>
            <a:t>Once you get selected and finally talk to the client, screen your employer to</a:t>
          </a:r>
        </a:p>
      </dsp:txBody>
      <dsp:txXfrm>
        <a:off x="29271" y="2687263"/>
        <a:ext cx="9999857" cy="541083"/>
      </dsp:txXfrm>
    </dsp:sp>
    <dsp:sp modelId="{7F99C806-C6EE-406C-9D16-1E997BD1A388}">
      <dsp:nvSpPr>
        <dsp:cNvPr id="0" name=""/>
        <dsp:cNvSpPr/>
      </dsp:nvSpPr>
      <dsp:spPr>
        <a:xfrm>
          <a:off x="0" y="3257617"/>
          <a:ext cx="1005839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000" b="0" i="0" kern="1200" dirty="0"/>
            <a:t>see if you can work with them</a:t>
          </a:r>
        </a:p>
      </dsp:txBody>
      <dsp:txXfrm>
        <a:off x="0" y="3257617"/>
        <a:ext cx="10058399" cy="414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D7AFB-9A74-4D61-8C24-A8A78CAE46AD}">
      <dsp:nvSpPr>
        <dsp:cNvPr id="0" name=""/>
        <dsp:cNvSpPr/>
      </dsp:nvSpPr>
      <dsp:spPr>
        <a:xfrm>
          <a:off x="0" y="1232167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$10/hr</a:t>
          </a:r>
          <a:endParaRPr lang="fr-FR" sz="6500" kern="1200" dirty="0"/>
        </a:p>
      </dsp:txBody>
      <dsp:txXfrm>
        <a:off x="76105" y="1308272"/>
        <a:ext cx="9906189" cy="14068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58350-99FF-4D5C-BF82-898E5A5246D5}">
      <dsp:nvSpPr>
        <dsp:cNvPr id="0" name=""/>
        <dsp:cNvSpPr/>
      </dsp:nvSpPr>
      <dsp:spPr>
        <a:xfrm>
          <a:off x="0" y="1232167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$30/hr</a:t>
          </a:r>
          <a:endParaRPr lang="fr-FR" sz="6500" kern="1200" dirty="0"/>
        </a:p>
      </dsp:txBody>
      <dsp:txXfrm>
        <a:off x="76105" y="1308272"/>
        <a:ext cx="9906189" cy="14068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D3D8F-FA09-4CAD-BA2A-58D20362FC0A}">
      <dsp:nvSpPr>
        <dsp:cNvPr id="0" name=""/>
        <dsp:cNvSpPr/>
      </dsp:nvSpPr>
      <dsp:spPr>
        <a:xfrm>
          <a:off x="0" y="1232167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$45/hr</a:t>
          </a:r>
          <a:endParaRPr lang="fr-FR" sz="6500" kern="1200" dirty="0"/>
        </a:p>
      </dsp:txBody>
      <dsp:txXfrm>
        <a:off x="76105" y="1308272"/>
        <a:ext cx="9906189" cy="140681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972BC-A6E2-4B60-80D9-94B8CFA7B554}">
      <dsp:nvSpPr>
        <dsp:cNvPr id="0" name=""/>
        <dsp:cNvSpPr/>
      </dsp:nvSpPr>
      <dsp:spPr>
        <a:xfrm>
          <a:off x="0" y="655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Plan and Prioritize in Azure Task board, Trello or equivalent:</a:t>
          </a:r>
          <a:endParaRPr lang="en-US" sz="1600" b="0" i="0" kern="1200" dirty="0"/>
        </a:p>
      </dsp:txBody>
      <dsp:txXfrm>
        <a:off x="18734" y="84254"/>
        <a:ext cx="10020931" cy="346292"/>
      </dsp:txXfrm>
    </dsp:sp>
    <dsp:sp modelId="{D801244C-39B0-41FF-8E48-BCF45A382810}">
      <dsp:nvSpPr>
        <dsp:cNvPr id="0" name=""/>
        <dsp:cNvSpPr/>
      </dsp:nvSpPr>
      <dsp:spPr>
        <a:xfrm>
          <a:off x="0" y="44928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Create a project plan, break it into smaller tasks, and set realistic deadlines.</a:t>
          </a:r>
        </a:p>
      </dsp:txBody>
      <dsp:txXfrm>
        <a:off x="0" y="449280"/>
        <a:ext cx="10058399" cy="264960"/>
      </dsp:txXfrm>
    </dsp:sp>
    <dsp:sp modelId="{CF2479F2-0DB3-4084-9102-3BD7481C0296}">
      <dsp:nvSpPr>
        <dsp:cNvPr id="0" name=""/>
        <dsp:cNvSpPr/>
      </dsp:nvSpPr>
      <dsp:spPr>
        <a:xfrm>
          <a:off x="0" y="71424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Regular Communication, share your task board with the client:</a:t>
          </a:r>
          <a:endParaRPr lang="en-US" sz="1600" b="0" i="0" kern="1200" dirty="0"/>
        </a:p>
      </dsp:txBody>
      <dsp:txXfrm>
        <a:off x="18734" y="732974"/>
        <a:ext cx="10020931" cy="346292"/>
      </dsp:txXfrm>
    </dsp:sp>
    <dsp:sp modelId="{3200907E-5E9A-4E0B-AB50-C9145AB7BAAA}">
      <dsp:nvSpPr>
        <dsp:cNvPr id="0" name=""/>
        <dsp:cNvSpPr/>
      </dsp:nvSpPr>
      <dsp:spPr>
        <a:xfrm>
          <a:off x="0" y="109800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/>
            <a:t> </a:t>
          </a:r>
          <a:r>
            <a:rPr lang="en-US" sz="1200" b="0" i="0" kern="1200" dirty="0"/>
            <a:t>Maintain open communication with the client to keep them informed.</a:t>
          </a:r>
        </a:p>
      </dsp:txBody>
      <dsp:txXfrm>
        <a:off x="0" y="1098000"/>
        <a:ext cx="10058399" cy="264960"/>
      </dsp:txXfrm>
    </dsp:sp>
    <dsp:sp modelId="{5B7A6E19-9621-4EB4-B890-6A8F21DE1C90}">
      <dsp:nvSpPr>
        <dsp:cNvPr id="0" name=""/>
        <dsp:cNvSpPr/>
      </dsp:nvSpPr>
      <dsp:spPr>
        <a:xfrm>
          <a:off x="0" y="136296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Testing and QA:</a:t>
          </a:r>
          <a:endParaRPr lang="en-US" sz="1600" b="0" i="0" kern="1200" dirty="0"/>
        </a:p>
      </dsp:txBody>
      <dsp:txXfrm>
        <a:off x="18734" y="1381694"/>
        <a:ext cx="10020931" cy="346292"/>
      </dsp:txXfrm>
    </dsp:sp>
    <dsp:sp modelId="{2FCFA1AD-CD3C-4CBF-8F66-C283E9976D6F}">
      <dsp:nvSpPr>
        <dsp:cNvPr id="0" name=""/>
        <dsp:cNvSpPr/>
      </dsp:nvSpPr>
      <dsp:spPr>
        <a:xfrm>
          <a:off x="0" y="174672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Test your code thoroughly and document it, including a README file.</a:t>
          </a:r>
        </a:p>
      </dsp:txBody>
      <dsp:txXfrm>
        <a:off x="0" y="1746720"/>
        <a:ext cx="10058399" cy="264960"/>
      </dsp:txXfrm>
    </dsp:sp>
    <dsp:sp modelId="{A1170CAF-4877-4181-9F5A-8D2C61F78CA6}">
      <dsp:nvSpPr>
        <dsp:cNvPr id="0" name=""/>
        <dsp:cNvSpPr/>
      </dsp:nvSpPr>
      <dsp:spPr>
        <a:xfrm>
          <a:off x="0" y="201168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Scope and Time Management:</a:t>
          </a:r>
          <a:endParaRPr lang="en-US" sz="1600" b="0" i="0" kern="1200" dirty="0"/>
        </a:p>
      </dsp:txBody>
      <dsp:txXfrm>
        <a:off x="18734" y="2030414"/>
        <a:ext cx="10020931" cy="346292"/>
      </dsp:txXfrm>
    </dsp:sp>
    <dsp:sp modelId="{DC2465F1-006A-45F2-AA18-48797019BF1B}">
      <dsp:nvSpPr>
        <dsp:cNvPr id="0" name=""/>
        <dsp:cNvSpPr/>
      </dsp:nvSpPr>
      <dsp:spPr>
        <a:xfrm>
          <a:off x="0" y="239544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Manage scope creep to prioritize tasks </a:t>
          </a:r>
        </a:p>
      </dsp:txBody>
      <dsp:txXfrm>
        <a:off x="0" y="2395440"/>
        <a:ext cx="10058399" cy="264960"/>
      </dsp:txXfrm>
    </dsp:sp>
    <dsp:sp modelId="{76D48775-0F23-4B17-A2DC-01E2A9137647}">
      <dsp:nvSpPr>
        <dsp:cNvPr id="0" name=""/>
        <dsp:cNvSpPr/>
      </dsp:nvSpPr>
      <dsp:spPr>
        <a:xfrm>
          <a:off x="0" y="266040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Client Handoff:</a:t>
          </a:r>
          <a:endParaRPr lang="en-US" sz="1600" b="0" i="0" kern="1200" dirty="0"/>
        </a:p>
      </dsp:txBody>
      <dsp:txXfrm>
        <a:off x="18734" y="2679134"/>
        <a:ext cx="10020931" cy="346292"/>
      </dsp:txXfrm>
    </dsp:sp>
    <dsp:sp modelId="{0050DD73-A6F7-4B7B-A310-0CB44440F2D3}">
      <dsp:nvSpPr>
        <dsp:cNvPr id="0" name=""/>
        <dsp:cNvSpPr/>
      </dsp:nvSpPr>
      <dsp:spPr>
        <a:xfrm>
          <a:off x="0" y="304416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/>
            <a:t>Provide </a:t>
          </a:r>
          <a:r>
            <a:rPr lang="en-US" sz="1200" b="0" i="0" kern="1200" dirty="0"/>
            <a:t>all necessary files and documentation to the client for project maintenance.</a:t>
          </a:r>
        </a:p>
      </dsp:txBody>
      <dsp:txXfrm>
        <a:off x="0" y="3044160"/>
        <a:ext cx="10058399" cy="264960"/>
      </dsp:txXfrm>
    </dsp:sp>
    <dsp:sp modelId="{3284F189-FB13-4736-B495-CE086DEC3C01}">
      <dsp:nvSpPr>
        <dsp:cNvPr id="0" name=""/>
        <dsp:cNvSpPr/>
      </dsp:nvSpPr>
      <dsp:spPr>
        <a:xfrm>
          <a:off x="0" y="33091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Post-launch Support:</a:t>
          </a:r>
          <a:endParaRPr lang="en-US" sz="1600" b="0" i="0" kern="1200" dirty="0"/>
        </a:p>
      </dsp:txBody>
      <dsp:txXfrm>
        <a:off x="18734" y="3327854"/>
        <a:ext cx="10020931" cy="346292"/>
      </dsp:txXfrm>
    </dsp:sp>
    <dsp:sp modelId="{9BFAC266-EF0E-4F54-A6F6-CF6BC80332F9}">
      <dsp:nvSpPr>
        <dsp:cNvPr id="0" name=""/>
        <dsp:cNvSpPr/>
      </dsp:nvSpPr>
      <dsp:spPr>
        <a:xfrm>
          <a:off x="0" y="369288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/>
            <a:t>Offer </a:t>
          </a:r>
          <a:r>
            <a:rPr lang="en-US" sz="1200" b="0" i="0" kern="1200" dirty="0"/>
            <a:t>post-launch support for a specified period.</a:t>
          </a:r>
        </a:p>
      </dsp:txBody>
      <dsp:txXfrm>
        <a:off x="0" y="3692880"/>
        <a:ext cx="10058399" cy="264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0FF-60C4-4DE9-98E6-6E22BBBAC7D9}">
      <dsp:nvSpPr>
        <dsp:cNvPr id="0" name=""/>
        <dsp:cNvSpPr/>
      </dsp:nvSpPr>
      <dsp:spPr>
        <a:xfrm>
          <a:off x="1112516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/>
            <a:t>Finding Clients on Upwork</a:t>
          </a:r>
          <a:endParaRPr lang="fr-FR" sz="2700" kern="1200" dirty="0"/>
        </a:p>
      </dsp:txBody>
      <dsp:txXfrm>
        <a:off x="1146176" y="34151"/>
        <a:ext cx="2231181" cy="1081930"/>
      </dsp:txXfrm>
    </dsp:sp>
    <dsp:sp modelId="{0468DDA3-8545-4744-A67E-90C812A69745}">
      <dsp:nvSpPr>
        <dsp:cNvPr id="0" name=""/>
        <dsp:cNvSpPr/>
      </dsp:nvSpPr>
      <dsp:spPr>
        <a:xfrm>
          <a:off x="1342366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B0259-E92D-4216-9514-53D5DFE05AE6}">
      <dsp:nvSpPr>
        <dsp:cNvPr id="0" name=""/>
        <dsp:cNvSpPr/>
      </dsp:nvSpPr>
      <dsp:spPr>
        <a:xfrm>
          <a:off x="1572216" y="1437054"/>
          <a:ext cx="2795382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Pros:</a:t>
          </a:r>
          <a:endParaRPr lang="fr-FR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Built-in trust and payment protection.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Less marketing effort required.</a:t>
          </a:r>
          <a:endParaRPr lang="fr-FR" sz="1500" kern="1200"/>
        </a:p>
      </dsp:txBody>
      <dsp:txXfrm>
        <a:off x="1605876" y="1470714"/>
        <a:ext cx="2728062" cy="1081930"/>
      </dsp:txXfrm>
    </dsp:sp>
    <dsp:sp modelId="{134837E2-CCDE-46B4-ABC0-6A92E1A2EE2E}">
      <dsp:nvSpPr>
        <dsp:cNvPr id="0" name=""/>
        <dsp:cNvSpPr/>
      </dsp:nvSpPr>
      <dsp:spPr>
        <a:xfrm>
          <a:off x="1342366" y="1149741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BB9D5-E6D8-476D-BD64-7FE86071C1C6}">
      <dsp:nvSpPr>
        <dsp:cNvPr id="0" name=""/>
        <dsp:cNvSpPr/>
      </dsp:nvSpPr>
      <dsp:spPr>
        <a:xfrm>
          <a:off x="1572216" y="2873618"/>
          <a:ext cx="280612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Cons:</a:t>
          </a:r>
          <a:endParaRPr lang="fr-FR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High competition.</a:t>
          </a:r>
          <a:endParaRPr lang="fr-FR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Upwork fees reduce earnings.</a:t>
          </a:r>
          <a:endParaRPr lang="fr-FR" sz="1500" kern="1200" dirty="0"/>
        </a:p>
      </dsp:txBody>
      <dsp:txXfrm>
        <a:off x="1605876" y="2907278"/>
        <a:ext cx="2738801" cy="1081930"/>
      </dsp:txXfrm>
    </dsp:sp>
    <dsp:sp modelId="{38A94C3D-5CA5-4059-847C-EAC146507437}">
      <dsp:nvSpPr>
        <dsp:cNvPr id="0" name=""/>
        <dsp:cNvSpPr/>
      </dsp:nvSpPr>
      <dsp:spPr>
        <a:xfrm>
          <a:off x="4493262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/>
            <a:t>Finding Clients via Your Ads</a:t>
          </a:r>
          <a:endParaRPr lang="fr-FR" sz="2700" kern="1200" dirty="0"/>
        </a:p>
      </dsp:txBody>
      <dsp:txXfrm>
        <a:off x="4526922" y="34151"/>
        <a:ext cx="2231181" cy="1081930"/>
      </dsp:txXfrm>
    </dsp:sp>
    <dsp:sp modelId="{6A39B716-E61B-4378-A030-1179AE530CF2}">
      <dsp:nvSpPr>
        <dsp:cNvPr id="0" name=""/>
        <dsp:cNvSpPr/>
      </dsp:nvSpPr>
      <dsp:spPr>
        <a:xfrm>
          <a:off x="4723113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7567-D3B0-41D9-B837-BFA54C76C60A}">
      <dsp:nvSpPr>
        <dsp:cNvPr id="0" name=""/>
        <dsp:cNvSpPr/>
      </dsp:nvSpPr>
      <dsp:spPr>
        <a:xfrm>
          <a:off x="4952963" y="1437054"/>
          <a:ext cx="3989352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Pros: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Potential for higher earnings.</a:t>
          </a:r>
          <a:endParaRPr lang="fr-FR" sz="1500" kern="1200" dirty="0"/>
        </a:p>
      </dsp:txBody>
      <dsp:txXfrm>
        <a:off x="4986623" y="1470714"/>
        <a:ext cx="3922032" cy="1081930"/>
      </dsp:txXfrm>
    </dsp:sp>
    <dsp:sp modelId="{524E9882-30CB-4798-931D-EFB91603AE98}">
      <dsp:nvSpPr>
        <dsp:cNvPr id="0" name=""/>
        <dsp:cNvSpPr/>
      </dsp:nvSpPr>
      <dsp:spPr>
        <a:xfrm>
          <a:off x="4723113" y="1149741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01464-9CF0-4CCF-9190-E0552D4197C3}">
      <dsp:nvSpPr>
        <dsp:cNvPr id="0" name=""/>
        <dsp:cNvSpPr/>
      </dsp:nvSpPr>
      <dsp:spPr>
        <a:xfrm>
          <a:off x="4952963" y="2873618"/>
          <a:ext cx="3992920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Cons: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Initial marketing effort and cost.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Building trust takes time without platform credibility.</a:t>
          </a:r>
          <a:endParaRPr lang="fr-FR" sz="1500" kern="1200"/>
        </a:p>
      </dsp:txBody>
      <dsp:txXfrm>
        <a:off x="4986623" y="2907278"/>
        <a:ext cx="3925600" cy="1081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0FF-60C4-4DE9-98E6-6E22BBBAC7D9}">
      <dsp:nvSpPr>
        <dsp:cNvPr id="0" name=""/>
        <dsp:cNvSpPr/>
      </dsp:nvSpPr>
      <dsp:spPr>
        <a:xfrm>
          <a:off x="1946" y="236303"/>
          <a:ext cx="2414900" cy="589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i="0" kern="1200" dirty="0" err="1"/>
            <a:t>Upwork</a:t>
          </a:r>
          <a:r>
            <a:rPr lang="fr-FR" sz="1800" b="1" i="0" kern="1200" dirty="0"/>
            <a:t> Client Acquisition:</a:t>
          </a:r>
          <a:endParaRPr lang="fr-FR" sz="1800" kern="1200" dirty="0"/>
        </a:p>
      </dsp:txBody>
      <dsp:txXfrm>
        <a:off x="19208" y="253565"/>
        <a:ext cx="2380376" cy="554835"/>
      </dsp:txXfrm>
    </dsp:sp>
    <dsp:sp modelId="{A2BC5892-60A1-4F99-9C5D-5620574D27CC}">
      <dsp:nvSpPr>
        <dsp:cNvPr id="0" name=""/>
        <dsp:cNvSpPr/>
      </dsp:nvSpPr>
      <dsp:spPr>
        <a:xfrm>
          <a:off x="243436" y="825663"/>
          <a:ext cx="241490" cy="442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019"/>
              </a:lnTo>
              <a:lnTo>
                <a:pt x="241490" y="44201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62470-0E91-473E-B8C6-2015C6F936B4}">
      <dsp:nvSpPr>
        <dsp:cNvPr id="0" name=""/>
        <dsp:cNvSpPr/>
      </dsp:nvSpPr>
      <dsp:spPr>
        <a:xfrm>
          <a:off x="484926" y="973002"/>
          <a:ext cx="3652274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Create</a:t>
          </a:r>
          <a:r>
            <a:rPr lang="fr-FR" sz="1800" b="0" i="0" kern="1200" dirty="0"/>
            <a:t> a profile.</a:t>
          </a:r>
          <a:endParaRPr lang="fr-FR" sz="1800" kern="1200" dirty="0"/>
        </a:p>
      </dsp:txBody>
      <dsp:txXfrm>
        <a:off x="502188" y="990264"/>
        <a:ext cx="3617750" cy="554835"/>
      </dsp:txXfrm>
    </dsp:sp>
    <dsp:sp modelId="{4D00FB55-8F3B-4B3F-A408-0EB040901F53}">
      <dsp:nvSpPr>
        <dsp:cNvPr id="0" name=""/>
        <dsp:cNvSpPr/>
      </dsp:nvSpPr>
      <dsp:spPr>
        <a:xfrm>
          <a:off x="243436" y="825663"/>
          <a:ext cx="241490" cy="1178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718"/>
              </a:lnTo>
              <a:lnTo>
                <a:pt x="241490" y="117871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F5151-BC87-4C9F-B63F-E9154E5EDDC7}">
      <dsp:nvSpPr>
        <dsp:cNvPr id="0" name=""/>
        <dsp:cNvSpPr/>
      </dsp:nvSpPr>
      <dsp:spPr>
        <a:xfrm>
          <a:off x="484926" y="1709702"/>
          <a:ext cx="3763998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Bid</a:t>
          </a:r>
          <a:r>
            <a:rPr lang="fr-FR" sz="1800" b="0" i="0" kern="1200" dirty="0"/>
            <a:t> on jobs.</a:t>
          </a:r>
          <a:endParaRPr lang="fr-FR" sz="1800" kern="1200" dirty="0"/>
        </a:p>
      </dsp:txBody>
      <dsp:txXfrm>
        <a:off x="502188" y="1726964"/>
        <a:ext cx="3729474" cy="554835"/>
      </dsp:txXfrm>
    </dsp:sp>
    <dsp:sp modelId="{837E4C78-2167-4BF9-B14C-DE2EC03712BA}">
      <dsp:nvSpPr>
        <dsp:cNvPr id="0" name=""/>
        <dsp:cNvSpPr/>
      </dsp:nvSpPr>
      <dsp:spPr>
        <a:xfrm>
          <a:off x="243436" y="825663"/>
          <a:ext cx="241490" cy="1915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418"/>
              </a:lnTo>
              <a:lnTo>
                <a:pt x="241490" y="191541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C8785-8012-464A-8CFC-8872638448B1}">
      <dsp:nvSpPr>
        <dsp:cNvPr id="0" name=""/>
        <dsp:cNvSpPr/>
      </dsp:nvSpPr>
      <dsp:spPr>
        <a:xfrm>
          <a:off x="484926" y="2446401"/>
          <a:ext cx="3764677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Wait</a:t>
          </a:r>
          <a:r>
            <a:rPr lang="fr-FR" sz="1800" b="0" i="0" kern="1200" dirty="0"/>
            <a:t> for client </a:t>
          </a:r>
          <a:r>
            <a:rPr lang="fr-FR" sz="1800" b="0" i="0" kern="1200" dirty="0" err="1"/>
            <a:t>selection</a:t>
          </a:r>
          <a:r>
            <a:rPr lang="fr-FR" sz="1800" b="0" i="0" kern="1200" dirty="0"/>
            <a:t>.</a:t>
          </a:r>
          <a:endParaRPr lang="fr-FR" sz="1800" kern="1200" dirty="0"/>
        </a:p>
      </dsp:txBody>
      <dsp:txXfrm>
        <a:off x="502188" y="2463663"/>
        <a:ext cx="3730153" cy="554835"/>
      </dsp:txXfrm>
    </dsp:sp>
    <dsp:sp modelId="{134837E2-CCDE-46B4-ABC0-6A92E1A2EE2E}">
      <dsp:nvSpPr>
        <dsp:cNvPr id="0" name=""/>
        <dsp:cNvSpPr/>
      </dsp:nvSpPr>
      <dsp:spPr>
        <a:xfrm>
          <a:off x="243436" y="825663"/>
          <a:ext cx="241490" cy="2652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2117"/>
              </a:lnTo>
              <a:lnTo>
                <a:pt x="241490" y="2652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BB9D5-E6D8-476D-BD64-7FE86071C1C6}">
      <dsp:nvSpPr>
        <dsp:cNvPr id="0" name=""/>
        <dsp:cNvSpPr/>
      </dsp:nvSpPr>
      <dsp:spPr>
        <a:xfrm>
          <a:off x="484926" y="3183100"/>
          <a:ext cx="3779793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Communicate, work, and get paid.</a:t>
          </a:r>
          <a:endParaRPr lang="fr-FR" sz="1800" kern="1200" dirty="0"/>
        </a:p>
      </dsp:txBody>
      <dsp:txXfrm>
        <a:off x="502188" y="3200362"/>
        <a:ext cx="3745269" cy="554835"/>
      </dsp:txXfrm>
    </dsp:sp>
    <dsp:sp modelId="{38A94C3D-5CA5-4059-847C-EAC146507437}">
      <dsp:nvSpPr>
        <dsp:cNvPr id="0" name=""/>
        <dsp:cNvSpPr/>
      </dsp:nvSpPr>
      <dsp:spPr>
        <a:xfrm>
          <a:off x="4169807" y="274753"/>
          <a:ext cx="3293705" cy="589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Clients from Your Own Ads Acquisition:</a:t>
          </a:r>
          <a:endParaRPr lang="fr-FR" sz="1800" kern="1200" dirty="0"/>
        </a:p>
      </dsp:txBody>
      <dsp:txXfrm>
        <a:off x="4187069" y="292015"/>
        <a:ext cx="3259181" cy="554835"/>
      </dsp:txXfrm>
    </dsp:sp>
    <dsp:sp modelId="{6A39B716-E61B-4378-A030-1179AE530CF2}">
      <dsp:nvSpPr>
        <dsp:cNvPr id="0" name=""/>
        <dsp:cNvSpPr/>
      </dsp:nvSpPr>
      <dsp:spPr>
        <a:xfrm>
          <a:off x="4453457" y="864112"/>
          <a:ext cx="91440" cy="403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3569"/>
              </a:lnTo>
              <a:lnTo>
                <a:pt x="105941" y="40356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7567-D3B0-41D9-B837-BFA54C76C60A}">
      <dsp:nvSpPr>
        <dsp:cNvPr id="0" name=""/>
        <dsp:cNvSpPr/>
      </dsp:nvSpPr>
      <dsp:spPr>
        <a:xfrm>
          <a:off x="4559399" y="973002"/>
          <a:ext cx="5452140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/>
            <a:t>Set up marketing.</a:t>
          </a:r>
          <a:endParaRPr lang="fr-FR" sz="1800" kern="1200" dirty="0"/>
        </a:p>
      </dsp:txBody>
      <dsp:txXfrm>
        <a:off x="4576661" y="990264"/>
        <a:ext cx="5417616" cy="554835"/>
      </dsp:txXfrm>
    </dsp:sp>
    <dsp:sp modelId="{BD70FE83-FF88-467B-83BC-253E0FCCE13E}">
      <dsp:nvSpPr>
        <dsp:cNvPr id="0" name=""/>
        <dsp:cNvSpPr/>
      </dsp:nvSpPr>
      <dsp:spPr>
        <a:xfrm>
          <a:off x="4453457" y="864112"/>
          <a:ext cx="91440" cy="11402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40269"/>
              </a:lnTo>
              <a:lnTo>
                <a:pt x="105941" y="114026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24749-8E1C-45CF-B3DB-95E561D3F2FF}">
      <dsp:nvSpPr>
        <dsp:cNvPr id="0" name=""/>
        <dsp:cNvSpPr/>
      </dsp:nvSpPr>
      <dsp:spPr>
        <a:xfrm>
          <a:off x="4559399" y="1709702"/>
          <a:ext cx="5427764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Attract</a:t>
          </a:r>
          <a:r>
            <a:rPr lang="fr-FR" sz="1800" b="0" i="0" kern="1200" dirty="0"/>
            <a:t> clients.</a:t>
          </a:r>
          <a:endParaRPr lang="fr-FR" sz="1800" kern="1200" dirty="0"/>
        </a:p>
      </dsp:txBody>
      <dsp:txXfrm>
        <a:off x="4576661" y="1726964"/>
        <a:ext cx="5393240" cy="554835"/>
      </dsp:txXfrm>
    </dsp:sp>
    <dsp:sp modelId="{524E9882-30CB-4798-931D-EFB91603AE98}">
      <dsp:nvSpPr>
        <dsp:cNvPr id="0" name=""/>
        <dsp:cNvSpPr/>
      </dsp:nvSpPr>
      <dsp:spPr>
        <a:xfrm>
          <a:off x="4453457" y="864112"/>
          <a:ext cx="91440" cy="1876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968"/>
              </a:lnTo>
              <a:lnTo>
                <a:pt x="105941" y="18769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01464-9CF0-4CCF-9190-E0552D4197C3}">
      <dsp:nvSpPr>
        <dsp:cNvPr id="0" name=""/>
        <dsp:cNvSpPr/>
      </dsp:nvSpPr>
      <dsp:spPr>
        <a:xfrm>
          <a:off x="4559399" y="2446401"/>
          <a:ext cx="5493037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Communicate</a:t>
          </a:r>
          <a:r>
            <a:rPr lang="fr-FR" sz="1800" b="0" i="0" kern="1200" dirty="0"/>
            <a:t>, </a:t>
          </a:r>
          <a:r>
            <a:rPr lang="fr-FR" sz="1800" b="0" i="0" kern="1200" dirty="0" err="1"/>
            <a:t>negotiate</a:t>
          </a:r>
          <a:r>
            <a:rPr lang="fr-FR" sz="1800" b="0" i="0" kern="1200" dirty="0"/>
            <a:t>, and </a:t>
          </a:r>
          <a:r>
            <a:rPr lang="fr-FR" sz="1800" b="0" i="0" kern="1200" dirty="0" err="1"/>
            <a:t>work</a:t>
          </a:r>
          <a:r>
            <a:rPr lang="fr-FR" sz="1800" b="0" i="0" kern="1200" dirty="0"/>
            <a:t>.</a:t>
          </a:r>
          <a:endParaRPr lang="fr-FR" sz="1800" kern="1200" dirty="0"/>
        </a:p>
      </dsp:txBody>
      <dsp:txXfrm>
        <a:off x="4576661" y="2463663"/>
        <a:ext cx="5458513" cy="554835"/>
      </dsp:txXfrm>
    </dsp:sp>
    <dsp:sp modelId="{8054A6B4-A093-46C6-9278-E3EF900B17BE}">
      <dsp:nvSpPr>
        <dsp:cNvPr id="0" name=""/>
        <dsp:cNvSpPr/>
      </dsp:nvSpPr>
      <dsp:spPr>
        <a:xfrm>
          <a:off x="4453457" y="864112"/>
          <a:ext cx="91440" cy="2613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3667"/>
              </a:lnTo>
              <a:lnTo>
                <a:pt x="105941" y="261366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3FFE9-FCDC-468F-92C1-01B11FE11AC4}">
      <dsp:nvSpPr>
        <dsp:cNvPr id="0" name=""/>
        <dsp:cNvSpPr/>
      </dsp:nvSpPr>
      <dsp:spPr>
        <a:xfrm>
          <a:off x="4559399" y="3183100"/>
          <a:ext cx="5497054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Build relationships and manage payment independently.</a:t>
          </a:r>
          <a:endParaRPr lang="fr-FR" sz="1800" kern="1200" dirty="0"/>
        </a:p>
      </dsp:txBody>
      <dsp:txXfrm>
        <a:off x="4576661" y="3200362"/>
        <a:ext cx="5462530" cy="5548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0FF-60C4-4DE9-98E6-6E22BBBAC7D9}">
      <dsp:nvSpPr>
        <dsp:cNvPr id="0" name=""/>
        <dsp:cNvSpPr/>
      </dsp:nvSpPr>
      <dsp:spPr>
        <a:xfrm>
          <a:off x="1112516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/>
            <a:t>Finding Clients on Upwork</a:t>
          </a:r>
          <a:endParaRPr lang="fr-FR" sz="2700" kern="1200" dirty="0"/>
        </a:p>
      </dsp:txBody>
      <dsp:txXfrm>
        <a:off x="1146176" y="34151"/>
        <a:ext cx="2231181" cy="1081930"/>
      </dsp:txXfrm>
    </dsp:sp>
    <dsp:sp modelId="{0468DDA3-8545-4744-A67E-90C812A69745}">
      <dsp:nvSpPr>
        <dsp:cNvPr id="0" name=""/>
        <dsp:cNvSpPr/>
      </dsp:nvSpPr>
      <dsp:spPr>
        <a:xfrm>
          <a:off x="1342366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B0259-E92D-4216-9514-53D5DFE05AE6}">
      <dsp:nvSpPr>
        <dsp:cNvPr id="0" name=""/>
        <dsp:cNvSpPr/>
      </dsp:nvSpPr>
      <dsp:spPr>
        <a:xfrm>
          <a:off x="1572216" y="1437054"/>
          <a:ext cx="2795382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Pros:</a:t>
          </a:r>
          <a:endParaRPr lang="fr-FR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Built-in trust and payment protection.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dirty="0"/>
            <a:t>Wide </a:t>
          </a:r>
          <a:r>
            <a:rPr lang="fr-FR" sz="1500" b="0" i="0" kern="1200" dirty="0" err="1"/>
            <a:t>variety</a:t>
          </a:r>
          <a:r>
            <a:rPr lang="fr-FR" sz="1500" b="0" i="0" kern="1200" dirty="0"/>
            <a:t> of </a:t>
          </a:r>
          <a:r>
            <a:rPr lang="fr-FR" sz="1500" b="0" i="0" kern="1200" dirty="0" err="1"/>
            <a:t>projects</a:t>
          </a:r>
          <a:r>
            <a:rPr lang="fr-FR" sz="1500" b="0" i="0" kern="1200" dirty="0"/>
            <a:t>.</a:t>
          </a:r>
          <a:endParaRPr lang="fr-FR" sz="1500" kern="1200" dirty="0"/>
        </a:p>
      </dsp:txBody>
      <dsp:txXfrm>
        <a:off x="1605876" y="1470714"/>
        <a:ext cx="2728062" cy="1081930"/>
      </dsp:txXfrm>
    </dsp:sp>
    <dsp:sp modelId="{134837E2-CCDE-46B4-ABC0-6A92E1A2EE2E}">
      <dsp:nvSpPr>
        <dsp:cNvPr id="0" name=""/>
        <dsp:cNvSpPr/>
      </dsp:nvSpPr>
      <dsp:spPr>
        <a:xfrm>
          <a:off x="1342366" y="1149741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BB9D5-E6D8-476D-BD64-7FE86071C1C6}">
      <dsp:nvSpPr>
        <dsp:cNvPr id="0" name=""/>
        <dsp:cNvSpPr/>
      </dsp:nvSpPr>
      <dsp:spPr>
        <a:xfrm>
          <a:off x="1572216" y="2873618"/>
          <a:ext cx="280612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Cons: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dirty="0"/>
            <a:t>Communication challenges.</a:t>
          </a:r>
          <a:endParaRPr lang="fr-FR" sz="1500" kern="1200" dirty="0"/>
        </a:p>
      </dsp:txBody>
      <dsp:txXfrm>
        <a:off x="1605876" y="2907278"/>
        <a:ext cx="2738801" cy="1081930"/>
      </dsp:txXfrm>
    </dsp:sp>
    <dsp:sp modelId="{38A94C3D-5CA5-4059-847C-EAC146507437}">
      <dsp:nvSpPr>
        <dsp:cNvPr id="0" name=""/>
        <dsp:cNvSpPr/>
      </dsp:nvSpPr>
      <dsp:spPr>
        <a:xfrm>
          <a:off x="4493262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i="0" kern="1200" dirty="0"/>
            <a:t>Clients </a:t>
          </a:r>
          <a:r>
            <a:rPr lang="fr-FR" sz="2700" b="1" i="0" kern="1200" dirty="0" err="1"/>
            <a:t>from</a:t>
          </a:r>
          <a:r>
            <a:rPr lang="fr-FR" sz="2700" b="1" i="0" kern="1200" dirty="0"/>
            <a:t> </a:t>
          </a:r>
          <a:r>
            <a:rPr lang="fr-FR" sz="2700" b="1" i="0" kern="1200" dirty="0" err="1"/>
            <a:t>Your</a:t>
          </a:r>
          <a:r>
            <a:rPr lang="fr-FR" sz="2700" b="1" i="0" kern="1200" dirty="0"/>
            <a:t> </a:t>
          </a:r>
          <a:r>
            <a:rPr lang="fr-FR" sz="2700" b="1" i="0" kern="1200" dirty="0" err="1"/>
            <a:t>Ads</a:t>
          </a:r>
          <a:endParaRPr lang="fr-FR" sz="2700" kern="1200" dirty="0"/>
        </a:p>
      </dsp:txBody>
      <dsp:txXfrm>
        <a:off x="4526922" y="34151"/>
        <a:ext cx="2231181" cy="1081930"/>
      </dsp:txXfrm>
    </dsp:sp>
    <dsp:sp modelId="{6A39B716-E61B-4378-A030-1179AE530CF2}">
      <dsp:nvSpPr>
        <dsp:cNvPr id="0" name=""/>
        <dsp:cNvSpPr/>
      </dsp:nvSpPr>
      <dsp:spPr>
        <a:xfrm>
          <a:off x="4723113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7567-D3B0-41D9-B837-BFA54C76C60A}">
      <dsp:nvSpPr>
        <dsp:cNvPr id="0" name=""/>
        <dsp:cNvSpPr/>
      </dsp:nvSpPr>
      <dsp:spPr>
        <a:xfrm>
          <a:off x="4952963" y="1437054"/>
          <a:ext cx="3989352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Pros:</a:t>
          </a:r>
          <a:endParaRPr lang="fr-FR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dirty="0" err="1"/>
            <a:t>Targeted</a:t>
          </a:r>
          <a:r>
            <a:rPr lang="fr-FR" sz="1500" b="0" i="0" kern="1200" dirty="0"/>
            <a:t> client </a:t>
          </a:r>
          <a:r>
            <a:rPr lang="fr-FR" sz="1500" b="0" i="0" kern="1200" dirty="0" err="1"/>
            <a:t>selection</a:t>
          </a:r>
          <a:r>
            <a:rPr lang="fr-FR" sz="1500" b="0" i="0" kern="1200" dirty="0"/>
            <a:t>.</a:t>
          </a:r>
          <a:endParaRPr lang="fr-FR" sz="1500" kern="1200" dirty="0"/>
        </a:p>
      </dsp:txBody>
      <dsp:txXfrm>
        <a:off x="4986623" y="1470714"/>
        <a:ext cx="3922032" cy="1081930"/>
      </dsp:txXfrm>
    </dsp:sp>
    <dsp:sp modelId="{524E9882-30CB-4798-931D-EFB91603AE98}">
      <dsp:nvSpPr>
        <dsp:cNvPr id="0" name=""/>
        <dsp:cNvSpPr/>
      </dsp:nvSpPr>
      <dsp:spPr>
        <a:xfrm>
          <a:off x="4723113" y="1149741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01464-9CF0-4CCF-9190-E0552D4197C3}">
      <dsp:nvSpPr>
        <dsp:cNvPr id="0" name=""/>
        <dsp:cNvSpPr/>
      </dsp:nvSpPr>
      <dsp:spPr>
        <a:xfrm>
          <a:off x="4952963" y="2873618"/>
          <a:ext cx="3992920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Cons: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dirty="0"/>
            <a:t>Initial </a:t>
          </a:r>
          <a:r>
            <a:rPr lang="fr-FR" sz="1500" b="0" i="0" kern="1200" dirty="0" err="1"/>
            <a:t>skepticism</a:t>
          </a:r>
          <a:r>
            <a:rPr lang="en-US" sz="1500" b="0" i="0" kern="1200" dirty="0"/>
            <a:t>.</a:t>
          </a:r>
          <a:endParaRPr lang="fr-FR" sz="1500" kern="1200" dirty="0"/>
        </a:p>
      </dsp:txBody>
      <dsp:txXfrm>
        <a:off x="4986623" y="2907278"/>
        <a:ext cx="3925600" cy="1081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0FF-60C4-4DE9-98E6-6E22BBBAC7D9}">
      <dsp:nvSpPr>
        <dsp:cNvPr id="0" name=""/>
        <dsp:cNvSpPr/>
      </dsp:nvSpPr>
      <dsp:spPr>
        <a:xfrm>
          <a:off x="1368109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i="0" kern="1200" dirty="0" err="1"/>
            <a:t>Upwork</a:t>
          </a:r>
          <a:r>
            <a:rPr lang="fr-FR" sz="3200" b="1" i="0" kern="1200" dirty="0"/>
            <a:t> </a:t>
          </a:r>
          <a:endParaRPr lang="fr-FR" sz="3200" kern="1200" dirty="0"/>
        </a:p>
      </dsp:txBody>
      <dsp:txXfrm>
        <a:off x="1401769" y="34151"/>
        <a:ext cx="2231181" cy="1081930"/>
      </dsp:txXfrm>
    </dsp:sp>
    <dsp:sp modelId="{3E260B23-A6AA-416A-B9B0-4A24AA465D6E}">
      <dsp:nvSpPr>
        <dsp:cNvPr id="0" name=""/>
        <dsp:cNvSpPr/>
      </dsp:nvSpPr>
      <dsp:spPr>
        <a:xfrm>
          <a:off x="1597960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18693-0F5C-4DCD-A34F-F0DE0C8FC2A6}">
      <dsp:nvSpPr>
        <dsp:cNvPr id="0" name=""/>
        <dsp:cNvSpPr/>
      </dsp:nvSpPr>
      <dsp:spPr>
        <a:xfrm>
          <a:off x="1827810" y="1437054"/>
          <a:ext cx="183880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Upwork handles</a:t>
          </a:r>
          <a:endParaRPr lang="fr-F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contracts,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payments, 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dispute resolution.</a:t>
          </a:r>
          <a:endParaRPr lang="fr-FR" sz="1400" kern="1200" dirty="0"/>
        </a:p>
      </dsp:txBody>
      <dsp:txXfrm>
        <a:off x="1861470" y="1470714"/>
        <a:ext cx="1771481" cy="1081930"/>
      </dsp:txXfrm>
    </dsp:sp>
    <dsp:sp modelId="{38A94C3D-5CA5-4059-847C-EAC146507437}">
      <dsp:nvSpPr>
        <dsp:cNvPr id="0" name=""/>
        <dsp:cNvSpPr/>
      </dsp:nvSpPr>
      <dsp:spPr>
        <a:xfrm>
          <a:off x="4241236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i="0" kern="1200" dirty="0"/>
            <a:t>Clients </a:t>
          </a:r>
          <a:r>
            <a:rPr lang="fr-FR" sz="3200" b="1" i="0" kern="1200" dirty="0" err="1"/>
            <a:t>from</a:t>
          </a:r>
          <a:r>
            <a:rPr lang="fr-FR" sz="3200" b="1" i="0" kern="1200" dirty="0"/>
            <a:t> </a:t>
          </a:r>
          <a:r>
            <a:rPr lang="fr-FR" sz="3200" b="1" i="0" kern="1200" dirty="0" err="1"/>
            <a:t>Your</a:t>
          </a:r>
          <a:r>
            <a:rPr lang="fr-FR" sz="3200" b="1" i="0" kern="1200" dirty="0"/>
            <a:t> </a:t>
          </a:r>
          <a:r>
            <a:rPr lang="fr-FR" sz="3200" b="1" i="0" kern="1200" dirty="0" err="1"/>
            <a:t>Ads</a:t>
          </a:r>
          <a:endParaRPr lang="fr-FR" sz="3200" kern="1200" dirty="0"/>
        </a:p>
      </dsp:txBody>
      <dsp:txXfrm>
        <a:off x="4274896" y="34151"/>
        <a:ext cx="2231181" cy="1081930"/>
      </dsp:txXfrm>
    </dsp:sp>
    <dsp:sp modelId="{6A39B716-E61B-4378-A030-1179AE530CF2}">
      <dsp:nvSpPr>
        <dsp:cNvPr id="0" name=""/>
        <dsp:cNvSpPr/>
      </dsp:nvSpPr>
      <dsp:spPr>
        <a:xfrm>
          <a:off x="4471087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7567-D3B0-41D9-B837-BFA54C76C60A}">
      <dsp:nvSpPr>
        <dsp:cNvPr id="0" name=""/>
        <dsp:cNvSpPr/>
      </dsp:nvSpPr>
      <dsp:spPr>
        <a:xfrm>
          <a:off x="4700937" y="1437054"/>
          <a:ext cx="3989352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You manage</a:t>
          </a:r>
          <a:endParaRPr lang="fr-F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contracts, 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payments</a:t>
          </a:r>
          <a:endParaRPr lang="fr-FR" sz="1400" kern="1200" dirty="0"/>
        </a:p>
      </dsp:txBody>
      <dsp:txXfrm>
        <a:off x="4734597" y="1470714"/>
        <a:ext cx="3922032" cy="1081930"/>
      </dsp:txXfrm>
    </dsp:sp>
    <dsp:sp modelId="{E6230222-F7D4-45BB-8094-765174E9A387}">
      <dsp:nvSpPr>
        <dsp:cNvPr id="0" name=""/>
        <dsp:cNvSpPr/>
      </dsp:nvSpPr>
      <dsp:spPr>
        <a:xfrm>
          <a:off x="4471087" y="1149741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D25C2-B17D-4E4D-99E0-BDE9B5CBCE29}">
      <dsp:nvSpPr>
        <dsp:cNvPr id="0" name=""/>
        <dsp:cNvSpPr/>
      </dsp:nvSpPr>
      <dsp:spPr>
        <a:xfrm>
          <a:off x="4700937" y="2873618"/>
          <a:ext cx="397442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0" i="0" kern="1200" dirty="0"/>
            <a:t>Flexibility in setting</a:t>
          </a:r>
          <a:endParaRPr lang="fr-F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b="0" i="0" kern="1200" dirty="0"/>
            <a:t>terms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b="0" i="0" kern="1200" dirty="0"/>
            <a:t>policies.</a:t>
          </a:r>
          <a:endParaRPr lang="fr-FR" sz="1400" kern="1200" dirty="0"/>
        </a:p>
      </dsp:txBody>
      <dsp:txXfrm>
        <a:off x="4734597" y="2907278"/>
        <a:ext cx="3907101" cy="10819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01DC3-E45E-4407-8380-1A527E95FBFB}">
      <dsp:nvSpPr>
        <dsp:cNvPr id="0" name=""/>
        <dsp:cNvSpPr/>
      </dsp:nvSpPr>
      <dsp:spPr>
        <a:xfrm>
          <a:off x="0" y="288067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You receive 50 connect tokens upon registration with Upwork </a:t>
          </a:r>
          <a:endParaRPr lang="fr-FR" sz="3000" kern="1200" dirty="0"/>
        </a:p>
      </dsp:txBody>
      <dsp:txXfrm>
        <a:off x="35125" y="323192"/>
        <a:ext cx="9988149" cy="649299"/>
      </dsp:txXfrm>
    </dsp:sp>
    <dsp:sp modelId="{24D76D80-A5A0-458C-81D5-C6551B28A914}">
      <dsp:nvSpPr>
        <dsp:cNvPr id="0" name=""/>
        <dsp:cNvSpPr/>
      </dsp:nvSpPr>
      <dsp:spPr>
        <a:xfrm>
          <a:off x="0" y="1007617"/>
          <a:ext cx="10058399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Used for bidding on projects – projects require 8 tokens per bid on average</a:t>
          </a:r>
          <a:endParaRPr lang="fr-FR" sz="2300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Can bid on 6 projects in first month with free tokens</a:t>
          </a:r>
          <a:endParaRPr lang="fr-FR" sz="2300" kern="1200" dirty="0"/>
        </a:p>
      </dsp:txBody>
      <dsp:txXfrm>
        <a:off x="0" y="1007617"/>
        <a:ext cx="10058399" cy="791774"/>
      </dsp:txXfrm>
    </dsp:sp>
    <dsp:sp modelId="{B9E5B0A1-339E-4F78-A82D-50EC62F48454}">
      <dsp:nvSpPr>
        <dsp:cNvPr id="0" name=""/>
        <dsp:cNvSpPr/>
      </dsp:nvSpPr>
      <dsp:spPr>
        <a:xfrm>
          <a:off x="0" y="1799392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10 Connect token = Rs 66 </a:t>
          </a:r>
          <a:endParaRPr lang="fr-FR" sz="3000" kern="1200" dirty="0"/>
        </a:p>
      </dsp:txBody>
      <dsp:txXfrm>
        <a:off x="35125" y="1834517"/>
        <a:ext cx="9988149" cy="649299"/>
      </dsp:txXfrm>
    </dsp:sp>
    <dsp:sp modelId="{FDA67E1B-BCA9-4192-8BB7-4CC2CA504109}">
      <dsp:nvSpPr>
        <dsp:cNvPr id="0" name=""/>
        <dsp:cNvSpPr/>
      </dsp:nvSpPr>
      <dsp:spPr>
        <a:xfrm>
          <a:off x="0" y="2518942"/>
          <a:ext cx="10058399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1 bid = Rs 66</a:t>
          </a:r>
          <a:endParaRPr lang="fr-FR" sz="2300" kern="1200" dirty="0"/>
        </a:p>
      </dsp:txBody>
      <dsp:txXfrm>
        <a:off x="0" y="2518942"/>
        <a:ext cx="10058399" cy="496800"/>
      </dsp:txXfrm>
    </dsp:sp>
    <dsp:sp modelId="{07F4A808-2C8B-4C54-8E7F-3EEBEB0823F5}">
      <dsp:nvSpPr>
        <dsp:cNvPr id="0" name=""/>
        <dsp:cNvSpPr/>
      </dsp:nvSpPr>
      <dsp:spPr>
        <a:xfrm>
          <a:off x="0" y="3015742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Connect tokens last 1 year</a:t>
          </a:r>
          <a:endParaRPr lang="fr-FR" sz="3000" kern="1200" dirty="0"/>
        </a:p>
      </dsp:txBody>
      <dsp:txXfrm>
        <a:off x="35125" y="3050867"/>
        <a:ext cx="9988149" cy="6492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01DC3-E45E-4407-8380-1A527E95FBFB}">
      <dsp:nvSpPr>
        <dsp:cNvPr id="0" name=""/>
        <dsp:cNvSpPr/>
      </dsp:nvSpPr>
      <dsp:spPr>
        <a:xfrm>
          <a:off x="0" y="288067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You receive 50 connect tokens upon registration with Upwork </a:t>
          </a:r>
          <a:endParaRPr lang="fr-FR" sz="3000" kern="1200" dirty="0"/>
        </a:p>
      </dsp:txBody>
      <dsp:txXfrm>
        <a:off x="35125" y="323192"/>
        <a:ext cx="9988149" cy="649299"/>
      </dsp:txXfrm>
    </dsp:sp>
    <dsp:sp modelId="{24D76D80-A5A0-458C-81D5-C6551B28A914}">
      <dsp:nvSpPr>
        <dsp:cNvPr id="0" name=""/>
        <dsp:cNvSpPr/>
      </dsp:nvSpPr>
      <dsp:spPr>
        <a:xfrm>
          <a:off x="0" y="1007617"/>
          <a:ext cx="10058399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Used for bidding on projects – projects require 8 tokens per bid on average</a:t>
          </a:r>
          <a:endParaRPr lang="fr-FR" sz="2300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Can bid on 6 projects in first month with free tokens</a:t>
          </a:r>
          <a:endParaRPr lang="fr-FR" sz="2300" kern="1200" dirty="0"/>
        </a:p>
      </dsp:txBody>
      <dsp:txXfrm>
        <a:off x="0" y="1007617"/>
        <a:ext cx="10058399" cy="791774"/>
      </dsp:txXfrm>
    </dsp:sp>
    <dsp:sp modelId="{B9E5B0A1-339E-4F78-A82D-50EC62F48454}">
      <dsp:nvSpPr>
        <dsp:cNvPr id="0" name=""/>
        <dsp:cNvSpPr/>
      </dsp:nvSpPr>
      <dsp:spPr>
        <a:xfrm>
          <a:off x="0" y="1799392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10 Connect token = Rs 66 </a:t>
          </a:r>
          <a:endParaRPr lang="fr-FR" sz="3000" kern="1200" dirty="0"/>
        </a:p>
      </dsp:txBody>
      <dsp:txXfrm>
        <a:off x="35125" y="1834517"/>
        <a:ext cx="9988149" cy="649299"/>
      </dsp:txXfrm>
    </dsp:sp>
    <dsp:sp modelId="{FDA67E1B-BCA9-4192-8BB7-4CC2CA504109}">
      <dsp:nvSpPr>
        <dsp:cNvPr id="0" name=""/>
        <dsp:cNvSpPr/>
      </dsp:nvSpPr>
      <dsp:spPr>
        <a:xfrm>
          <a:off x="0" y="2518942"/>
          <a:ext cx="10058399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1 bid = Rs 66</a:t>
          </a:r>
          <a:endParaRPr lang="fr-FR" sz="2300" kern="1200" dirty="0"/>
        </a:p>
      </dsp:txBody>
      <dsp:txXfrm>
        <a:off x="0" y="2518942"/>
        <a:ext cx="10058399" cy="496800"/>
      </dsp:txXfrm>
    </dsp:sp>
    <dsp:sp modelId="{07F4A808-2C8B-4C54-8E7F-3EEBEB0823F5}">
      <dsp:nvSpPr>
        <dsp:cNvPr id="0" name=""/>
        <dsp:cNvSpPr/>
      </dsp:nvSpPr>
      <dsp:spPr>
        <a:xfrm>
          <a:off x="0" y="3015742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Connect tokens last 1 year</a:t>
          </a:r>
          <a:endParaRPr lang="fr-FR" sz="3000" kern="1200" dirty="0"/>
        </a:p>
      </dsp:txBody>
      <dsp:txXfrm>
        <a:off x="35125" y="3050867"/>
        <a:ext cx="9988149" cy="6492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01DC3-E45E-4407-8380-1A527E95FBFB}">
      <dsp:nvSpPr>
        <dsp:cNvPr id="0" name=""/>
        <dsp:cNvSpPr/>
      </dsp:nvSpPr>
      <dsp:spPr>
        <a:xfrm>
          <a:off x="0" y="549359"/>
          <a:ext cx="1005839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Your </a:t>
          </a:r>
          <a:r>
            <a:rPr lang="en-GB" sz="3200" kern="1200" dirty="0" err="1"/>
            <a:t>upwork</a:t>
          </a:r>
          <a:r>
            <a:rPr lang="en-GB" sz="3200" kern="1200" dirty="0"/>
            <a:t> profile skills and title need to match your bid</a:t>
          </a:r>
          <a:endParaRPr lang="fr-FR" sz="3200" kern="1200" dirty="0"/>
        </a:p>
      </dsp:txBody>
      <dsp:txXfrm>
        <a:off x="37467" y="586826"/>
        <a:ext cx="9983465" cy="692586"/>
      </dsp:txXfrm>
    </dsp:sp>
    <dsp:sp modelId="{5A366BCC-1A09-4AA5-9CEC-CA867D80E834}">
      <dsp:nvSpPr>
        <dsp:cNvPr id="0" name=""/>
        <dsp:cNvSpPr/>
      </dsp:nvSpPr>
      <dsp:spPr>
        <a:xfrm>
          <a:off x="0" y="1316880"/>
          <a:ext cx="10058399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500" kern="1200" dirty="0"/>
            <a:t>so keep updating your profile with every bid </a:t>
          </a:r>
          <a:endParaRPr lang="fr-FR" sz="2500" kern="1200" dirty="0"/>
        </a:p>
      </dsp:txBody>
      <dsp:txXfrm>
        <a:off x="0" y="1316880"/>
        <a:ext cx="10058399" cy="529920"/>
      </dsp:txXfrm>
    </dsp:sp>
    <dsp:sp modelId="{8DAB8565-8E6D-4A5B-9379-7729D0A5812E}">
      <dsp:nvSpPr>
        <dsp:cNvPr id="0" name=""/>
        <dsp:cNvSpPr/>
      </dsp:nvSpPr>
      <dsp:spPr>
        <a:xfrm>
          <a:off x="0" y="1846800"/>
          <a:ext cx="1005839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Set Profile visibility as Public</a:t>
          </a:r>
          <a:endParaRPr lang="fr-FR" sz="3200" kern="1200" dirty="0"/>
        </a:p>
      </dsp:txBody>
      <dsp:txXfrm>
        <a:off x="37467" y="1884267"/>
        <a:ext cx="9983465" cy="692586"/>
      </dsp:txXfrm>
    </dsp:sp>
    <dsp:sp modelId="{554DF69B-60AF-44C3-A0C6-DC70B57CF0EF}">
      <dsp:nvSpPr>
        <dsp:cNvPr id="0" name=""/>
        <dsp:cNvSpPr/>
      </dsp:nvSpPr>
      <dsp:spPr>
        <a:xfrm>
          <a:off x="0" y="2706480"/>
          <a:ext cx="1005839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Turn on availability on minimum connects/week</a:t>
          </a:r>
          <a:endParaRPr lang="fr-FR" sz="3200" kern="1200" dirty="0"/>
        </a:p>
      </dsp:txBody>
      <dsp:txXfrm>
        <a:off x="37467" y="2743947"/>
        <a:ext cx="9983465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1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0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7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2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7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8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4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3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5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5.xml"/><Relationship Id="rId7" Type="http://schemas.openxmlformats.org/officeDocument/2006/relationships/image" Target="../media/image6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310-8EC6-4854-91FE-9CF9415E5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Freelance Session 1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5E29-2A29-4549-8074-441AB8A9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Foundation session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94BA7-C496-4C04-9758-57C08FAF729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57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Tips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09891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53123-1C5C-4997-B65B-BF2CB3DDCB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3984" y="3023192"/>
            <a:ext cx="4333460" cy="1394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C8A19C-2868-4FEC-A401-4D3F99859E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2821" y="5088835"/>
            <a:ext cx="3365191" cy="17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8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Tips 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19692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968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Tips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30738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64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036"/>
            <a:ext cx="10058400" cy="1450757"/>
          </a:xfrm>
        </p:spPr>
        <p:txBody>
          <a:bodyPr/>
          <a:lstStyle/>
          <a:p>
            <a:r>
              <a:rPr lang="fr-FR" dirty="0"/>
              <a:t>Mauritius Freelance Web devs –</a:t>
            </a:r>
            <a:br>
              <a:rPr lang="fr-FR" dirty="0"/>
            </a:br>
            <a:r>
              <a:rPr lang="fr-FR" dirty="0" err="1"/>
              <a:t>Hourly</a:t>
            </a:r>
            <a:r>
              <a:rPr lang="fr-FR" dirty="0"/>
              <a:t> Rate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85236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5B2FC5-97A2-4447-AEFE-64130CE15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9148" y="1264588"/>
            <a:ext cx="7182852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036"/>
            <a:ext cx="10058400" cy="1450757"/>
          </a:xfrm>
        </p:spPr>
        <p:txBody>
          <a:bodyPr/>
          <a:lstStyle/>
          <a:p>
            <a:r>
              <a:rPr lang="fr-FR" dirty="0"/>
              <a:t>Mauritius Freelance Web devs –</a:t>
            </a:r>
            <a:br>
              <a:rPr lang="fr-FR" dirty="0"/>
            </a:br>
            <a:r>
              <a:rPr lang="fr-FR" dirty="0" err="1"/>
              <a:t>Hourly</a:t>
            </a:r>
            <a:r>
              <a:rPr lang="fr-FR" dirty="0"/>
              <a:t> Rate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56665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A03C2C-9B44-4546-8327-1F4634BC24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6973" y="1112442"/>
            <a:ext cx="7097115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036"/>
            <a:ext cx="10058400" cy="1450757"/>
          </a:xfrm>
        </p:spPr>
        <p:txBody>
          <a:bodyPr/>
          <a:lstStyle/>
          <a:p>
            <a:r>
              <a:rPr lang="fr-FR" dirty="0"/>
              <a:t>Mauritius Freelance Web devs –</a:t>
            </a:r>
            <a:br>
              <a:rPr lang="fr-FR" dirty="0"/>
            </a:br>
            <a:r>
              <a:rPr lang="fr-FR" dirty="0" err="1"/>
              <a:t>Hourly</a:t>
            </a:r>
            <a:r>
              <a:rPr lang="fr-FR" dirty="0"/>
              <a:t> Rate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40459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9075A-E791-4607-9B7D-12E41751B5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4064" y="1207430"/>
            <a:ext cx="7240010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46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036"/>
            <a:ext cx="10058400" cy="1450757"/>
          </a:xfrm>
        </p:spPr>
        <p:txBody>
          <a:bodyPr/>
          <a:lstStyle/>
          <a:p>
            <a:r>
              <a:rPr lang="fr-FR" dirty="0"/>
              <a:t>Mauritius Freelance Web devs –</a:t>
            </a:r>
            <a:br>
              <a:rPr lang="fr-FR" dirty="0"/>
            </a:br>
            <a:r>
              <a:rPr lang="fr-FR" dirty="0" err="1"/>
              <a:t>Hourly</a:t>
            </a:r>
            <a:r>
              <a:rPr lang="fr-FR" dirty="0"/>
              <a:t> Rate $35/</a:t>
            </a:r>
            <a:r>
              <a:rPr lang="fr-FR" dirty="0" err="1"/>
              <a:t>hr</a:t>
            </a:r>
            <a:r>
              <a:rPr lang="fr-FR" dirty="0"/>
              <a:t> - $44/</a:t>
            </a:r>
            <a:r>
              <a:rPr lang="fr-FR" dirty="0" err="1"/>
              <a:t>hr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24783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44674-78F3-45DF-9F39-74486C5EF2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" y="2070155"/>
            <a:ext cx="4809589" cy="3574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8F608E-C3FA-4338-976A-0CD7DCAD70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845734"/>
            <a:ext cx="5326423" cy="40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Freelancing Mindset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31783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907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Best practices for </a:t>
            </a:r>
            <a:r>
              <a:rPr lang="fr-FR" dirty="0" err="1"/>
              <a:t>Managing</a:t>
            </a:r>
            <a:r>
              <a:rPr lang="fr-FR" dirty="0"/>
              <a:t> big </a:t>
            </a:r>
            <a:r>
              <a:rPr lang="fr-FR" dirty="0" err="1"/>
              <a:t>projects</a:t>
            </a:r>
            <a:r>
              <a:rPr lang="fr-FR" dirty="0"/>
              <a:t>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46783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58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fr-FR" dirty="0" err="1"/>
              <a:t>pwork</a:t>
            </a:r>
            <a:r>
              <a:rPr lang="fr-FR" dirty="0"/>
              <a:t> VS.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Ads</a:t>
            </a:r>
            <a:r>
              <a:rPr lang="fr-FR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68BFD3-BDAB-47D2-8DD7-76C588991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1195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58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fr-FR" dirty="0" err="1"/>
              <a:t>pwork</a:t>
            </a:r>
            <a:r>
              <a:rPr lang="fr-FR" dirty="0"/>
              <a:t> VS.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Ads</a:t>
            </a:r>
            <a:r>
              <a:rPr lang="fr-FR" dirty="0"/>
              <a:t> -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68BFD3-BDAB-47D2-8DD7-76C588991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736330"/>
              </p:ext>
            </p:extLst>
          </p:nvPr>
        </p:nvGraphicFramePr>
        <p:xfrm>
          <a:off x="1160888" y="1967967"/>
          <a:ext cx="10058401" cy="400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21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fr-FR" dirty="0" err="1"/>
              <a:t>pwork</a:t>
            </a:r>
            <a:r>
              <a:rPr lang="fr-FR" dirty="0"/>
              <a:t> VS.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Ads</a:t>
            </a:r>
            <a:r>
              <a:rPr lang="fr-FR" dirty="0"/>
              <a:t> - Clients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68BFD3-BDAB-47D2-8DD7-76C588991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96645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0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fr-FR" dirty="0" err="1"/>
              <a:t>pwork</a:t>
            </a:r>
            <a:r>
              <a:rPr lang="fr-FR" dirty="0"/>
              <a:t> VS.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Ads</a:t>
            </a:r>
            <a:r>
              <a:rPr lang="fr-FR" dirty="0"/>
              <a:t> – Admin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68BFD3-BDAB-47D2-8DD7-76C588991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73870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71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</a:t>
            </a:r>
            <a:r>
              <a:rPr lang="fr-FR" dirty="0" err="1"/>
              <a:t>Connects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19541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38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</a:t>
            </a:r>
            <a:r>
              <a:rPr lang="fr-FR" dirty="0" err="1"/>
              <a:t>Connects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2317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695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Söhne</vt:lpstr>
      <vt:lpstr>Retrospect</vt:lpstr>
      <vt:lpstr>Freelance Session 1</vt:lpstr>
      <vt:lpstr>Freelancing Mindset</vt:lpstr>
      <vt:lpstr>Best practices for Managing big projects </vt:lpstr>
      <vt:lpstr>Upwork VS. Your Ads  </vt:lpstr>
      <vt:lpstr>Upwork VS. Your Ads - Process</vt:lpstr>
      <vt:lpstr>Upwork VS. Your Ads - Clients</vt:lpstr>
      <vt:lpstr>Upwork VS. Your Ads – Admin work</vt:lpstr>
      <vt:lpstr>Upwork Connects</vt:lpstr>
      <vt:lpstr>Upwork Connects</vt:lpstr>
      <vt:lpstr>Upwork Tips</vt:lpstr>
      <vt:lpstr>Upwork Tips  </vt:lpstr>
      <vt:lpstr>Upwork Tips</vt:lpstr>
      <vt:lpstr>Mauritius Freelance Web devs – Hourly Rate</vt:lpstr>
      <vt:lpstr>Mauritius Freelance Web devs – Hourly Rate</vt:lpstr>
      <vt:lpstr>Mauritius Freelance Web devs – Hourly Rate</vt:lpstr>
      <vt:lpstr>Mauritius Freelance Web devs – Hourly Rate $35/hr - $44/hr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Syntax</dc:title>
  <dc:creator>Rishi Gujadhur</dc:creator>
  <cp:lastModifiedBy>Rishi Gujadhur</cp:lastModifiedBy>
  <cp:revision>206</cp:revision>
  <dcterms:created xsi:type="dcterms:W3CDTF">2023-10-11T10:33:30Z</dcterms:created>
  <dcterms:modified xsi:type="dcterms:W3CDTF">2023-10-21T08:56:26Z</dcterms:modified>
</cp:coreProperties>
</file>