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9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2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30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6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0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93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1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49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6D7B99-E936-45AA-965C-4CD637CC18B9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51F23-F551-4BAA-BCD9-6B32942A486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sql-server-downloads" TargetMode="External"/><Relationship Id="rId2" Type="http://schemas.openxmlformats.org/officeDocument/2006/relationships/hyperlink" Target="https://visualstudio.microsoft.com/thank-you-downloading-visual-studio/?sku=Community&amp;channel=Release&amp;version=VS2022&amp;source=VSLandingPage&amp;cid=2030&amp;passive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02B3-74AC-47D6-941A-21FCF9BED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Environment Setup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1A734-F443-4992-AE91-EF979FF46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Visual Studio 2022 and SQL Server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08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272F-6D78-40B9-BBB9-E52415A7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230D-196E-4E52-A3AD-C10B14D6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7836F-478C-4CF7-B182-4053AC45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603"/>
            <a:ext cx="9469171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9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CCF3-5FB3-4EDC-9028-4F3DA797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links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F8B4-D89F-4F7C-8307-3A36F072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Downloading Visual Studio Community Edition (microsoft.com)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3"/>
              </a:rPr>
              <a:t>SQL Server Downloads | Microsoft</a:t>
            </a:r>
            <a:endParaRPr lang="fr-FR" dirty="0"/>
          </a:p>
          <a:p>
            <a:pPr marL="0" indent="0">
              <a:buNone/>
            </a:pPr>
            <a:r>
              <a:rPr lang="fr-FR" i="1" dirty="0"/>
              <a:t>Links </a:t>
            </a:r>
            <a:r>
              <a:rPr lang="fr-FR" i="1" dirty="0" err="1"/>
              <a:t>may</a:t>
            </a:r>
            <a:r>
              <a:rPr lang="fr-FR" i="1" dirty="0"/>
              <a:t> change in the future, </a:t>
            </a:r>
            <a:r>
              <a:rPr lang="fr-FR" i="1" dirty="0" err="1"/>
              <a:t>please</a:t>
            </a:r>
            <a:r>
              <a:rPr lang="fr-FR" i="1" dirty="0"/>
              <a:t> </a:t>
            </a:r>
            <a:r>
              <a:rPr lang="fr-FR" i="1" dirty="0" err="1"/>
              <a:t>refer</a:t>
            </a:r>
            <a:r>
              <a:rPr lang="fr-FR" i="1" dirty="0"/>
              <a:t> to the Microsoft </a:t>
            </a:r>
            <a:r>
              <a:rPr lang="fr-FR" i="1" dirty="0" err="1"/>
              <a:t>website</a:t>
            </a:r>
            <a:r>
              <a:rPr lang="fr-FR" i="1" dirty="0"/>
              <a:t> for </a:t>
            </a:r>
            <a:r>
              <a:rPr lang="fr-FR" i="1" dirty="0" err="1"/>
              <a:t>latest</a:t>
            </a:r>
            <a:r>
              <a:rPr lang="fr-FR" i="1" dirty="0"/>
              <a:t> version of Visual Studio, SSMS and SQL Server.</a:t>
            </a:r>
          </a:p>
        </p:txBody>
      </p:sp>
    </p:spTree>
    <p:extLst>
      <p:ext uri="{BB962C8B-B14F-4D97-AF65-F5344CB8AC3E}">
        <p14:creationId xmlns:p14="http://schemas.microsoft.com/office/powerpoint/2010/main" val="189391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ACDC-F3E4-420B-AEA3-AAD2D0EF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Visual Studio 2022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B314-8BC1-43FF-BD94-5BFD5B5A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21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6E37-941B-4386-8CB9-367E6074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E252-E581-44A9-8101-CAC4238C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2114-DAD7-4BDE-8307-999E9E41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" y="0"/>
            <a:ext cx="12091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1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55C-9E97-46BB-B785-547F55C9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A9F5-4451-41D3-9A69-1B788AE8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33045-DD78-4401-A687-9E19C3EE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50" y="286603"/>
            <a:ext cx="11526859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8A03-EDE1-4AEA-A71A-0AC79E89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SQL Server Developer Edition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3752A-A6C1-45A9-8565-123C53D0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3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04A0-E7AC-4BF4-94C2-A4374B32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B716-F8D4-4D5F-ACBF-C36DCD53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4FE6E3-52BE-4BCD-A443-AEBF87CC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01" y="1846263"/>
            <a:ext cx="784312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AA03-C4FD-4703-8B6D-6E8030B3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2747-45BA-47D9-A66C-9861AA65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3AD94-5EFD-43E1-804B-C7C56EBA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71" y="403110"/>
            <a:ext cx="775443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6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272F-6D78-40B9-BBB9-E52415A7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230D-196E-4E52-A3AD-C10B14D6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7863-95EB-49F0-A15F-5F62B250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27" y="0"/>
            <a:ext cx="789732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13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98</TotalTime>
  <Words>59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Environment Setup</vt:lpstr>
      <vt:lpstr>Download links </vt:lpstr>
      <vt:lpstr>Installing Visual Studio 2022</vt:lpstr>
      <vt:lpstr>PowerPoint Presentation</vt:lpstr>
      <vt:lpstr>PowerPoint Presentation</vt:lpstr>
      <vt:lpstr>Installing SQL Server Developer Edition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Setup</dc:title>
  <dc:creator>Rishi Gujadhur</dc:creator>
  <cp:lastModifiedBy>Rishi Gujadhur</cp:lastModifiedBy>
  <cp:revision>12</cp:revision>
  <dcterms:created xsi:type="dcterms:W3CDTF">2023-09-19T09:26:58Z</dcterms:created>
  <dcterms:modified xsi:type="dcterms:W3CDTF">2023-09-19T11:08:42Z</dcterms:modified>
</cp:coreProperties>
</file>