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7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07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2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9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7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8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93A625-9FAE-4DE8-B1EC-CD25D4C05FFB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CE3FD7-90BC-4619-81DF-400478A296BC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8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/dotnet/thank-you/sdk-5.0.408-windows-x64-insta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1C3D-FBCE-4DA8-AD7C-6158FD210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C# on VS Code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02E33-3F21-4A16-A56F-21C81BF15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Environment Setup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3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1C95-57B5-4E87-A118-7B68B298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project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2BC6-8B03-4D4C-BEDC-7ABAF3D4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AFE03-23A8-43CA-BF48-41FCB639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21143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01FB-D972-41C3-ACEE-70664FD1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</a:t>
            </a:r>
            <a:r>
              <a:rPr lang="en-GB" dirty="0" err="1"/>
              <a:t>.Net</a:t>
            </a:r>
            <a:r>
              <a:rPr lang="en-GB" dirty="0"/>
              <a:t> 5 SDK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8099-FFC8-48CD-B779-E9DA485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Download .NET 5.0 SDK (v5.0.408) - Windows x64 Installer (microsoft.com)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0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006-7A3A-4BE0-8F09-D8FC93A3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dotnet new console –o app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6597-47DD-4D06-A384-F8016DD8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8DC5E-20F6-4D3C-9608-F5967AE2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805"/>
            <a:ext cx="563958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54AE-DE4D-419C-BCEA-D7E7BD80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in VS Code and dotnet run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C6B3-FE4C-4400-9051-04CCC3F9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8B9A3-173E-4F00-B040-B93201CA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9" y="1851983"/>
            <a:ext cx="8530396" cy="42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D9C-6516-4865-9D78-0C2AB858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FF75-A35A-424C-AFB9-9A0E0CE6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CD18B-9C02-462A-96BE-92236958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51" y="1994654"/>
            <a:ext cx="518232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0D5-71D1-40C5-A40E-5F3B8FEE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 Sharp Extension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538C-AA2C-4632-B44F-9710B8C47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711E-D8E1-46BD-9DD0-32289DF4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9833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F8EF-2F26-468D-A555-4A69EEF9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C# in VS 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7109-434B-42E8-9789-67B9E11D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5FFDA-92D2-4A2B-B9C8-34D5AC4E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64" y="1985971"/>
            <a:ext cx="758295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9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F8EF-2F26-468D-A555-4A69EEF9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C# in VS 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7109-434B-42E8-9789-67B9E11D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3F494-C6BB-4A0E-A577-9C8F72A8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461157" cy="4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3DD0-9EB9-4F17-BBD5-1E089540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Breakpoints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679DD-64F3-4839-B35C-0ED63A10D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1679"/>
            <a:ext cx="7381295" cy="4022725"/>
          </a:xfrm>
        </p:spPr>
      </p:pic>
    </p:spTree>
    <p:extLst>
      <p:ext uri="{BB962C8B-B14F-4D97-AF65-F5344CB8AC3E}">
        <p14:creationId xmlns:p14="http://schemas.microsoft.com/office/powerpoint/2010/main" val="3262095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63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Running C# on VS Code</vt:lpstr>
      <vt:lpstr>Download .Net 5 SDK</vt:lpstr>
      <vt:lpstr>dotnet new console –o app</vt:lpstr>
      <vt:lpstr>Open project in VS Code and dotnet run</vt:lpstr>
      <vt:lpstr>PowerPoint Presentation</vt:lpstr>
      <vt:lpstr>C Sharp Extension</vt:lpstr>
      <vt:lpstr>Debugging C# in VS Code</vt:lpstr>
      <vt:lpstr>Debugging C# in VS Code</vt:lpstr>
      <vt:lpstr>Setting Breakpoints</vt:lpstr>
      <vt:lpstr>Building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C# on VS Code</dc:title>
  <dc:creator>Rishi Gujadhur</dc:creator>
  <cp:lastModifiedBy>Rishi Gujadhur</cp:lastModifiedBy>
  <cp:revision>13</cp:revision>
  <dcterms:created xsi:type="dcterms:W3CDTF">2023-09-19T17:57:30Z</dcterms:created>
  <dcterms:modified xsi:type="dcterms:W3CDTF">2023-09-19T18:44:15Z</dcterms:modified>
</cp:coreProperties>
</file>