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57" r:id="rId5"/>
    <p:sldId id="264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sscentral.com/course/google-analytics-for-beginners-98262" TargetMode="External"/><Relationship Id="rId2" Type="http://schemas.openxmlformats.org/officeDocument/2006/relationships/hyperlink" Target="https://www.freecodecamp.org/learn/front-end-development-libraries/" TargetMode="External"/><Relationship Id="rId1" Type="http://schemas.openxmlformats.org/officeDocument/2006/relationships/hyperlink" Target="https://www.freecodecamp.org/learn/javascript-algorithms-and-data-structures/" TargetMode="External"/><Relationship Id="rId4" Type="http://schemas.openxmlformats.org/officeDocument/2006/relationships/hyperlink" Target="https://www.hackerrank.com/skills-verification/problem_solving_basic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sscentral.com/course/google-analytics-for-beginners-98262" TargetMode="External"/><Relationship Id="rId2" Type="http://schemas.openxmlformats.org/officeDocument/2006/relationships/hyperlink" Target="https://www.freecodecamp.org/learn/front-end-development-libraries/" TargetMode="External"/><Relationship Id="rId1" Type="http://schemas.openxmlformats.org/officeDocument/2006/relationships/hyperlink" Target="https://www.freecodecamp.org/learn/javascript-algorithms-and-data-structures/" TargetMode="External"/><Relationship Id="rId4" Type="http://schemas.openxmlformats.org/officeDocument/2006/relationships/hyperlink" Target="https://www.hackerrank.com/skills-verification/problem_solving_basic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Learning plan of next weeks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21E506F0-CE01-406F-9095-C570FC7E1346}">
      <dgm:prSet/>
      <dgm:spPr/>
      <dgm:t>
        <a:bodyPr/>
        <a:lstStyle/>
        <a:p>
          <a:r>
            <a:rPr lang="en-GB"/>
            <a:t>Recap of QuerySelector + click event listener </a:t>
          </a:r>
          <a:endParaRPr lang="fr-FR"/>
        </a:p>
      </dgm:t>
    </dgm:pt>
    <dgm:pt modelId="{3220E5BD-6FCE-4BE8-9175-86B89C6059E9}" type="parTrans" cxnId="{B3A0E0DD-9CBC-4760-ACBD-6C5FDCF1000E}">
      <dgm:prSet/>
      <dgm:spPr/>
      <dgm:t>
        <a:bodyPr/>
        <a:lstStyle/>
        <a:p>
          <a:endParaRPr lang="fr-FR"/>
        </a:p>
      </dgm:t>
    </dgm:pt>
    <dgm:pt modelId="{3CD7AC2B-69E9-404A-A671-1B2F87C084CA}" type="sibTrans" cxnId="{B3A0E0DD-9CBC-4760-ACBD-6C5FDCF1000E}">
      <dgm:prSet/>
      <dgm:spPr/>
      <dgm:t>
        <a:bodyPr/>
        <a:lstStyle/>
        <a:p>
          <a:endParaRPr lang="fr-FR"/>
        </a:p>
      </dgm:t>
    </dgm:pt>
    <dgm:pt modelId="{D62C10A6-C602-4C12-B0FC-9C0F535E00F4}">
      <dgm:prSet/>
      <dgm:spPr/>
      <dgm:t>
        <a:bodyPr/>
        <a:lstStyle/>
        <a:p>
          <a:r>
            <a:rPr lang="en-GB"/>
            <a:t>Developing a basic notes app with JS and Bootstrap5</a:t>
          </a:r>
          <a:endParaRPr lang="fr-FR"/>
        </a:p>
      </dgm:t>
    </dgm:pt>
    <dgm:pt modelId="{008E4742-F15E-4F68-B4F7-84E1C3C91231}" type="parTrans" cxnId="{773C43B6-BA11-4D40-AA7D-B0684EA298C4}">
      <dgm:prSet/>
      <dgm:spPr/>
      <dgm:t>
        <a:bodyPr/>
        <a:lstStyle/>
        <a:p>
          <a:endParaRPr lang="fr-FR"/>
        </a:p>
      </dgm:t>
    </dgm:pt>
    <dgm:pt modelId="{6442E014-6973-436F-A9B0-38B4A17BD754}" type="sibTrans" cxnId="{773C43B6-BA11-4D40-AA7D-B0684EA298C4}">
      <dgm:prSet/>
      <dgm:spPr/>
      <dgm:t>
        <a:bodyPr/>
        <a:lstStyle/>
        <a:p>
          <a:endParaRPr lang="fr-FR"/>
        </a:p>
      </dgm:t>
    </dgm:pt>
    <dgm:pt modelId="{4C129B4C-605D-44F3-9DB1-DB652C6FAD54}">
      <dgm:prSet/>
      <dgm:spPr/>
      <dgm:t>
        <a:bodyPr/>
        <a:lstStyle/>
        <a:p>
          <a:r>
            <a:rPr lang="en-GB"/>
            <a:t>Github desktop</a:t>
          </a:r>
          <a:endParaRPr lang="fr-FR"/>
        </a:p>
      </dgm:t>
    </dgm:pt>
    <dgm:pt modelId="{DDAE8862-78B4-4F52-A639-344AF7F42F6D}" type="parTrans" cxnId="{10A6C66E-EAF5-4CCE-A9CD-D61A82F2AB73}">
      <dgm:prSet/>
      <dgm:spPr/>
      <dgm:t>
        <a:bodyPr/>
        <a:lstStyle/>
        <a:p>
          <a:endParaRPr lang="fr-FR"/>
        </a:p>
      </dgm:t>
    </dgm:pt>
    <dgm:pt modelId="{3C4F3C91-0D71-4B25-A032-1DA580A6247F}" type="sibTrans" cxnId="{10A6C66E-EAF5-4CCE-A9CD-D61A82F2AB73}">
      <dgm:prSet/>
      <dgm:spPr/>
      <dgm:t>
        <a:bodyPr/>
        <a:lstStyle/>
        <a:p>
          <a:endParaRPr lang="fr-FR"/>
        </a:p>
      </dgm:t>
    </dgm:pt>
    <dgm:pt modelId="{275CA964-292D-4A7A-B168-F69946AAEA8A}">
      <dgm:prSet/>
      <dgm:spPr/>
      <dgm:t>
        <a:bodyPr/>
        <a:lstStyle/>
        <a:p>
          <a:r>
            <a:rPr lang="en-GB"/>
            <a:t>Homework assignment explanation</a:t>
          </a:r>
          <a:endParaRPr lang="fr-FR"/>
        </a:p>
      </dgm:t>
    </dgm:pt>
    <dgm:pt modelId="{52239A62-FD42-4852-B5FD-B6732231D3E4}" type="parTrans" cxnId="{C9D9B755-2800-45DD-8278-55203AE774B0}">
      <dgm:prSet/>
      <dgm:spPr/>
      <dgm:t>
        <a:bodyPr/>
        <a:lstStyle/>
        <a:p>
          <a:endParaRPr lang="fr-FR"/>
        </a:p>
      </dgm:t>
    </dgm:pt>
    <dgm:pt modelId="{C95BDEE9-4596-4D3B-9893-0E7D686E8C5C}" type="sibTrans" cxnId="{C9D9B755-2800-45DD-8278-55203AE774B0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D8EB4C6-3553-467A-82F1-A19EA57DB568}" type="pres">
      <dgm:prSet presAssocID="{CF5BB242-B880-4731-B0A5-FC36E471CE1D}" presName="spacer" presStyleCnt="0"/>
      <dgm:spPr/>
    </dgm:pt>
    <dgm:pt modelId="{85D3523B-A210-4094-A556-534984F7DD75}" type="pres">
      <dgm:prSet presAssocID="{21E506F0-CE01-406F-9095-C570FC7E13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8BDC529-43FA-47B5-B97F-511DCFA46902}" type="pres">
      <dgm:prSet presAssocID="{3CD7AC2B-69E9-404A-A671-1B2F87C084CA}" presName="spacer" presStyleCnt="0"/>
      <dgm:spPr/>
    </dgm:pt>
    <dgm:pt modelId="{E9D0773B-D40D-4383-A82F-C590DA07E551}" type="pres">
      <dgm:prSet presAssocID="{D62C10A6-C602-4C12-B0FC-9C0F535E00F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611571D-4A59-4ED1-B3B9-1AEBCF414D3D}" type="pres">
      <dgm:prSet presAssocID="{6442E014-6973-436F-A9B0-38B4A17BD754}" presName="spacer" presStyleCnt="0"/>
      <dgm:spPr/>
    </dgm:pt>
    <dgm:pt modelId="{10760431-830B-4C64-AA4A-613810D31008}" type="pres">
      <dgm:prSet presAssocID="{4C129B4C-605D-44F3-9DB1-DB652C6FAD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36F9452-9A02-4B92-9C16-0584FDF5CFB2}" type="pres">
      <dgm:prSet presAssocID="{3C4F3C91-0D71-4B25-A032-1DA580A6247F}" presName="spacer" presStyleCnt="0"/>
      <dgm:spPr/>
    </dgm:pt>
    <dgm:pt modelId="{5CFC8F23-CDEC-4B86-9C67-70D33969C547}" type="pres">
      <dgm:prSet presAssocID="{275CA964-292D-4A7A-B168-F69946AAEA8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10A6C66E-EAF5-4CCE-A9CD-D61A82F2AB73}" srcId="{76C30ABF-8A6D-4F6B-95E0-421246929C1E}" destId="{4C129B4C-605D-44F3-9DB1-DB652C6FAD54}" srcOrd="3" destOrd="0" parTransId="{DDAE8862-78B4-4F52-A639-344AF7F42F6D}" sibTransId="{3C4F3C91-0D71-4B25-A032-1DA580A6247F}"/>
    <dgm:cxn modelId="{C9D9B755-2800-45DD-8278-55203AE774B0}" srcId="{76C30ABF-8A6D-4F6B-95E0-421246929C1E}" destId="{275CA964-292D-4A7A-B168-F69946AAEA8A}" srcOrd="4" destOrd="0" parTransId="{52239A62-FD42-4852-B5FD-B6732231D3E4}" sibTransId="{C95BDEE9-4596-4D3B-9893-0E7D686E8C5C}"/>
    <dgm:cxn modelId="{62C95581-8686-4508-8F21-B4C9CFC5D6D8}" type="presOf" srcId="{275CA964-292D-4A7A-B168-F69946AAEA8A}" destId="{5CFC8F23-CDEC-4B86-9C67-70D33969C54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210058A1-0F3B-4E71-9EFE-62001FC6041A}" type="presOf" srcId="{D62C10A6-C602-4C12-B0FC-9C0F535E00F4}" destId="{E9D0773B-D40D-4383-A82F-C590DA07E551}" srcOrd="0" destOrd="0" presId="urn:microsoft.com/office/officeart/2005/8/layout/vList2"/>
    <dgm:cxn modelId="{773C43B6-BA11-4D40-AA7D-B0684EA298C4}" srcId="{76C30ABF-8A6D-4F6B-95E0-421246929C1E}" destId="{D62C10A6-C602-4C12-B0FC-9C0F535E00F4}" srcOrd="2" destOrd="0" parTransId="{008E4742-F15E-4F68-B4F7-84E1C3C91231}" sibTransId="{6442E014-6973-436F-A9B0-38B4A17BD754}"/>
    <dgm:cxn modelId="{1C4E39C0-D3B4-4866-AAE1-71DB8B0D6C92}" type="presOf" srcId="{21E506F0-CE01-406F-9095-C570FC7E1346}" destId="{85D3523B-A210-4094-A556-534984F7DD75}" srcOrd="0" destOrd="0" presId="urn:microsoft.com/office/officeart/2005/8/layout/vList2"/>
    <dgm:cxn modelId="{BC5696CF-E9A3-422A-886A-4CEC4A6ED7B5}" type="presOf" srcId="{4C129B4C-605D-44F3-9DB1-DB652C6FAD54}" destId="{10760431-830B-4C64-AA4A-613810D31008}" srcOrd="0" destOrd="0" presId="urn:microsoft.com/office/officeart/2005/8/layout/vList2"/>
    <dgm:cxn modelId="{B3A0E0DD-9CBC-4760-ACBD-6C5FDCF1000E}" srcId="{76C30ABF-8A6D-4F6B-95E0-421246929C1E}" destId="{21E506F0-CE01-406F-9095-C570FC7E1346}" srcOrd="1" destOrd="0" parTransId="{3220E5BD-6FCE-4BE8-9175-86B89C6059E9}" sibTransId="{3CD7AC2B-69E9-404A-A671-1B2F87C084CA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6D763234-E4C3-4513-8642-0641354DCAA8}" type="presParOf" srcId="{3C7D40A0-C208-4B0E-8A58-982B43EA604D}" destId="{0D8EB4C6-3553-467A-82F1-A19EA57DB568}" srcOrd="1" destOrd="0" presId="urn:microsoft.com/office/officeart/2005/8/layout/vList2"/>
    <dgm:cxn modelId="{FC0E6EB9-902B-4DC0-956F-A78624F9212B}" type="presParOf" srcId="{3C7D40A0-C208-4B0E-8A58-982B43EA604D}" destId="{85D3523B-A210-4094-A556-534984F7DD75}" srcOrd="2" destOrd="0" presId="urn:microsoft.com/office/officeart/2005/8/layout/vList2"/>
    <dgm:cxn modelId="{5C8E6E20-768D-40B4-A2F3-FD8EB9833274}" type="presParOf" srcId="{3C7D40A0-C208-4B0E-8A58-982B43EA604D}" destId="{B8BDC529-43FA-47B5-B97F-511DCFA46902}" srcOrd="3" destOrd="0" presId="urn:microsoft.com/office/officeart/2005/8/layout/vList2"/>
    <dgm:cxn modelId="{456C2A64-3A70-4D1A-BA25-C8A9353C6BF2}" type="presParOf" srcId="{3C7D40A0-C208-4B0E-8A58-982B43EA604D}" destId="{E9D0773B-D40D-4383-A82F-C590DA07E551}" srcOrd="4" destOrd="0" presId="urn:microsoft.com/office/officeart/2005/8/layout/vList2"/>
    <dgm:cxn modelId="{6AD80CC5-35DF-4952-86B7-B516B76D7761}" type="presParOf" srcId="{3C7D40A0-C208-4B0E-8A58-982B43EA604D}" destId="{5611571D-4A59-4ED1-B3B9-1AEBCF414D3D}" srcOrd="5" destOrd="0" presId="urn:microsoft.com/office/officeart/2005/8/layout/vList2"/>
    <dgm:cxn modelId="{4A911D5D-67DC-4A9A-B000-90623CFD48B6}" type="presParOf" srcId="{3C7D40A0-C208-4B0E-8A58-982B43EA604D}" destId="{10760431-830B-4C64-AA4A-613810D31008}" srcOrd="6" destOrd="0" presId="urn:microsoft.com/office/officeart/2005/8/layout/vList2"/>
    <dgm:cxn modelId="{C6359C07-0A02-45AC-9629-C4B925D3063B}" type="presParOf" srcId="{3C7D40A0-C208-4B0E-8A58-982B43EA604D}" destId="{B36F9452-9A02-4B92-9C16-0584FDF5CFB2}" srcOrd="7" destOrd="0" presId="urn:microsoft.com/office/officeart/2005/8/layout/vList2"/>
    <dgm:cxn modelId="{5D81D177-A7C6-45E9-A3D9-8B3B4919FFA6}" type="presParOf" srcId="{3C7D40A0-C208-4B0E-8A58-982B43EA604D}" destId="{5CFC8F23-CDEC-4B86-9C67-70D33969C54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38233-C42B-41EC-9EDD-5F80D22EE4B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E66D51-97C1-49BD-86DF-CC6E689ADD60}">
      <dgm:prSet/>
      <dgm:spPr/>
      <dgm:t>
        <a:bodyPr/>
        <a:lstStyle/>
        <a:p>
          <a:r>
            <a:rPr lang="en-GB"/>
            <a:t>Learn syntax</a:t>
          </a:r>
          <a:endParaRPr lang="fr-FR"/>
        </a:p>
      </dgm:t>
    </dgm:pt>
    <dgm:pt modelId="{0919C407-71BC-4D39-910F-2E8D2A94F883}" type="parTrans" cxnId="{D5DC5881-EDDE-4972-92D0-018786E9CE23}">
      <dgm:prSet/>
      <dgm:spPr/>
      <dgm:t>
        <a:bodyPr/>
        <a:lstStyle/>
        <a:p>
          <a:endParaRPr lang="fr-FR"/>
        </a:p>
      </dgm:t>
    </dgm:pt>
    <dgm:pt modelId="{ED4C29A8-B24A-4982-856C-131BF8D2D619}" type="sibTrans" cxnId="{D5DC5881-EDDE-4972-92D0-018786E9CE23}">
      <dgm:prSet/>
      <dgm:spPr/>
      <dgm:t>
        <a:bodyPr/>
        <a:lstStyle/>
        <a:p>
          <a:endParaRPr lang="fr-FR"/>
        </a:p>
      </dgm:t>
    </dgm:pt>
    <dgm:pt modelId="{505C0DC5-C434-4B26-96A8-BD4846E8772F}">
      <dgm:prSet/>
      <dgm:spPr/>
      <dgm:t>
        <a:bodyPr/>
        <a:lstStyle/>
        <a:p>
          <a:r>
            <a:rPr lang="en-GB" dirty="0"/>
            <a:t>Get Certified Online</a:t>
          </a:r>
          <a:endParaRPr lang="fr-FR" dirty="0"/>
        </a:p>
      </dgm:t>
    </dgm:pt>
    <dgm:pt modelId="{B200F624-B79F-46C7-8E95-A3C885277339}" type="parTrans" cxnId="{21733B40-B4E3-4251-B693-2517D0C520CE}">
      <dgm:prSet/>
      <dgm:spPr/>
      <dgm:t>
        <a:bodyPr/>
        <a:lstStyle/>
        <a:p>
          <a:endParaRPr lang="fr-FR"/>
        </a:p>
      </dgm:t>
    </dgm:pt>
    <dgm:pt modelId="{55E57C89-E71E-47B5-988A-3E7733464644}" type="sibTrans" cxnId="{21733B40-B4E3-4251-B693-2517D0C520CE}">
      <dgm:prSet/>
      <dgm:spPr/>
      <dgm:t>
        <a:bodyPr/>
        <a:lstStyle/>
        <a:p>
          <a:endParaRPr lang="fr-FR"/>
        </a:p>
      </dgm:t>
    </dgm:pt>
    <dgm:pt modelId="{85DE3672-9938-4213-8061-BE2FBE6971B0}">
      <dgm:prSet/>
      <dgm:spPr/>
      <dgm:t>
        <a:bodyPr/>
        <a:lstStyle/>
        <a:p>
          <a:r>
            <a:rPr lang="en-GB" dirty="0"/>
            <a:t>Do Projects To build portfolio</a:t>
          </a:r>
          <a:endParaRPr lang="fr-FR" dirty="0"/>
        </a:p>
      </dgm:t>
    </dgm:pt>
    <dgm:pt modelId="{6154221F-BC9C-4EBA-8414-6FFE6DF5B581}" type="parTrans" cxnId="{B699BE99-9CCB-43EF-8F56-6D002A9A24EC}">
      <dgm:prSet/>
      <dgm:spPr/>
      <dgm:t>
        <a:bodyPr/>
        <a:lstStyle/>
        <a:p>
          <a:endParaRPr lang="fr-FR"/>
        </a:p>
      </dgm:t>
    </dgm:pt>
    <dgm:pt modelId="{E5F9AAC4-4B82-4647-8A35-6B4B4ADEA9D7}" type="sibTrans" cxnId="{B699BE99-9CCB-43EF-8F56-6D002A9A24EC}">
      <dgm:prSet/>
      <dgm:spPr/>
      <dgm:t>
        <a:bodyPr/>
        <a:lstStyle/>
        <a:p>
          <a:endParaRPr lang="fr-FR"/>
        </a:p>
      </dgm:t>
    </dgm:pt>
    <dgm:pt modelId="{645695B2-EB7F-4160-9378-36E3089E4253}">
      <dgm:prSet/>
      <dgm:spPr/>
      <dgm:t>
        <a:bodyPr/>
        <a:lstStyle/>
        <a:p>
          <a:r>
            <a:rPr lang="en-GB" dirty="0"/>
            <a:t>Interview Preparation</a:t>
          </a:r>
          <a:endParaRPr lang="fr-FR" dirty="0"/>
        </a:p>
      </dgm:t>
    </dgm:pt>
    <dgm:pt modelId="{BB636DB7-B5B2-4936-9C3F-1D9272C4344B}" type="parTrans" cxnId="{E462EEA5-446A-4BD3-BD54-AA7CA9D70E70}">
      <dgm:prSet/>
      <dgm:spPr/>
      <dgm:t>
        <a:bodyPr/>
        <a:lstStyle/>
        <a:p>
          <a:endParaRPr lang="fr-FR"/>
        </a:p>
      </dgm:t>
    </dgm:pt>
    <dgm:pt modelId="{06C217B4-123B-4028-BBAF-C09F8A23845B}" type="sibTrans" cxnId="{E462EEA5-446A-4BD3-BD54-AA7CA9D70E70}">
      <dgm:prSet/>
      <dgm:spPr/>
      <dgm:t>
        <a:bodyPr/>
        <a:lstStyle/>
        <a:p>
          <a:endParaRPr lang="fr-FR"/>
        </a:p>
      </dgm:t>
    </dgm:pt>
    <dgm:pt modelId="{72D06A4D-A564-4248-AC14-D96E4B89EA5B}">
      <dgm:prSet/>
      <dgm:spPr/>
      <dgm:t>
        <a:bodyPr/>
        <a:lstStyle/>
        <a:p>
          <a:r>
            <a:rPr lang="en-GB" dirty="0"/>
            <a:t>Internship with </a:t>
          </a:r>
          <a:r>
            <a:rPr lang="en-GB" dirty="0" err="1"/>
            <a:t>CodeMentorMU</a:t>
          </a:r>
          <a:endParaRPr lang="fr-FR" dirty="0"/>
        </a:p>
      </dgm:t>
    </dgm:pt>
    <dgm:pt modelId="{32B5424B-27C4-41CC-B329-7F9F12E3FB9E}" type="parTrans" cxnId="{FCA10E50-A0B6-4C28-B421-5DBF8D6C93D0}">
      <dgm:prSet/>
      <dgm:spPr/>
      <dgm:t>
        <a:bodyPr/>
        <a:lstStyle/>
        <a:p>
          <a:endParaRPr lang="fr-FR"/>
        </a:p>
      </dgm:t>
    </dgm:pt>
    <dgm:pt modelId="{5FD6E798-35EB-409E-8E5E-741A0759EAF5}" type="sibTrans" cxnId="{FCA10E50-A0B6-4C28-B421-5DBF8D6C93D0}">
      <dgm:prSet/>
      <dgm:spPr/>
      <dgm:t>
        <a:bodyPr/>
        <a:lstStyle/>
        <a:p>
          <a:endParaRPr lang="fr-FR"/>
        </a:p>
      </dgm:t>
    </dgm:pt>
    <dgm:pt modelId="{25982AB6-138F-429C-8124-49C08F737CD4}" type="pres">
      <dgm:prSet presAssocID="{D2538233-C42B-41EC-9EDD-5F80D22EE4B1}" presName="CompostProcess" presStyleCnt="0">
        <dgm:presLayoutVars>
          <dgm:dir/>
          <dgm:resizeHandles val="exact"/>
        </dgm:presLayoutVars>
      </dgm:prSet>
      <dgm:spPr/>
    </dgm:pt>
    <dgm:pt modelId="{9318A06C-DA59-47D7-B4F1-A96325CD669C}" type="pres">
      <dgm:prSet presAssocID="{D2538233-C42B-41EC-9EDD-5F80D22EE4B1}" presName="arrow" presStyleLbl="bgShp" presStyleIdx="0" presStyleCnt="1"/>
      <dgm:spPr/>
    </dgm:pt>
    <dgm:pt modelId="{3C1C29F1-0718-4161-8453-8D7EC347712A}" type="pres">
      <dgm:prSet presAssocID="{D2538233-C42B-41EC-9EDD-5F80D22EE4B1}" presName="linearProcess" presStyleCnt="0"/>
      <dgm:spPr/>
    </dgm:pt>
    <dgm:pt modelId="{F07C9E71-2D40-48D8-A937-D4F7E581F0F4}" type="pres">
      <dgm:prSet presAssocID="{65E66D51-97C1-49BD-86DF-CC6E689ADD60}" presName="textNode" presStyleLbl="node1" presStyleIdx="0" presStyleCnt="5">
        <dgm:presLayoutVars>
          <dgm:bulletEnabled val="1"/>
        </dgm:presLayoutVars>
      </dgm:prSet>
      <dgm:spPr/>
    </dgm:pt>
    <dgm:pt modelId="{5555F214-3162-4E4C-81E0-7599727BE1EA}" type="pres">
      <dgm:prSet presAssocID="{ED4C29A8-B24A-4982-856C-131BF8D2D619}" presName="sibTrans" presStyleCnt="0"/>
      <dgm:spPr/>
    </dgm:pt>
    <dgm:pt modelId="{937F17FD-A9A5-4A65-9F23-9BD4D0351EEE}" type="pres">
      <dgm:prSet presAssocID="{505C0DC5-C434-4B26-96A8-BD4846E8772F}" presName="textNode" presStyleLbl="node1" presStyleIdx="1" presStyleCnt="5">
        <dgm:presLayoutVars>
          <dgm:bulletEnabled val="1"/>
        </dgm:presLayoutVars>
      </dgm:prSet>
      <dgm:spPr/>
    </dgm:pt>
    <dgm:pt modelId="{14CF6BA7-30A0-45A9-A1C6-C35C883248DC}" type="pres">
      <dgm:prSet presAssocID="{55E57C89-E71E-47B5-988A-3E7733464644}" presName="sibTrans" presStyleCnt="0"/>
      <dgm:spPr/>
    </dgm:pt>
    <dgm:pt modelId="{597C6813-0B97-4A21-A364-DE9F23EB31CC}" type="pres">
      <dgm:prSet presAssocID="{85DE3672-9938-4213-8061-BE2FBE6971B0}" presName="textNode" presStyleLbl="node1" presStyleIdx="2" presStyleCnt="5">
        <dgm:presLayoutVars>
          <dgm:bulletEnabled val="1"/>
        </dgm:presLayoutVars>
      </dgm:prSet>
      <dgm:spPr/>
    </dgm:pt>
    <dgm:pt modelId="{8C321B2A-C45E-4AD7-B751-E65E7D672CE6}" type="pres">
      <dgm:prSet presAssocID="{E5F9AAC4-4B82-4647-8A35-6B4B4ADEA9D7}" presName="sibTrans" presStyleCnt="0"/>
      <dgm:spPr/>
    </dgm:pt>
    <dgm:pt modelId="{3230935B-8D15-47BC-977F-2D75D3251827}" type="pres">
      <dgm:prSet presAssocID="{72D06A4D-A564-4248-AC14-D96E4B89EA5B}" presName="textNode" presStyleLbl="node1" presStyleIdx="3" presStyleCnt="5">
        <dgm:presLayoutVars>
          <dgm:bulletEnabled val="1"/>
        </dgm:presLayoutVars>
      </dgm:prSet>
      <dgm:spPr/>
    </dgm:pt>
    <dgm:pt modelId="{676C106C-8E1F-49B1-AEBA-5FD2A910DCE5}" type="pres">
      <dgm:prSet presAssocID="{5FD6E798-35EB-409E-8E5E-741A0759EAF5}" presName="sibTrans" presStyleCnt="0"/>
      <dgm:spPr/>
    </dgm:pt>
    <dgm:pt modelId="{05F48C9F-06F4-4DEF-A939-0DBEABE97764}" type="pres">
      <dgm:prSet presAssocID="{645695B2-EB7F-4160-9378-36E3089E425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1733B40-B4E3-4251-B693-2517D0C520CE}" srcId="{D2538233-C42B-41EC-9EDD-5F80D22EE4B1}" destId="{505C0DC5-C434-4B26-96A8-BD4846E8772F}" srcOrd="1" destOrd="0" parTransId="{B200F624-B79F-46C7-8E95-A3C885277339}" sibTransId="{55E57C89-E71E-47B5-988A-3E7733464644}"/>
    <dgm:cxn modelId="{5BD0774C-F69F-43C4-A236-1478D7BE5BE8}" type="presOf" srcId="{65E66D51-97C1-49BD-86DF-CC6E689ADD60}" destId="{F07C9E71-2D40-48D8-A937-D4F7E581F0F4}" srcOrd="0" destOrd="0" presId="urn:microsoft.com/office/officeart/2005/8/layout/hProcess9"/>
    <dgm:cxn modelId="{FCA10E50-A0B6-4C28-B421-5DBF8D6C93D0}" srcId="{D2538233-C42B-41EC-9EDD-5F80D22EE4B1}" destId="{72D06A4D-A564-4248-AC14-D96E4B89EA5B}" srcOrd="3" destOrd="0" parTransId="{32B5424B-27C4-41CC-B329-7F9F12E3FB9E}" sibTransId="{5FD6E798-35EB-409E-8E5E-741A0759EAF5}"/>
    <dgm:cxn modelId="{28A3867D-415E-45DA-90F5-75C95B3840D2}" type="presOf" srcId="{505C0DC5-C434-4B26-96A8-BD4846E8772F}" destId="{937F17FD-A9A5-4A65-9F23-9BD4D0351EEE}" srcOrd="0" destOrd="0" presId="urn:microsoft.com/office/officeart/2005/8/layout/hProcess9"/>
    <dgm:cxn modelId="{D5DC5881-EDDE-4972-92D0-018786E9CE23}" srcId="{D2538233-C42B-41EC-9EDD-5F80D22EE4B1}" destId="{65E66D51-97C1-49BD-86DF-CC6E689ADD60}" srcOrd="0" destOrd="0" parTransId="{0919C407-71BC-4D39-910F-2E8D2A94F883}" sibTransId="{ED4C29A8-B24A-4982-856C-131BF8D2D619}"/>
    <dgm:cxn modelId="{75C77289-9034-4C52-89CD-8729D270035F}" type="presOf" srcId="{D2538233-C42B-41EC-9EDD-5F80D22EE4B1}" destId="{25982AB6-138F-429C-8124-49C08F737CD4}" srcOrd="0" destOrd="0" presId="urn:microsoft.com/office/officeart/2005/8/layout/hProcess9"/>
    <dgm:cxn modelId="{B699BE99-9CCB-43EF-8F56-6D002A9A24EC}" srcId="{D2538233-C42B-41EC-9EDD-5F80D22EE4B1}" destId="{85DE3672-9938-4213-8061-BE2FBE6971B0}" srcOrd="2" destOrd="0" parTransId="{6154221F-BC9C-4EBA-8414-6FFE6DF5B581}" sibTransId="{E5F9AAC4-4B82-4647-8A35-6B4B4ADEA9D7}"/>
    <dgm:cxn modelId="{E462EEA5-446A-4BD3-BD54-AA7CA9D70E70}" srcId="{D2538233-C42B-41EC-9EDD-5F80D22EE4B1}" destId="{645695B2-EB7F-4160-9378-36E3089E4253}" srcOrd="4" destOrd="0" parTransId="{BB636DB7-B5B2-4936-9C3F-1D9272C4344B}" sibTransId="{06C217B4-123B-4028-BBAF-C09F8A23845B}"/>
    <dgm:cxn modelId="{CCC2CABC-4395-4981-AE2C-842055317F87}" type="presOf" srcId="{645695B2-EB7F-4160-9378-36E3089E4253}" destId="{05F48C9F-06F4-4DEF-A939-0DBEABE97764}" srcOrd="0" destOrd="0" presId="urn:microsoft.com/office/officeart/2005/8/layout/hProcess9"/>
    <dgm:cxn modelId="{B16930C2-20A9-416F-A8AB-9E3C90ABBE7D}" type="presOf" srcId="{72D06A4D-A564-4248-AC14-D96E4B89EA5B}" destId="{3230935B-8D15-47BC-977F-2D75D3251827}" srcOrd="0" destOrd="0" presId="urn:microsoft.com/office/officeart/2005/8/layout/hProcess9"/>
    <dgm:cxn modelId="{D29772FE-5697-4E1E-AB59-7FBBD519357B}" type="presOf" srcId="{85DE3672-9938-4213-8061-BE2FBE6971B0}" destId="{597C6813-0B97-4A21-A364-DE9F23EB31CC}" srcOrd="0" destOrd="0" presId="urn:microsoft.com/office/officeart/2005/8/layout/hProcess9"/>
    <dgm:cxn modelId="{23094BB5-335A-490F-BF81-FEE8E23ADAF0}" type="presParOf" srcId="{25982AB6-138F-429C-8124-49C08F737CD4}" destId="{9318A06C-DA59-47D7-B4F1-A96325CD669C}" srcOrd="0" destOrd="0" presId="urn:microsoft.com/office/officeart/2005/8/layout/hProcess9"/>
    <dgm:cxn modelId="{8A5D9BD4-ED8D-408B-8340-0FB958CAA785}" type="presParOf" srcId="{25982AB6-138F-429C-8124-49C08F737CD4}" destId="{3C1C29F1-0718-4161-8453-8D7EC347712A}" srcOrd="1" destOrd="0" presId="urn:microsoft.com/office/officeart/2005/8/layout/hProcess9"/>
    <dgm:cxn modelId="{A4377958-A87D-4375-BB78-2C44D15B53F6}" type="presParOf" srcId="{3C1C29F1-0718-4161-8453-8D7EC347712A}" destId="{F07C9E71-2D40-48D8-A937-D4F7E581F0F4}" srcOrd="0" destOrd="0" presId="urn:microsoft.com/office/officeart/2005/8/layout/hProcess9"/>
    <dgm:cxn modelId="{01698E2B-1279-4650-8146-1088FADBB7F3}" type="presParOf" srcId="{3C1C29F1-0718-4161-8453-8D7EC347712A}" destId="{5555F214-3162-4E4C-81E0-7599727BE1EA}" srcOrd="1" destOrd="0" presId="urn:microsoft.com/office/officeart/2005/8/layout/hProcess9"/>
    <dgm:cxn modelId="{A46DB363-E890-456C-BA0C-8D820628B3BE}" type="presParOf" srcId="{3C1C29F1-0718-4161-8453-8D7EC347712A}" destId="{937F17FD-A9A5-4A65-9F23-9BD4D0351EEE}" srcOrd="2" destOrd="0" presId="urn:microsoft.com/office/officeart/2005/8/layout/hProcess9"/>
    <dgm:cxn modelId="{84CDF638-3210-48E6-A936-612889F88CB3}" type="presParOf" srcId="{3C1C29F1-0718-4161-8453-8D7EC347712A}" destId="{14CF6BA7-30A0-45A9-A1C6-C35C883248DC}" srcOrd="3" destOrd="0" presId="urn:microsoft.com/office/officeart/2005/8/layout/hProcess9"/>
    <dgm:cxn modelId="{369450D8-BF1F-4C6F-A221-9AD6E76DB059}" type="presParOf" srcId="{3C1C29F1-0718-4161-8453-8D7EC347712A}" destId="{597C6813-0B97-4A21-A364-DE9F23EB31CC}" srcOrd="4" destOrd="0" presId="urn:microsoft.com/office/officeart/2005/8/layout/hProcess9"/>
    <dgm:cxn modelId="{07E75C59-1F89-48EC-9424-1AC2A2D7F744}" type="presParOf" srcId="{3C1C29F1-0718-4161-8453-8D7EC347712A}" destId="{8C321B2A-C45E-4AD7-B751-E65E7D672CE6}" srcOrd="5" destOrd="0" presId="urn:microsoft.com/office/officeart/2005/8/layout/hProcess9"/>
    <dgm:cxn modelId="{C1931F7B-CCD4-414B-A8FB-D4DAD553FA86}" type="presParOf" srcId="{3C1C29F1-0718-4161-8453-8D7EC347712A}" destId="{3230935B-8D15-47BC-977F-2D75D3251827}" srcOrd="6" destOrd="0" presId="urn:microsoft.com/office/officeart/2005/8/layout/hProcess9"/>
    <dgm:cxn modelId="{1ECD7FDD-9EFD-42AB-99E9-80E3CE638F31}" type="presParOf" srcId="{3C1C29F1-0718-4161-8453-8D7EC347712A}" destId="{676C106C-8E1F-49B1-AEBA-5FD2A910DCE5}" srcOrd="7" destOrd="0" presId="urn:microsoft.com/office/officeart/2005/8/layout/hProcess9"/>
    <dgm:cxn modelId="{BA1E8E4A-5544-43A8-9714-75E9413317C5}" type="presParOf" srcId="{3C1C29F1-0718-4161-8453-8D7EC347712A}" destId="{05F48C9F-06F4-4DEF-A939-0DBEABE9776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BCAB6F-75BE-4779-802A-49303D3E576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E0724F-B7F0-4976-B205-CF04BB43808D}">
      <dgm:prSet/>
      <dgm:spPr/>
      <dgm:t>
        <a:bodyPr/>
        <a:lstStyle/>
        <a:p>
          <a:r>
            <a:rPr lang="en-GB"/>
            <a:t>Build with JS </a:t>
          </a:r>
          <a:endParaRPr lang="fr-FR"/>
        </a:p>
      </dgm:t>
    </dgm:pt>
    <dgm:pt modelId="{0A52ECBE-3311-40EA-8557-FC8B0C23E458}" type="parTrans" cxnId="{CFACB839-504C-4BA6-9ABB-98E3CA77439C}">
      <dgm:prSet/>
      <dgm:spPr/>
      <dgm:t>
        <a:bodyPr/>
        <a:lstStyle/>
        <a:p>
          <a:endParaRPr lang="fr-FR"/>
        </a:p>
      </dgm:t>
    </dgm:pt>
    <dgm:pt modelId="{6AF37F7F-C8CA-4702-88CD-C55B7EEC693A}" type="sibTrans" cxnId="{CFACB839-504C-4BA6-9ABB-98E3CA77439C}">
      <dgm:prSet/>
      <dgm:spPr/>
      <dgm:t>
        <a:bodyPr/>
        <a:lstStyle/>
        <a:p>
          <a:endParaRPr lang="fr-FR"/>
        </a:p>
      </dgm:t>
    </dgm:pt>
    <dgm:pt modelId="{9E01513E-E269-4692-9ED8-05E83E5F9A5B}">
      <dgm:prSet/>
      <dgm:spPr/>
      <dgm:t>
        <a:bodyPr/>
        <a:lstStyle/>
        <a:p>
          <a:r>
            <a:rPr lang="en-GB" dirty="0"/>
            <a:t>10 basic web-apps</a:t>
          </a:r>
          <a:endParaRPr lang="fr-FR" dirty="0"/>
        </a:p>
      </dgm:t>
    </dgm:pt>
    <dgm:pt modelId="{947A26EB-B360-43EF-A4B5-0E7C62E1085F}" type="parTrans" cxnId="{02D2A15F-09BA-411B-93EA-24FB70E133AF}">
      <dgm:prSet/>
      <dgm:spPr/>
      <dgm:t>
        <a:bodyPr/>
        <a:lstStyle/>
        <a:p>
          <a:endParaRPr lang="fr-FR"/>
        </a:p>
      </dgm:t>
    </dgm:pt>
    <dgm:pt modelId="{62851F3C-8A45-45E3-8BE8-B9B3BD231F32}" type="sibTrans" cxnId="{02D2A15F-09BA-411B-93EA-24FB70E133AF}">
      <dgm:prSet/>
      <dgm:spPr/>
      <dgm:t>
        <a:bodyPr/>
        <a:lstStyle/>
        <a:p>
          <a:endParaRPr lang="fr-FR"/>
        </a:p>
      </dgm:t>
    </dgm:pt>
    <dgm:pt modelId="{B5766147-6F95-49D7-9797-0EC6C6E63423}">
      <dgm:prSet/>
      <dgm:spPr/>
      <dgm:t>
        <a:bodyPr/>
        <a:lstStyle/>
        <a:p>
          <a:r>
            <a:rPr lang="en-GB" dirty="0" err="1"/>
            <a:t>Todo</a:t>
          </a:r>
          <a:r>
            <a:rPr lang="en-GB" dirty="0"/>
            <a:t> app</a:t>
          </a:r>
          <a:endParaRPr lang="fr-FR" dirty="0"/>
        </a:p>
      </dgm:t>
    </dgm:pt>
    <dgm:pt modelId="{2888C96B-AE6D-46C5-9121-8CE21D0319D0}" type="parTrans" cxnId="{91E6F274-8D45-4041-A41E-D664B5845EA7}">
      <dgm:prSet/>
      <dgm:spPr/>
      <dgm:t>
        <a:bodyPr/>
        <a:lstStyle/>
        <a:p>
          <a:endParaRPr lang="fr-FR"/>
        </a:p>
      </dgm:t>
    </dgm:pt>
    <dgm:pt modelId="{5B25E989-FA2B-436C-8C5C-0087DCB4737E}" type="sibTrans" cxnId="{91E6F274-8D45-4041-A41E-D664B5845EA7}">
      <dgm:prSet/>
      <dgm:spPr/>
      <dgm:t>
        <a:bodyPr/>
        <a:lstStyle/>
        <a:p>
          <a:endParaRPr lang="fr-FR"/>
        </a:p>
      </dgm:t>
    </dgm:pt>
    <dgm:pt modelId="{311D5F38-E329-43F9-9B4E-967448DEAC49}">
      <dgm:prSet/>
      <dgm:spPr/>
      <dgm:t>
        <a:bodyPr/>
        <a:lstStyle/>
        <a:p>
          <a:r>
            <a:rPr lang="en-GB" dirty="0"/>
            <a:t>Quiz app</a:t>
          </a:r>
          <a:endParaRPr lang="fr-FR" dirty="0"/>
        </a:p>
      </dgm:t>
    </dgm:pt>
    <dgm:pt modelId="{CDA11D11-24CE-4812-9529-9F6AE452C713}" type="parTrans" cxnId="{1D927B1A-C90A-4A3E-A226-F197F6BA32AF}">
      <dgm:prSet/>
      <dgm:spPr/>
      <dgm:t>
        <a:bodyPr/>
        <a:lstStyle/>
        <a:p>
          <a:endParaRPr lang="fr-FR"/>
        </a:p>
      </dgm:t>
    </dgm:pt>
    <dgm:pt modelId="{0082039F-3268-4158-8C64-C2E73A4F2E37}" type="sibTrans" cxnId="{1D927B1A-C90A-4A3E-A226-F197F6BA32AF}">
      <dgm:prSet/>
      <dgm:spPr/>
      <dgm:t>
        <a:bodyPr/>
        <a:lstStyle/>
        <a:p>
          <a:endParaRPr lang="fr-FR"/>
        </a:p>
      </dgm:t>
    </dgm:pt>
    <dgm:pt modelId="{AEA26A0B-804A-4907-B5C7-089980F048BC}">
      <dgm:prSet/>
      <dgm:spPr/>
      <dgm:t>
        <a:bodyPr/>
        <a:lstStyle/>
        <a:p>
          <a:r>
            <a:rPr lang="en-GB" dirty="0"/>
            <a:t>Notes app</a:t>
          </a:r>
          <a:endParaRPr lang="fr-FR" dirty="0"/>
        </a:p>
      </dgm:t>
    </dgm:pt>
    <dgm:pt modelId="{7C464FC1-27A6-44C3-8C5B-04AF38AF325C}" type="parTrans" cxnId="{EF284C65-2754-4790-801A-4AC91E854AD6}">
      <dgm:prSet/>
      <dgm:spPr/>
      <dgm:t>
        <a:bodyPr/>
        <a:lstStyle/>
        <a:p>
          <a:endParaRPr lang="fr-FR"/>
        </a:p>
      </dgm:t>
    </dgm:pt>
    <dgm:pt modelId="{92F01D7E-D00F-479D-B306-A1772BDC1225}" type="sibTrans" cxnId="{EF284C65-2754-4790-801A-4AC91E854AD6}">
      <dgm:prSet/>
      <dgm:spPr/>
      <dgm:t>
        <a:bodyPr/>
        <a:lstStyle/>
        <a:p>
          <a:endParaRPr lang="fr-FR"/>
        </a:p>
      </dgm:t>
    </dgm:pt>
    <dgm:pt modelId="{67EC8B82-E343-4C9F-B1B3-9EF381BF24A7}">
      <dgm:prSet/>
      <dgm:spPr/>
      <dgm:t>
        <a:bodyPr/>
        <a:lstStyle/>
        <a:p>
          <a:r>
            <a:rPr lang="en-GB" dirty="0"/>
            <a:t>Quote generator</a:t>
          </a:r>
          <a:endParaRPr lang="fr-FR" dirty="0"/>
        </a:p>
      </dgm:t>
    </dgm:pt>
    <dgm:pt modelId="{BE9646A5-3AFB-4204-BD8E-465643338DFC}" type="parTrans" cxnId="{9EA173B0-981C-43B4-8DDA-2BFEF86C6F67}">
      <dgm:prSet/>
      <dgm:spPr/>
      <dgm:t>
        <a:bodyPr/>
        <a:lstStyle/>
        <a:p>
          <a:endParaRPr lang="fr-FR"/>
        </a:p>
      </dgm:t>
    </dgm:pt>
    <dgm:pt modelId="{EDA23477-C453-4535-8773-471312860B02}" type="sibTrans" cxnId="{9EA173B0-981C-43B4-8DDA-2BFEF86C6F67}">
      <dgm:prSet/>
      <dgm:spPr/>
      <dgm:t>
        <a:bodyPr/>
        <a:lstStyle/>
        <a:p>
          <a:endParaRPr lang="fr-FR"/>
        </a:p>
      </dgm:t>
    </dgm:pt>
    <dgm:pt modelId="{740D627E-4607-47FE-8CF1-70BEBBD83315}">
      <dgm:prSet/>
      <dgm:spPr/>
      <dgm:t>
        <a:bodyPr/>
        <a:lstStyle/>
        <a:p>
          <a:r>
            <a:rPr lang="en-GB" dirty="0"/>
            <a:t>Age calculator</a:t>
          </a:r>
          <a:endParaRPr lang="fr-FR" dirty="0"/>
        </a:p>
      </dgm:t>
    </dgm:pt>
    <dgm:pt modelId="{3E9BDFB3-A1EF-4B2B-905A-7D4E638856DC}" type="parTrans" cxnId="{CF2E9717-616C-4C16-94E4-B1C109498DA0}">
      <dgm:prSet/>
      <dgm:spPr/>
      <dgm:t>
        <a:bodyPr/>
        <a:lstStyle/>
        <a:p>
          <a:endParaRPr lang="fr-FR"/>
        </a:p>
      </dgm:t>
    </dgm:pt>
    <dgm:pt modelId="{E6CF06C5-E828-4FBD-9940-5FB0D8BA2EFC}" type="sibTrans" cxnId="{CF2E9717-616C-4C16-94E4-B1C109498DA0}">
      <dgm:prSet/>
      <dgm:spPr/>
      <dgm:t>
        <a:bodyPr/>
        <a:lstStyle/>
        <a:p>
          <a:endParaRPr lang="fr-FR"/>
        </a:p>
      </dgm:t>
    </dgm:pt>
    <dgm:pt modelId="{E18B46BD-3E5E-4D06-A5BD-8B4228B8024D}">
      <dgm:prSet/>
      <dgm:spPr/>
      <dgm:t>
        <a:bodyPr/>
        <a:lstStyle/>
        <a:p>
          <a:r>
            <a:rPr lang="en-GB" dirty="0"/>
            <a:t>Weather app</a:t>
          </a:r>
          <a:endParaRPr lang="fr-FR" dirty="0"/>
        </a:p>
      </dgm:t>
    </dgm:pt>
    <dgm:pt modelId="{D98EDC08-6C7C-4BD1-BF59-F2136A77E16F}" type="parTrans" cxnId="{D23E3B73-13BC-4B08-A98E-2200AB57DEA9}">
      <dgm:prSet/>
      <dgm:spPr/>
      <dgm:t>
        <a:bodyPr/>
        <a:lstStyle/>
        <a:p>
          <a:endParaRPr lang="fr-FR"/>
        </a:p>
      </dgm:t>
    </dgm:pt>
    <dgm:pt modelId="{8B41C73B-CBB9-4FE9-8331-7F43FE91C47C}" type="sibTrans" cxnId="{D23E3B73-13BC-4B08-A98E-2200AB57DEA9}">
      <dgm:prSet/>
      <dgm:spPr/>
      <dgm:t>
        <a:bodyPr/>
        <a:lstStyle/>
        <a:p>
          <a:endParaRPr lang="fr-FR"/>
        </a:p>
      </dgm:t>
    </dgm:pt>
    <dgm:pt modelId="{2BED4457-4F4B-4319-83B7-111B6426A2CF}">
      <dgm:prSet/>
      <dgm:spPr/>
      <dgm:t>
        <a:bodyPr/>
        <a:lstStyle/>
        <a:p>
          <a:r>
            <a:rPr lang="en-GB" dirty="0" err="1"/>
            <a:t>OpenAPI</a:t>
          </a:r>
          <a:r>
            <a:rPr lang="en-GB" dirty="0"/>
            <a:t> AI draw app</a:t>
          </a:r>
          <a:endParaRPr lang="fr-FR" dirty="0"/>
        </a:p>
      </dgm:t>
    </dgm:pt>
    <dgm:pt modelId="{86E6C403-9463-49F5-B174-6DADD4C3932D}" type="parTrans" cxnId="{AEAC63AE-AA06-46F3-8074-9D9B3E492608}">
      <dgm:prSet/>
      <dgm:spPr/>
      <dgm:t>
        <a:bodyPr/>
        <a:lstStyle/>
        <a:p>
          <a:endParaRPr lang="fr-FR"/>
        </a:p>
      </dgm:t>
    </dgm:pt>
    <dgm:pt modelId="{48F2855C-98BB-444B-96A0-B72B46410936}" type="sibTrans" cxnId="{AEAC63AE-AA06-46F3-8074-9D9B3E492608}">
      <dgm:prSet/>
      <dgm:spPr/>
      <dgm:t>
        <a:bodyPr/>
        <a:lstStyle/>
        <a:p>
          <a:endParaRPr lang="fr-FR"/>
        </a:p>
      </dgm:t>
    </dgm:pt>
    <dgm:pt modelId="{9B62AA52-53D5-4FD0-B36A-740CAF2CE505}">
      <dgm:prSet/>
      <dgm:spPr/>
      <dgm:t>
        <a:bodyPr/>
        <a:lstStyle/>
        <a:p>
          <a:r>
            <a:rPr lang="en-GB" dirty="0"/>
            <a:t>Chrome extension</a:t>
          </a:r>
          <a:endParaRPr lang="fr-FR" dirty="0"/>
        </a:p>
      </dgm:t>
    </dgm:pt>
    <dgm:pt modelId="{1A161ADF-E421-45CD-B66B-FBDAF9410AB8}" type="parTrans" cxnId="{EEA90E35-11CB-46FC-AD97-45037FC390A3}">
      <dgm:prSet/>
      <dgm:spPr/>
      <dgm:t>
        <a:bodyPr/>
        <a:lstStyle/>
        <a:p>
          <a:endParaRPr lang="fr-FR"/>
        </a:p>
      </dgm:t>
    </dgm:pt>
    <dgm:pt modelId="{603549F5-FDA1-4D39-83D0-AA608E14522A}" type="sibTrans" cxnId="{EEA90E35-11CB-46FC-AD97-45037FC390A3}">
      <dgm:prSet/>
      <dgm:spPr/>
      <dgm:t>
        <a:bodyPr/>
        <a:lstStyle/>
        <a:p>
          <a:endParaRPr lang="fr-FR"/>
        </a:p>
      </dgm:t>
    </dgm:pt>
    <dgm:pt modelId="{46DEC283-5DD3-493E-BAC6-C5FD84B77660}">
      <dgm:prSet/>
      <dgm:spPr/>
      <dgm:t>
        <a:bodyPr/>
        <a:lstStyle/>
        <a:p>
          <a:r>
            <a:rPr lang="en-GB" dirty="0"/>
            <a:t>Build an e-commerce App with React and </a:t>
          </a:r>
          <a:r>
            <a:rPr lang="en-GB" dirty="0" err="1"/>
            <a:t>.Net</a:t>
          </a:r>
          <a:r>
            <a:rPr lang="en-GB" dirty="0"/>
            <a:t> Core</a:t>
          </a:r>
          <a:endParaRPr lang="fr-FR" dirty="0"/>
        </a:p>
      </dgm:t>
    </dgm:pt>
    <dgm:pt modelId="{E3FD42C2-47DE-4BFD-B573-6274202DF7FA}" type="parTrans" cxnId="{F399B9A4-AD40-4591-979A-D3461509658F}">
      <dgm:prSet/>
      <dgm:spPr/>
      <dgm:t>
        <a:bodyPr/>
        <a:lstStyle/>
        <a:p>
          <a:endParaRPr lang="fr-FR"/>
        </a:p>
      </dgm:t>
    </dgm:pt>
    <dgm:pt modelId="{088F86CD-9228-41BF-AE76-78550431A1B9}" type="sibTrans" cxnId="{F399B9A4-AD40-4591-979A-D3461509658F}">
      <dgm:prSet/>
      <dgm:spPr/>
      <dgm:t>
        <a:bodyPr/>
        <a:lstStyle/>
        <a:p>
          <a:endParaRPr lang="fr-FR"/>
        </a:p>
      </dgm:t>
    </dgm:pt>
    <dgm:pt modelId="{63776B04-FCCB-45E2-8F93-E904A754DE7B}">
      <dgm:prSet/>
      <dgm:spPr/>
      <dgm:t>
        <a:bodyPr/>
        <a:lstStyle/>
        <a:p>
          <a:r>
            <a:rPr lang="en-GB"/>
            <a:t>Build your portfolio website with Three.js and React</a:t>
          </a:r>
          <a:endParaRPr lang="fr-FR"/>
        </a:p>
      </dgm:t>
    </dgm:pt>
    <dgm:pt modelId="{4803CCB3-8451-4691-B08E-D9F7131A2E82}" type="parTrans" cxnId="{648FB246-59AD-4799-B027-1A0597FA0C2F}">
      <dgm:prSet/>
      <dgm:spPr/>
      <dgm:t>
        <a:bodyPr/>
        <a:lstStyle/>
        <a:p>
          <a:endParaRPr lang="fr-FR"/>
        </a:p>
      </dgm:t>
    </dgm:pt>
    <dgm:pt modelId="{9EABD133-0A7F-4DA8-9E12-3EF584568867}" type="sibTrans" cxnId="{648FB246-59AD-4799-B027-1A0597FA0C2F}">
      <dgm:prSet/>
      <dgm:spPr/>
      <dgm:t>
        <a:bodyPr/>
        <a:lstStyle/>
        <a:p>
          <a:endParaRPr lang="fr-FR"/>
        </a:p>
      </dgm:t>
    </dgm:pt>
    <dgm:pt modelId="{4DA4A92C-2A05-4013-A0A5-13CEA104548B}">
      <dgm:prSet/>
      <dgm:spPr/>
      <dgm:t>
        <a:bodyPr/>
        <a:lstStyle/>
        <a:p>
          <a:r>
            <a:rPr lang="en-GB" dirty="0"/>
            <a:t>Password validator</a:t>
          </a:r>
          <a:endParaRPr lang="fr-FR" dirty="0"/>
        </a:p>
      </dgm:t>
    </dgm:pt>
    <dgm:pt modelId="{AB219E0A-B176-49C1-B7F1-E05ECEDDF102}" type="parTrans" cxnId="{83EFB1FE-48A0-4822-8A66-616CF53BAEE9}">
      <dgm:prSet/>
      <dgm:spPr/>
      <dgm:t>
        <a:bodyPr/>
        <a:lstStyle/>
        <a:p>
          <a:endParaRPr lang="fr-FR"/>
        </a:p>
      </dgm:t>
    </dgm:pt>
    <dgm:pt modelId="{5695D625-4136-4797-BB04-54B956AE8EA4}" type="sibTrans" cxnId="{83EFB1FE-48A0-4822-8A66-616CF53BAEE9}">
      <dgm:prSet/>
      <dgm:spPr/>
      <dgm:t>
        <a:bodyPr/>
        <a:lstStyle/>
        <a:p>
          <a:endParaRPr lang="fr-FR"/>
        </a:p>
      </dgm:t>
    </dgm:pt>
    <dgm:pt modelId="{0725BFD8-F010-4072-ACB9-445B6AF0FDAE}">
      <dgm:prSet/>
      <dgm:spPr/>
      <dgm:t>
        <a:bodyPr/>
        <a:lstStyle/>
        <a:p>
          <a:r>
            <a:rPr lang="en-GB" dirty="0"/>
            <a:t>File uploader</a:t>
          </a:r>
          <a:endParaRPr lang="fr-FR" dirty="0"/>
        </a:p>
      </dgm:t>
    </dgm:pt>
    <dgm:pt modelId="{E6924031-81EC-4EEF-AB09-B780ED7C6BD7}" type="parTrans" cxnId="{D58AFBE5-19D8-44C4-9F95-7627423F4330}">
      <dgm:prSet/>
      <dgm:spPr/>
      <dgm:t>
        <a:bodyPr/>
        <a:lstStyle/>
        <a:p>
          <a:endParaRPr lang="fr-FR"/>
        </a:p>
      </dgm:t>
    </dgm:pt>
    <dgm:pt modelId="{58F233AA-EDBD-41BB-91B0-48D948D9E1B5}" type="sibTrans" cxnId="{D58AFBE5-19D8-44C4-9F95-7627423F4330}">
      <dgm:prSet/>
      <dgm:spPr/>
      <dgm:t>
        <a:bodyPr/>
        <a:lstStyle/>
        <a:p>
          <a:endParaRPr lang="fr-FR"/>
        </a:p>
      </dgm:t>
    </dgm:pt>
    <dgm:pt modelId="{F5BFE493-4D5F-4F9B-A702-86E027246956}">
      <dgm:prSet/>
      <dgm:spPr/>
      <dgm:t>
        <a:bodyPr/>
        <a:lstStyle/>
        <a:p>
          <a:r>
            <a:rPr lang="en-GB" dirty="0"/>
            <a:t>Build Web APIs with </a:t>
          </a:r>
          <a:r>
            <a:rPr lang="en-GB" dirty="0" err="1"/>
            <a:t>.Net</a:t>
          </a:r>
          <a:r>
            <a:rPr lang="en-GB" dirty="0"/>
            <a:t> Core</a:t>
          </a:r>
          <a:endParaRPr lang="fr-FR" dirty="0"/>
        </a:p>
      </dgm:t>
    </dgm:pt>
    <dgm:pt modelId="{3CA76FB8-C35A-483D-B20F-C26009BEEDA2}" type="parTrans" cxnId="{AF80327C-47A3-4C68-9A6D-F417081B582C}">
      <dgm:prSet/>
      <dgm:spPr/>
      <dgm:t>
        <a:bodyPr/>
        <a:lstStyle/>
        <a:p>
          <a:endParaRPr lang="fr-FR"/>
        </a:p>
      </dgm:t>
    </dgm:pt>
    <dgm:pt modelId="{06E8DAEF-5879-4B32-8FC9-81FC08D700BC}" type="sibTrans" cxnId="{AF80327C-47A3-4C68-9A6D-F417081B582C}">
      <dgm:prSet/>
      <dgm:spPr/>
      <dgm:t>
        <a:bodyPr/>
        <a:lstStyle/>
        <a:p>
          <a:endParaRPr lang="fr-FR"/>
        </a:p>
      </dgm:t>
    </dgm:pt>
    <dgm:pt modelId="{84E18807-37B4-4C7B-A8EA-5E677CC9FFE6}">
      <dgm:prSet/>
      <dgm:spPr/>
      <dgm:t>
        <a:bodyPr/>
        <a:lstStyle/>
        <a:p>
          <a:r>
            <a:rPr lang="en-GB" dirty="0"/>
            <a:t>10 basic API apps</a:t>
          </a:r>
          <a:endParaRPr lang="fr-FR" dirty="0"/>
        </a:p>
      </dgm:t>
    </dgm:pt>
    <dgm:pt modelId="{88E936DE-7C64-4B3C-A69D-0FBB9C0BDE0D}" type="parTrans" cxnId="{0F75FED9-7FBA-4015-8C73-2EC02D550B27}">
      <dgm:prSet/>
      <dgm:spPr/>
      <dgm:t>
        <a:bodyPr/>
        <a:lstStyle/>
        <a:p>
          <a:endParaRPr lang="fr-FR"/>
        </a:p>
      </dgm:t>
    </dgm:pt>
    <dgm:pt modelId="{D57D988B-7623-48E8-A71C-A97FF8C35790}" type="sibTrans" cxnId="{0F75FED9-7FBA-4015-8C73-2EC02D550B27}">
      <dgm:prSet/>
      <dgm:spPr/>
      <dgm:t>
        <a:bodyPr/>
        <a:lstStyle/>
        <a:p>
          <a:endParaRPr lang="fr-FR"/>
        </a:p>
      </dgm:t>
    </dgm:pt>
    <dgm:pt modelId="{FD2BB005-40E6-42F1-904A-3CE6E447C6EB}">
      <dgm:prSet/>
      <dgm:spPr/>
      <dgm:t>
        <a:bodyPr/>
        <a:lstStyle/>
        <a:p>
          <a:r>
            <a:rPr lang="en-GB" dirty="0"/>
            <a:t>School App API</a:t>
          </a:r>
          <a:endParaRPr lang="fr-FR" dirty="0"/>
        </a:p>
      </dgm:t>
    </dgm:pt>
    <dgm:pt modelId="{F50369A1-802E-4843-8785-BE9957C69F5D}" type="parTrans" cxnId="{96D59BFF-8492-4396-BBC6-5B321E3B144B}">
      <dgm:prSet/>
      <dgm:spPr/>
      <dgm:t>
        <a:bodyPr/>
        <a:lstStyle/>
        <a:p>
          <a:endParaRPr lang="fr-FR"/>
        </a:p>
      </dgm:t>
    </dgm:pt>
    <dgm:pt modelId="{A20F3293-7875-40C9-B13D-9DBE0F09289D}" type="sibTrans" cxnId="{96D59BFF-8492-4396-BBC6-5B321E3B144B}">
      <dgm:prSet/>
      <dgm:spPr/>
      <dgm:t>
        <a:bodyPr/>
        <a:lstStyle/>
        <a:p>
          <a:endParaRPr lang="fr-FR"/>
        </a:p>
      </dgm:t>
    </dgm:pt>
    <dgm:pt modelId="{E224C2D2-557F-4D35-9E96-48F67CC78AC5}">
      <dgm:prSet/>
      <dgm:spPr/>
      <dgm:t>
        <a:bodyPr/>
        <a:lstStyle/>
        <a:p>
          <a:r>
            <a:rPr lang="en-GB" dirty="0"/>
            <a:t>More TBC</a:t>
          </a:r>
          <a:endParaRPr lang="fr-FR" dirty="0"/>
        </a:p>
      </dgm:t>
    </dgm:pt>
    <dgm:pt modelId="{A76AF9CA-A5F4-470F-A2C0-36B8695D1320}" type="parTrans" cxnId="{75669416-1B6A-4E48-A689-F2ED143012F2}">
      <dgm:prSet/>
      <dgm:spPr/>
      <dgm:t>
        <a:bodyPr/>
        <a:lstStyle/>
        <a:p>
          <a:endParaRPr lang="fr-FR"/>
        </a:p>
      </dgm:t>
    </dgm:pt>
    <dgm:pt modelId="{26157658-586A-41BA-9BB3-C301E35A5612}" type="sibTrans" cxnId="{75669416-1B6A-4E48-A689-F2ED143012F2}">
      <dgm:prSet/>
      <dgm:spPr/>
      <dgm:t>
        <a:bodyPr/>
        <a:lstStyle/>
        <a:p>
          <a:endParaRPr lang="fr-FR"/>
        </a:p>
      </dgm:t>
    </dgm:pt>
    <dgm:pt modelId="{9AA99167-3C3A-4773-9E93-C36B67B23851}">
      <dgm:prSet/>
      <dgm:spPr/>
      <dgm:t>
        <a:bodyPr/>
        <a:lstStyle/>
        <a:p>
          <a:r>
            <a:rPr lang="en-GB" dirty="0"/>
            <a:t>Task App API</a:t>
          </a:r>
          <a:endParaRPr lang="fr-FR" dirty="0"/>
        </a:p>
      </dgm:t>
    </dgm:pt>
    <dgm:pt modelId="{DAF9CD91-E27B-4834-81B1-92F40F56CC71}" type="parTrans" cxnId="{790215C9-753E-4437-BFA0-23C9E19F10E3}">
      <dgm:prSet/>
      <dgm:spPr/>
      <dgm:t>
        <a:bodyPr/>
        <a:lstStyle/>
        <a:p>
          <a:endParaRPr lang="fr-FR"/>
        </a:p>
      </dgm:t>
    </dgm:pt>
    <dgm:pt modelId="{47F82024-7A02-497E-AB5A-1B8729B28BCD}" type="sibTrans" cxnId="{790215C9-753E-4437-BFA0-23C9E19F10E3}">
      <dgm:prSet/>
      <dgm:spPr/>
      <dgm:t>
        <a:bodyPr/>
        <a:lstStyle/>
        <a:p>
          <a:endParaRPr lang="fr-FR"/>
        </a:p>
      </dgm:t>
    </dgm:pt>
    <dgm:pt modelId="{B4F21450-DF84-4335-AF2B-2883925A4B44}">
      <dgm:prSet/>
      <dgm:spPr/>
      <dgm:t>
        <a:bodyPr/>
        <a:lstStyle/>
        <a:p>
          <a:r>
            <a:rPr lang="en-GB" dirty="0"/>
            <a:t>Blog App API</a:t>
          </a:r>
          <a:endParaRPr lang="fr-FR" dirty="0"/>
        </a:p>
      </dgm:t>
    </dgm:pt>
    <dgm:pt modelId="{09FA66B4-70AA-4A57-A2E0-791CF31E0AF3}" type="parTrans" cxnId="{EF867D2A-E057-476A-9664-ACC80C593B6D}">
      <dgm:prSet/>
      <dgm:spPr/>
      <dgm:t>
        <a:bodyPr/>
        <a:lstStyle/>
        <a:p>
          <a:endParaRPr lang="fr-FR"/>
        </a:p>
      </dgm:t>
    </dgm:pt>
    <dgm:pt modelId="{F2233A79-ED27-4F4F-9FC2-10A9CF9D73EE}" type="sibTrans" cxnId="{EF867D2A-E057-476A-9664-ACC80C593B6D}">
      <dgm:prSet/>
      <dgm:spPr/>
      <dgm:t>
        <a:bodyPr/>
        <a:lstStyle/>
        <a:p>
          <a:endParaRPr lang="fr-FR"/>
        </a:p>
      </dgm:t>
    </dgm:pt>
    <dgm:pt modelId="{1CE12644-094A-4EF5-B7D4-C75E4F31FD28}">
      <dgm:prSet/>
      <dgm:spPr/>
      <dgm:t>
        <a:bodyPr/>
        <a:lstStyle/>
        <a:p>
          <a:r>
            <a:rPr lang="en-GB" dirty="0"/>
            <a:t>POS App API</a:t>
          </a:r>
          <a:endParaRPr lang="fr-FR" dirty="0"/>
        </a:p>
      </dgm:t>
    </dgm:pt>
    <dgm:pt modelId="{57DAB068-1268-4DDA-8FAA-56E2D1AA42F3}" type="parTrans" cxnId="{D5BD6560-388E-4F28-964A-ECB6831C1919}">
      <dgm:prSet/>
      <dgm:spPr/>
      <dgm:t>
        <a:bodyPr/>
        <a:lstStyle/>
        <a:p>
          <a:endParaRPr lang="fr-FR"/>
        </a:p>
      </dgm:t>
    </dgm:pt>
    <dgm:pt modelId="{D887FC8D-8A3E-413B-964C-E7EE4F23AB60}" type="sibTrans" cxnId="{D5BD6560-388E-4F28-964A-ECB6831C1919}">
      <dgm:prSet/>
      <dgm:spPr/>
      <dgm:t>
        <a:bodyPr/>
        <a:lstStyle/>
        <a:p>
          <a:endParaRPr lang="fr-FR"/>
        </a:p>
      </dgm:t>
    </dgm:pt>
    <dgm:pt modelId="{E3CFC22A-2914-43D5-8818-93AC67785ABA}">
      <dgm:prSet/>
      <dgm:spPr/>
      <dgm:t>
        <a:bodyPr/>
        <a:lstStyle/>
        <a:p>
          <a:r>
            <a:rPr lang="en-GB" dirty="0"/>
            <a:t>Booking App API</a:t>
          </a:r>
          <a:endParaRPr lang="fr-FR" dirty="0"/>
        </a:p>
      </dgm:t>
    </dgm:pt>
    <dgm:pt modelId="{E5BB051A-2F93-4F06-BF46-CF1B2CEA1CBC}" type="parTrans" cxnId="{1A3C71DA-18E1-4BE8-A454-61985B7D5B0B}">
      <dgm:prSet/>
      <dgm:spPr/>
      <dgm:t>
        <a:bodyPr/>
        <a:lstStyle/>
        <a:p>
          <a:endParaRPr lang="fr-FR"/>
        </a:p>
      </dgm:t>
    </dgm:pt>
    <dgm:pt modelId="{F20E559B-2B8C-4DE0-8727-2FC5DC9133B5}" type="sibTrans" cxnId="{1A3C71DA-18E1-4BE8-A454-61985B7D5B0B}">
      <dgm:prSet/>
      <dgm:spPr/>
      <dgm:t>
        <a:bodyPr/>
        <a:lstStyle/>
        <a:p>
          <a:endParaRPr lang="fr-FR"/>
        </a:p>
      </dgm:t>
    </dgm:pt>
    <dgm:pt modelId="{87C7D655-4953-4EFF-9DEB-C4676352A6C0}">
      <dgm:prSet/>
      <dgm:spPr/>
      <dgm:t>
        <a:bodyPr/>
        <a:lstStyle/>
        <a:p>
          <a:r>
            <a:rPr lang="en-GB" dirty="0"/>
            <a:t>Directory App API</a:t>
          </a:r>
          <a:endParaRPr lang="fr-FR" dirty="0"/>
        </a:p>
      </dgm:t>
    </dgm:pt>
    <dgm:pt modelId="{AD59FE0A-A42B-40A4-84F8-E1874CD7B5DB}" type="parTrans" cxnId="{F2311DEE-EF2D-48EB-8C18-04B4E5953339}">
      <dgm:prSet/>
      <dgm:spPr/>
      <dgm:t>
        <a:bodyPr/>
        <a:lstStyle/>
        <a:p>
          <a:endParaRPr lang="fr-FR"/>
        </a:p>
      </dgm:t>
    </dgm:pt>
    <dgm:pt modelId="{5B0415EA-4FAC-4824-9B97-A296FA5601C3}" type="sibTrans" cxnId="{F2311DEE-EF2D-48EB-8C18-04B4E5953339}">
      <dgm:prSet/>
      <dgm:spPr/>
      <dgm:t>
        <a:bodyPr/>
        <a:lstStyle/>
        <a:p>
          <a:endParaRPr lang="fr-FR"/>
        </a:p>
      </dgm:t>
    </dgm:pt>
    <dgm:pt modelId="{11D48709-941E-4FAB-B1A2-EA0E0153AF5D}">
      <dgm:prSet/>
      <dgm:spPr/>
      <dgm:t>
        <a:bodyPr/>
        <a:lstStyle/>
        <a:p>
          <a:r>
            <a:rPr lang="en-GB" dirty="0"/>
            <a:t>Membership App API</a:t>
          </a:r>
          <a:endParaRPr lang="fr-FR" dirty="0"/>
        </a:p>
      </dgm:t>
    </dgm:pt>
    <dgm:pt modelId="{10BD8EC4-3058-4629-9DCC-BE946EA435A6}" type="parTrans" cxnId="{5A595155-F3A7-4C73-B1D4-C67964EA4EA6}">
      <dgm:prSet/>
      <dgm:spPr/>
      <dgm:t>
        <a:bodyPr/>
        <a:lstStyle/>
        <a:p>
          <a:endParaRPr lang="fr-FR"/>
        </a:p>
      </dgm:t>
    </dgm:pt>
    <dgm:pt modelId="{E68F99F9-4539-4D0F-9294-B3653AD2068F}" type="sibTrans" cxnId="{5A595155-F3A7-4C73-B1D4-C67964EA4EA6}">
      <dgm:prSet/>
      <dgm:spPr/>
      <dgm:t>
        <a:bodyPr/>
        <a:lstStyle/>
        <a:p>
          <a:endParaRPr lang="fr-FR"/>
        </a:p>
      </dgm:t>
    </dgm:pt>
    <dgm:pt modelId="{F97A1AFD-4DD6-4143-93CE-A7A7286C861E}">
      <dgm:prSet/>
      <dgm:spPr/>
      <dgm:t>
        <a:bodyPr/>
        <a:lstStyle/>
        <a:p>
          <a:r>
            <a:rPr lang="en-GB" dirty="0"/>
            <a:t>Job App API</a:t>
          </a:r>
          <a:endParaRPr lang="fr-FR" dirty="0"/>
        </a:p>
      </dgm:t>
    </dgm:pt>
    <dgm:pt modelId="{701311DE-C81C-4E52-A9D3-19544DDE8277}" type="sibTrans" cxnId="{80C78392-2B1D-4704-BCDE-0C256D98E889}">
      <dgm:prSet/>
      <dgm:spPr/>
      <dgm:t>
        <a:bodyPr/>
        <a:lstStyle/>
        <a:p>
          <a:endParaRPr lang="fr-FR"/>
        </a:p>
      </dgm:t>
    </dgm:pt>
    <dgm:pt modelId="{5D39C1B6-4FE5-4FED-949C-A72A40E17887}" type="parTrans" cxnId="{80C78392-2B1D-4704-BCDE-0C256D98E889}">
      <dgm:prSet/>
      <dgm:spPr/>
      <dgm:t>
        <a:bodyPr/>
        <a:lstStyle/>
        <a:p>
          <a:endParaRPr lang="fr-FR"/>
        </a:p>
      </dgm:t>
    </dgm:pt>
    <dgm:pt modelId="{A26C45ED-1B65-4BB6-A360-C3C3DFBB6C49}" type="pres">
      <dgm:prSet presAssocID="{30BCAB6F-75BE-4779-802A-49303D3E5762}" presName="Name0" presStyleCnt="0">
        <dgm:presLayoutVars>
          <dgm:dir/>
          <dgm:animLvl val="lvl"/>
          <dgm:resizeHandles val="exact"/>
        </dgm:presLayoutVars>
      </dgm:prSet>
      <dgm:spPr/>
    </dgm:pt>
    <dgm:pt modelId="{63E438A9-14DF-41D9-A2FE-E911DDE43E8E}" type="pres">
      <dgm:prSet presAssocID="{A7E0724F-B7F0-4976-B205-CF04BB43808D}" presName="composite" presStyleCnt="0"/>
      <dgm:spPr/>
    </dgm:pt>
    <dgm:pt modelId="{C3AA593F-DB8C-4843-997F-E65FFB4177A6}" type="pres">
      <dgm:prSet presAssocID="{A7E0724F-B7F0-4976-B205-CF04BB43808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2670E83-9662-49B5-B4CD-6571F2B94065}" type="pres">
      <dgm:prSet presAssocID="{A7E0724F-B7F0-4976-B205-CF04BB43808D}" presName="desTx" presStyleLbl="alignAccFollowNode1" presStyleIdx="0" presStyleCnt="4">
        <dgm:presLayoutVars>
          <dgm:bulletEnabled val="1"/>
        </dgm:presLayoutVars>
      </dgm:prSet>
      <dgm:spPr/>
    </dgm:pt>
    <dgm:pt modelId="{4E9FAD86-3C14-4D05-AF22-80C89014072B}" type="pres">
      <dgm:prSet presAssocID="{6AF37F7F-C8CA-4702-88CD-C55B7EEC693A}" presName="space" presStyleCnt="0"/>
      <dgm:spPr/>
    </dgm:pt>
    <dgm:pt modelId="{90A3FB1B-FEE9-4C34-B4BD-7A04E3EA8924}" type="pres">
      <dgm:prSet presAssocID="{F5BFE493-4D5F-4F9B-A702-86E027246956}" presName="composite" presStyleCnt="0"/>
      <dgm:spPr/>
    </dgm:pt>
    <dgm:pt modelId="{DD5142FC-03AC-4A58-AFED-F0CBE1A80CD2}" type="pres">
      <dgm:prSet presAssocID="{F5BFE493-4D5F-4F9B-A702-86E02724695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211202F-3508-455D-AA5D-8BFED9D7979C}" type="pres">
      <dgm:prSet presAssocID="{F5BFE493-4D5F-4F9B-A702-86E027246956}" presName="desTx" presStyleLbl="alignAccFollowNode1" presStyleIdx="1" presStyleCnt="4">
        <dgm:presLayoutVars>
          <dgm:bulletEnabled val="1"/>
        </dgm:presLayoutVars>
      </dgm:prSet>
      <dgm:spPr/>
    </dgm:pt>
    <dgm:pt modelId="{FC52AC4F-3A6D-439A-AB0A-66AA5A1EA585}" type="pres">
      <dgm:prSet presAssocID="{06E8DAEF-5879-4B32-8FC9-81FC08D700BC}" presName="space" presStyleCnt="0"/>
      <dgm:spPr/>
    </dgm:pt>
    <dgm:pt modelId="{63515F4E-9096-4DED-845A-FE9ADEEE3F07}" type="pres">
      <dgm:prSet presAssocID="{46DEC283-5DD3-493E-BAC6-C5FD84B77660}" presName="composite" presStyleCnt="0"/>
      <dgm:spPr/>
    </dgm:pt>
    <dgm:pt modelId="{69264568-25DE-4FBC-83EB-BA5BB371BBD7}" type="pres">
      <dgm:prSet presAssocID="{46DEC283-5DD3-493E-BAC6-C5FD84B7766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C940545-B29E-48DD-96D4-C121753F1DFD}" type="pres">
      <dgm:prSet presAssocID="{46DEC283-5DD3-493E-BAC6-C5FD84B77660}" presName="desTx" presStyleLbl="alignAccFollowNode1" presStyleIdx="2" presStyleCnt="4">
        <dgm:presLayoutVars>
          <dgm:bulletEnabled val="1"/>
        </dgm:presLayoutVars>
      </dgm:prSet>
      <dgm:spPr/>
    </dgm:pt>
    <dgm:pt modelId="{4E77533C-B2A6-4AD5-941B-3BED7CE74014}" type="pres">
      <dgm:prSet presAssocID="{088F86CD-9228-41BF-AE76-78550431A1B9}" presName="space" presStyleCnt="0"/>
      <dgm:spPr/>
    </dgm:pt>
    <dgm:pt modelId="{4D9B04EB-33C2-4E04-97DB-944FFD447960}" type="pres">
      <dgm:prSet presAssocID="{63776B04-FCCB-45E2-8F93-E904A754DE7B}" presName="composite" presStyleCnt="0"/>
      <dgm:spPr/>
    </dgm:pt>
    <dgm:pt modelId="{6E03D526-3929-496A-8FF7-017D0BDCADF2}" type="pres">
      <dgm:prSet presAssocID="{63776B04-FCCB-45E2-8F93-E904A754DE7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0554C20-8885-4973-8687-6892D7818CDC}" type="pres">
      <dgm:prSet presAssocID="{63776B04-FCCB-45E2-8F93-E904A754DE7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C27C309-CC4E-4C71-B759-61A3D41D4443}" type="presOf" srcId="{67EC8B82-E343-4C9F-B1B3-9EF381BF24A7}" destId="{32670E83-9662-49B5-B4CD-6571F2B94065}" srcOrd="0" destOrd="4" presId="urn:microsoft.com/office/officeart/2005/8/layout/hList1"/>
    <dgm:cxn modelId="{382D010A-1F8E-4986-987F-C731D7B39970}" type="presOf" srcId="{9AA99167-3C3A-4773-9E93-C36B67B23851}" destId="{7211202F-3508-455D-AA5D-8BFED9D7979C}" srcOrd="0" destOrd="3" presId="urn:microsoft.com/office/officeart/2005/8/layout/hList1"/>
    <dgm:cxn modelId="{EDEEC715-EF27-4B7D-AC67-48B4BBB40E8B}" type="presOf" srcId="{A7E0724F-B7F0-4976-B205-CF04BB43808D}" destId="{C3AA593F-DB8C-4843-997F-E65FFB4177A6}" srcOrd="0" destOrd="0" presId="urn:microsoft.com/office/officeart/2005/8/layout/hList1"/>
    <dgm:cxn modelId="{75669416-1B6A-4E48-A689-F2ED143012F2}" srcId="{84E18807-37B4-4C7B-A8EA-5E677CC9FFE6}" destId="{E224C2D2-557F-4D35-9E96-48F67CC78AC5}" srcOrd="8" destOrd="0" parTransId="{A76AF9CA-A5F4-470F-A2C0-36B8695D1320}" sibTransId="{26157658-586A-41BA-9BB3-C301E35A5612}"/>
    <dgm:cxn modelId="{CF2E9717-616C-4C16-94E4-B1C109498DA0}" srcId="{9E01513E-E269-4692-9ED8-05E83E5F9A5B}" destId="{740D627E-4607-47FE-8CF1-70BEBBD83315}" srcOrd="4" destOrd="0" parTransId="{3E9BDFB3-A1EF-4B2B-905A-7D4E638856DC}" sibTransId="{E6CF06C5-E828-4FBD-9940-5FB0D8BA2EFC}"/>
    <dgm:cxn modelId="{1633E417-0760-4C52-8657-DB32A6255725}" type="presOf" srcId="{63776B04-FCCB-45E2-8F93-E904A754DE7B}" destId="{6E03D526-3929-496A-8FF7-017D0BDCADF2}" srcOrd="0" destOrd="0" presId="urn:microsoft.com/office/officeart/2005/8/layout/hList1"/>
    <dgm:cxn modelId="{C96CDC19-C71D-472A-90C4-2D6B8C053FE6}" type="presOf" srcId="{1CE12644-094A-4EF5-B7D4-C75E4F31FD28}" destId="{7211202F-3508-455D-AA5D-8BFED9D7979C}" srcOrd="0" destOrd="5" presId="urn:microsoft.com/office/officeart/2005/8/layout/hList1"/>
    <dgm:cxn modelId="{1D927B1A-C90A-4A3E-A226-F197F6BA32AF}" srcId="{9E01513E-E269-4692-9ED8-05E83E5F9A5B}" destId="{311D5F38-E329-43F9-9B4E-967448DEAC49}" srcOrd="1" destOrd="0" parTransId="{CDA11D11-24CE-4812-9529-9F6AE452C713}" sibTransId="{0082039F-3268-4158-8C64-C2E73A4F2E37}"/>
    <dgm:cxn modelId="{3937C224-0F96-4C3F-A013-F51C31015BC3}" type="presOf" srcId="{F97A1AFD-4DD6-4143-93CE-A7A7286C861E}" destId="{7211202F-3508-455D-AA5D-8BFED9D7979C}" srcOrd="0" destOrd="2" presId="urn:microsoft.com/office/officeart/2005/8/layout/hList1"/>
    <dgm:cxn modelId="{EF867D2A-E057-476A-9664-ACC80C593B6D}" srcId="{84E18807-37B4-4C7B-A8EA-5E677CC9FFE6}" destId="{B4F21450-DF84-4335-AF2B-2883925A4B44}" srcOrd="3" destOrd="0" parTransId="{09FA66B4-70AA-4A57-A2E0-791CF31E0AF3}" sibTransId="{F2233A79-ED27-4F4F-9FC2-10A9CF9D73EE}"/>
    <dgm:cxn modelId="{53E1D034-DA8A-4BE3-BE56-72B43E5936DB}" type="presOf" srcId="{0725BFD8-F010-4072-ACB9-445B6AF0FDAE}" destId="{32670E83-9662-49B5-B4CD-6571F2B94065}" srcOrd="0" destOrd="10" presId="urn:microsoft.com/office/officeart/2005/8/layout/hList1"/>
    <dgm:cxn modelId="{EEA90E35-11CB-46FC-AD97-45037FC390A3}" srcId="{9E01513E-E269-4692-9ED8-05E83E5F9A5B}" destId="{9B62AA52-53D5-4FD0-B36A-740CAF2CE505}" srcOrd="8" destOrd="0" parTransId="{1A161ADF-E421-45CD-B66B-FBDAF9410AB8}" sibTransId="{603549F5-FDA1-4D39-83D0-AA608E14522A}"/>
    <dgm:cxn modelId="{CFACB839-504C-4BA6-9ABB-98E3CA77439C}" srcId="{30BCAB6F-75BE-4779-802A-49303D3E5762}" destId="{A7E0724F-B7F0-4976-B205-CF04BB43808D}" srcOrd="0" destOrd="0" parTransId="{0A52ECBE-3311-40EA-8557-FC8B0C23E458}" sibTransId="{6AF37F7F-C8CA-4702-88CD-C55B7EEC693A}"/>
    <dgm:cxn modelId="{5CCCED5D-BAD8-443B-A077-8C474283B070}" type="presOf" srcId="{11D48709-941E-4FAB-B1A2-EA0E0153AF5D}" destId="{7211202F-3508-455D-AA5D-8BFED9D7979C}" srcOrd="0" destOrd="8" presId="urn:microsoft.com/office/officeart/2005/8/layout/hList1"/>
    <dgm:cxn modelId="{02D2A15F-09BA-411B-93EA-24FB70E133AF}" srcId="{A7E0724F-B7F0-4976-B205-CF04BB43808D}" destId="{9E01513E-E269-4692-9ED8-05E83E5F9A5B}" srcOrd="0" destOrd="0" parTransId="{947A26EB-B360-43EF-A4B5-0E7C62E1085F}" sibTransId="{62851F3C-8A45-45E3-8BE8-B9B3BD231F32}"/>
    <dgm:cxn modelId="{D5BD6560-388E-4F28-964A-ECB6831C1919}" srcId="{84E18807-37B4-4C7B-A8EA-5E677CC9FFE6}" destId="{1CE12644-094A-4EF5-B7D4-C75E4F31FD28}" srcOrd="4" destOrd="0" parTransId="{57DAB068-1268-4DDA-8FAA-56E2D1AA42F3}" sibTransId="{D887FC8D-8A3E-413B-964C-E7EE4F23AB60}"/>
    <dgm:cxn modelId="{EF284C65-2754-4790-801A-4AC91E854AD6}" srcId="{9E01513E-E269-4692-9ED8-05E83E5F9A5B}" destId="{AEA26A0B-804A-4907-B5C7-089980F048BC}" srcOrd="2" destOrd="0" parTransId="{7C464FC1-27A6-44C3-8C5B-04AF38AF325C}" sibTransId="{92F01D7E-D00F-479D-B306-A1772BDC1225}"/>
    <dgm:cxn modelId="{648FB246-59AD-4799-B027-1A0597FA0C2F}" srcId="{30BCAB6F-75BE-4779-802A-49303D3E5762}" destId="{63776B04-FCCB-45E2-8F93-E904A754DE7B}" srcOrd="3" destOrd="0" parTransId="{4803CCB3-8451-4691-B08E-D9F7131A2E82}" sibTransId="{9EABD133-0A7F-4DA8-9E12-3EF584568867}"/>
    <dgm:cxn modelId="{C2192868-F2F6-4FDC-B636-99B0315A1189}" type="presOf" srcId="{740D627E-4607-47FE-8CF1-70BEBBD83315}" destId="{32670E83-9662-49B5-B4CD-6571F2B94065}" srcOrd="0" destOrd="5" presId="urn:microsoft.com/office/officeart/2005/8/layout/hList1"/>
    <dgm:cxn modelId="{AAB05169-375F-4166-9C57-33A4FE264F21}" type="presOf" srcId="{84E18807-37B4-4C7B-A8EA-5E677CC9FFE6}" destId="{7211202F-3508-455D-AA5D-8BFED9D7979C}" srcOrd="0" destOrd="0" presId="urn:microsoft.com/office/officeart/2005/8/layout/hList1"/>
    <dgm:cxn modelId="{4B91A949-3B9F-4E85-892E-037D19B4339A}" type="presOf" srcId="{9E01513E-E269-4692-9ED8-05E83E5F9A5B}" destId="{32670E83-9662-49B5-B4CD-6571F2B94065}" srcOrd="0" destOrd="0" presId="urn:microsoft.com/office/officeart/2005/8/layout/hList1"/>
    <dgm:cxn modelId="{453FE249-7982-4438-BC40-E5B5DA221603}" type="presOf" srcId="{30BCAB6F-75BE-4779-802A-49303D3E5762}" destId="{A26C45ED-1B65-4BB6-A360-C3C3DFBB6C49}" srcOrd="0" destOrd="0" presId="urn:microsoft.com/office/officeart/2005/8/layout/hList1"/>
    <dgm:cxn modelId="{FCF4354E-DFDA-4786-9280-C5D563FDA09F}" type="presOf" srcId="{FD2BB005-40E6-42F1-904A-3CE6E447C6EB}" destId="{7211202F-3508-455D-AA5D-8BFED9D7979C}" srcOrd="0" destOrd="1" presId="urn:microsoft.com/office/officeart/2005/8/layout/hList1"/>
    <dgm:cxn modelId="{BFA16F50-CCC3-4E5E-ACC5-44642C72D4BF}" type="presOf" srcId="{B5766147-6F95-49D7-9797-0EC6C6E63423}" destId="{32670E83-9662-49B5-B4CD-6571F2B94065}" srcOrd="0" destOrd="1" presId="urn:microsoft.com/office/officeart/2005/8/layout/hList1"/>
    <dgm:cxn modelId="{D23E3B73-13BC-4B08-A98E-2200AB57DEA9}" srcId="{9E01513E-E269-4692-9ED8-05E83E5F9A5B}" destId="{E18B46BD-3E5E-4D06-A5BD-8B4228B8024D}" srcOrd="5" destOrd="0" parTransId="{D98EDC08-6C7C-4BD1-BF59-F2136A77E16F}" sibTransId="{8B41C73B-CBB9-4FE9-8331-7F43FE91C47C}"/>
    <dgm:cxn modelId="{91E6F274-8D45-4041-A41E-D664B5845EA7}" srcId="{9E01513E-E269-4692-9ED8-05E83E5F9A5B}" destId="{B5766147-6F95-49D7-9797-0EC6C6E63423}" srcOrd="0" destOrd="0" parTransId="{2888C96B-AE6D-46C5-9121-8CE21D0319D0}" sibTransId="{5B25E989-FA2B-436C-8C5C-0087DCB4737E}"/>
    <dgm:cxn modelId="{5A595155-F3A7-4C73-B1D4-C67964EA4EA6}" srcId="{84E18807-37B4-4C7B-A8EA-5E677CC9FFE6}" destId="{11D48709-941E-4FAB-B1A2-EA0E0153AF5D}" srcOrd="7" destOrd="0" parTransId="{10BD8EC4-3058-4629-9DCC-BE946EA435A6}" sibTransId="{E68F99F9-4539-4D0F-9294-B3653AD2068F}"/>
    <dgm:cxn modelId="{DB64E378-6062-4736-99A8-E7B139F7E9C7}" type="presOf" srcId="{F5BFE493-4D5F-4F9B-A702-86E027246956}" destId="{DD5142FC-03AC-4A58-AFED-F0CBE1A80CD2}" srcOrd="0" destOrd="0" presId="urn:microsoft.com/office/officeart/2005/8/layout/hList1"/>
    <dgm:cxn modelId="{77436C5A-A1C6-4DC2-9D90-0FD18FF3512D}" type="presOf" srcId="{9B62AA52-53D5-4FD0-B36A-740CAF2CE505}" destId="{32670E83-9662-49B5-B4CD-6571F2B94065}" srcOrd="0" destOrd="9" presId="urn:microsoft.com/office/officeart/2005/8/layout/hList1"/>
    <dgm:cxn modelId="{AF80327C-47A3-4C68-9A6D-F417081B582C}" srcId="{30BCAB6F-75BE-4779-802A-49303D3E5762}" destId="{F5BFE493-4D5F-4F9B-A702-86E027246956}" srcOrd="1" destOrd="0" parTransId="{3CA76FB8-C35A-483D-B20F-C26009BEEDA2}" sibTransId="{06E8DAEF-5879-4B32-8FC9-81FC08D700BC}"/>
    <dgm:cxn modelId="{7534478F-1B68-440D-B1B9-88CFE4061DE3}" type="presOf" srcId="{E18B46BD-3E5E-4D06-A5BD-8B4228B8024D}" destId="{32670E83-9662-49B5-B4CD-6571F2B94065}" srcOrd="0" destOrd="6" presId="urn:microsoft.com/office/officeart/2005/8/layout/hList1"/>
    <dgm:cxn modelId="{80C78392-2B1D-4704-BCDE-0C256D98E889}" srcId="{84E18807-37B4-4C7B-A8EA-5E677CC9FFE6}" destId="{F97A1AFD-4DD6-4143-93CE-A7A7286C861E}" srcOrd="1" destOrd="0" parTransId="{5D39C1B6-4FE5-4FED-949C-A72A40E17887}" sibTransId="{701311DE-C81C-4E52-A9D3-19544DDE8277}"/>
    <dgm:cxn modelId="{6013F595-16DA-46F9-A495-E463634320B0}" type="presOf" srcId="{AEA26A0B-804A-4907-B5C7-089980F048BC}" destId="{32670E83-9662-49B5-B4CD-6571F2B94065}" srcOrd="0" destOrd="3" presId="urn:microsoft.com/office/officeart/2005/8/layout/hList1"/>
    <dgm:cxn modelId="{F399B9A4-AD40-4591-979A-D3461509658F}" srcId="{30BCAB6F-75BE-4779-802A-49303D3E5762}" destId="{46DEC283-5DD3-493E-BAC6-C5FD84B77660}" srcOrd="2" destOrd="0" parTransId="{E3FD42C2-47DE-4BFD-B573-6274202DF7FA}" sibTransId="{088F86CD-9228-41BF-AE76-78550431A1B9}"/>
    <dgm:cxn modelId="{5DC73BA7-3F39-4FE3-AF90-83395B68A7DF}" type="presOf" srcId="{B4F21450-DF84-4335-AF2B-2883925A4B44}" destId="{7211202F-3508-455D-AA5D-8BFED9D7979C}" srcOrd="0" destOrd="4" presId="urn:microsoft.com/office/officeart/2005/8/layout/hList1"/>
    <dgm:cxn modelId="{165F1BAD-3B0A-410D-A6E4-2B2AB7D55BA5}" type="presOf" srcId="{4DA4A92C-2A05-4013-A0A5-13CEA104548B}" destId="{32670E83-9662-49B5-B4CD-6571F2B94065}" srcOrd="0" destOrd="8" presId="urn:microsoft.com/office/officeart/2005/8/layout/hList1"/>
    <dgm:cxn modelId="{AEAC63AE-AA06-46F3-8074-9D9B3E492608}" srcId="{9E01513E-E269-4692-9ED8-05E83E5F9A5B}" destId="{2BED4457-4F4B-4319-83B7-111B6426A2CF}" srcOrd="6" destOrd="0" parTransId="{86E6C403-9463-49F5-B174-6DADD4C3932D}" sibTransId="{48F2855C-98BB-444B-96A0-B72B46410936}"/>
    <dgm:cxn modelId="{9EA173B0-981C-43B4-8DDA-2BFEF86C6F67}" srcId="{9E01513E-E269-4692-9ED8-05E83E5F9A5B}" destId="{67EC8B82-E343-4C9F-B1B3-9EF381BF24A7}" srcOrd="3" destOrd="0" parTransId="{BE9646A5-3AFB-4204-BD8E-465643338DFC}" sibTransId="{EDA23477-C453-4535-8773-471312860B02}"/>
    <dgm:cxn modelId="{30F109B6-12FD-4E91-832C-3C7E4B30FA73}" type="presOf" srcId="{E3CFC22A-2914-43D5-8818-93AC67785ABA}" destId="{7211202F-3508-455D-AA5D-8BFED9D7979C}" srcOrd="0" destOrd="6" presId="urn:microsoft.com/office/officeart/2005/8/layout/hList1"/>
    <dgm:cxn modelId="{CF0140B7-05EA-4496-9534-2F3839E95D9C}" type="presOf" srcId="{E224C2D2-557F-4D35-9E96-48F67CC78AC5}" destId="{7211202F-3508-455D-AA5D-8BFED9D7979C}" srcOrd="0" destOrd="9" presId="urn:microsoft.com/office/officeart/2005/8/layout/hList1"/>
    <dgm:cxn modelId="{790215C9-753E-4437-BFA0-23C9E19F10E3}" srcId="{84E18807-37B4-4C7B-A8EA-5E677CC9FFE6}" destId="{9AA99167-3C3A-4773-9E93-C36B67B23851}" srcOrd="2" destOrd="0" parTransId="{DAF9CD91-E27B-4834-81B1-92F40F56CC71}" sibTransId="{47F82024-7A02-497E-AB5A-1B8729B28BCD}"/>
    <dgm:cxn modelId="{FD09D2C9-B7D9-47A8-A70B-9A2FBAD91D6B}" type="presOf" srcId="{2BED4457-4F4B-4319-83B7-111B6426A2CF}" destId="{32670E83-9662-49B5-B4CD-6571F2B94065}" srcOrd="0" destOrd="7" presId="urn:microsoft.com/office/officeart/2005/8/layout/hList1"/>
    <dgm:cxn modelId="{0F75FED9-7FBA-4015-8C73-2EC02D550B27}" srcId="{F5BFE493-4D5F-4F9B-A702-86E027246956}" destId="{84E18807-37B4-4C7B-A8EA-5E677CC9FFE6}" srcOrd="0" destOrd="0" parTransId="{88E936DE-7C64-4B3C-A69D-0FBB9C0BDE0D}" sibTransId="{D57D988B-7623-48E8-A71C-A97FF8C35790}"/>
    <dgm:cxn modelId="{1A3C71DA-18E1-4BE8-A454-61985B7D5B0B}" srcId="{84E18807-37B4-4C7B-A8EA-5E677CC9FFE6}" destId="{E3CFC22A-2914-43D5-8818-93AC67785ABA}" srcOrd="5" destOrd="0" parTransId="{E5BB051A-2F93-4F06-BF46-CF1B2CEA1CBC}" sibTransId="{F20E559B-2B8C-4DE0-8727-2FC5DC9133B5}"/>
    <dgm:cxn modelId="{825601DD-25A4-49C3-9C0E-EDE5306D4256}" type="presOf" srcId="{311D5F38-E329-43F9-9B4E-967448DEAC49}" destId="{32670E83-9662-49B5-B4CD-6571F2B94065}" srcOrd="0" destOrd="2" presId="urn:microsoft.com/office/officeart/2005/8/layout/hList1"/>
    <dgm:cxn modelId="{D58AFBE5-19D8-44C4-9F95-7627423F4330}" srcId="{9E01513E-E269-4692-9ED8-05E83E5F9A5B}" destId="{0725BFD8-F010-4072-ACB9-445B6AF0FDAE}" srcOrd="9" destOrd="0" parTransId="{E6924031-81EC-4EEF-AB09-B780ED7C6BD7}" sibTransId="{58F233AA-EDBD-41BB-91B0-48D948D9E1B5}"/>
    <dgm:cxn modelId="{F2311DEE-EF2D-48EB-8C18-04B4E5953339}" srcId="{84E18807-37B4-4C7B-A8EA-5E677CC9FFE6}" destId="{87C7D655-4953-4EFF-9DEB-C4676352A6C0}" srcOrd="6" destOrd="0" parTransId="{AD59FE0A-A42B-40A4-84F8-E1874CD7B5DB}" sibTransId="{5B0415EA-4FAC-4824-9B97-A296FA5601C3}"/>
    <dgm:cxn modelId="{E323DAEF-3A0A-47FF-B6C2-618F40D05C82}" type="presOf" srcId="{87C7D655-4953-4EFF-9DEB-C4676352A6C0}" destId="{7211202F-3508-455D-AA5D-8BFED9D7979C}" srcOrd="0" destOrd="7" presId="urn:microsoft.com/office/officeart/2005/8/layout/hList1"/>
    <dgm:cxn modelId="{DE2C10F3-8EB7-4BC8-8332-0AD7212FCAB9}" type="presOf" srcId="{46DEC283-5DD3-493E-BAC6-C5FD84B77660}" destId="{69264568-25DE-4FBC-83EB-BA5BB371BBD7}" srcOrd="0" destOrd="0" presId="urn:microsoft.com/office/officeart/2005/8/layout/hList1"/>
    <dgm:cxn modelId="{83EFB1FE-48A0-4822-8A66-616CF53BAEE9}" srcId="{9E01513E-E269-4692-9ED8-05E83E5F9A5B}" destId="{4DA4A92C-2A05-4013-A0A5-13CEA104548B}" srcOrd="7" destOrd="0" parTransId="{AB219E0A-B176-49C1-B7F1-E05ECEDDF102}" sibTransId="{5695D625-4136-4797-BB04-54B956AE8EA4}"/>
    <dgm:cxn modelId="{96D59BFF-8492-4396-BBC6-5B321E3B144B}" srcId="{84E18807-37B4-4C7B-A8EA-5E677CC9FFE6}" destId="{FD2BB005-40E6-42F1-904A-3CE6E447C6EB}" srcOrd="0" destOrd="0" parTransId="{F50369A1-802E-4843-8785-BE9957C69F5D}" sibTransId="{A20F3293-7875-40C9-B13D-9DBE0F09289D}"/>
    <dgm:cxn modelId="{CA0D462E-2BFE-4D5C-9492-DC58B775DE99}" type="presParOf" srcId="{A26C45ED-1B65-4BB6-A360-C3C3DFBB6C49}" destId="{63E438A9-14DF-41D9-A2FE-E911DDE43E8E}" srcOrd="0" destOrd="0" presId="urn:microsoft.com/office/officeart/2005/8/layout/hList1"/>
    <dgm:cxn modelId="{74327662-DCE2-4ECE-9F67-AD4A0E8E4897}" type="presParOf" srcId="{63E438A9-14DF-41D9-A2FE-E911DDE43E8E}" destId="{C3AA593F-DB8C-4843-997F-E65FFB4177A6}" srcOrd="0" destOrd="0" presId="urn:microsoft.com/office/officeart/2005/8/layout/hList1"/>
    <dgm:cxn modelId="{34FD041F-9872-4A9F-B990-01774024BF0D}" type="presParOf" srcId="{63E438A9-14DF-41D9-A2FE-E911DDE43E8E}" destId="{32670E83-9662-49B5-B4CD-6571F2B94065}" srcOrd="1" destOrd="0" presId="urn:microsoft.com/office/officeart/2005/8/layout/hList1"/>
    <dgm:cxn modelId="{677A828A-BF00-496D-BE14-2665B74F11CC}" type="presParOf" srcId="{A26C45ED-1B65-4BB6-A360-C3C3DFBB6C49}" destId="{4E9FAD86-3C14-4D05-AF22-80C89014072B}" srcOrd="1" destOrd="0" presId="urn:microsoft.com/office/officeart/2005/8/layout/hList1"/>
    <dgm:cxn modelId="{C220D612-B133-44DF-8DA0-3EC813D4F400}" type="presParOf" srcId="{A26C45ED-1B65-4BB6-A360-C3C3DFBB6C49}" destId="{90A3FB1B-FEE9-4C34-B4BD-7A04E3EA8924}" srcOrd="2" destOrd="0" presId="urn:microsoft.com/office/officeart/2005/8/layout/hList1"/>
    <dgm:cxn modelId="{CDC905DC-7F56-47FE-AEFB-0D5F708ED399}" type="presParOf" srcId="{90A3FB1B-FEE9-4C34-B4BD-7A04E3EA8924}" destId="{DD5142FC-03AC-4A58-AFED-F0CBE1A80CD2}" srcOrd="0" destOrd="0" presId="urn:microsoft.com/office/officeart/2005/8/layout/hList1"/>
    <dgm:cxn modelId="{B96C309D-0E7A-4559-935D-20683CB75ACD}" type="presParOf" srcId="{90A3FB1B-FEE9-4C34-B4BD-7A04E3EA8924}" destId="{7211202F-3508-455D-AA5D-8BFED9D7979C}" srcOrd="1" destOrd="0" presId="urn:microsoft.com/office/officeart/2005/8/layout/hList1"/>
    <dgm:cxn modelId="{8103FE77-A1BF-467C-86FB-483EED645ACC}" type="presParOf" srcId="{A26C45ED-1B65-4BB6-A360-C3C3DFBB6C49}" destId="{FC52AC4F-3A6D-439A-AB0A-66AA5A1EA585}" srcOrd="3" destOrd="0" presId="urn:microsoft.com/office/officeart/2005/8/layout/hList1"/>
    <dgm:cxn modelId="{72D7B93B-EEA2-48D2-9225-250D8A3333BB}" type="presParOf" srcId="{A26C45ED-1B65-4BB6-A360-C3C3DFBB6C49}" destId="{63515F4E-9096-4DED-845A-FE9ADEEE3F07}" srcOrd="4" destOrd="0" presId="urn:microsoft.com/office/officeart/2005/8/layout/hList1"/>
    <dgm:cxn modelId="{BDF823EE-901F-4658-9B2E-BF5AC7C69606}" type="presParOf" srcId="{63515F4E-9096-4DED-845A-FE9ADEEE3F07}" destId="{69264568-25DE-4FBC-83EB-BA5BB371BBD7}" srcOrd="0" destOrd="0" presId="urn:microsoft.com/office/officeart/2005/8/layout/hList1"/>
    <dgm:cxn modelId="{B77EAC62-59C8-4DDA-A878-23931742731A}" type="presParOf" srcId="{63515F4E-9096-4DED-845A-FE9ADEEE3F07}" destId="{4C940545-B29E-48DD-96D4-C121753F1DFD}" srcOrd="1" destOrd="0" presId="urn:microsoft.com/office/officeart/2005/8/layout/hList1"/>
    <dgm:cxn modelId="{61602F16-2797-44DE-8C94-0C67A12CBF1C}" type="presParOf" srcId="{A26C45ED-1B65-4BB6-A360-C3C3DFBB6C49}" destId="{4E77533C-B2A6-4AD5-941B-3BED7CE74014}" srcOrd="5" destOrd="0" presId="urn:microsoft.com/office/officeart/2005/8/layout/hList1"/>
    <dgm:cxn modelId="{4D63FDE0-E9C0-4001-AC45-CB52007BA11D}" type="presParOf" srcId="{A26C45ED-1B65-4BB6-A360-C3C3DFBB6C49}" destId="{4D9B04EB-33C2-4E04-97DB-944FFD447960}" srcOrd="6" destOrd="0" presId="urn:microsoft.com/office/officeart/2005/8/layout/hList1"/>
    <dgm:cxn modelId="{B3419C7E-6D72-48B2-8A30-C1289E874DB1}" type="presParOf" srcId="{4D9B04EB-33C2-4E04-97DB-944FFD447960}" destId="{6E03D526-3929-496A-8FF7-017D0BDCADF2}" srcOrd="0" destOrd="0" presId="urn:microsoft.com/office/officeart/2005/8/layout/hList1"/>
    <dgm:cxn modelId="{69C3D707-FC0B-44E5-9984-BE0EEFA2F9CA}" type="presParOf" srcId="{4D9B04EB-33C2-4E04-97DB-944FFD447960}" destId="{40554C20-8885-4973-8687-6892D7818C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/>
            <a:t>Demo</a:t>
          </a:r>
          <a:endParaRPr lang="fr-FR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197549-F3AA-4C5C-8722-83CEE70098E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33FC06D8-7144-4909-A939-D9311B91DD7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JavaScript Certification</a:t>
          </a:r>
          <a:r>
            <a:rPr lang="en-US" dirty="0"/>
            <a:t> – To finish in 1 Week</a:t>
          </a:r>
          <a:endParaRPr lang="fr-FR" dirty="0"/>
        </a:p>
      </dgm:t>
    </dgm:pt>
    <dgm:pt modelId="{F3CE43A1-0A5E-4E03-A895-7FE8C87B3C69}" type="parTrans" cxnId="{1E150DED-9293-49F1-803D-4118067DFCB7}">
      <dgm:prSet/>
      <dgm:spPr/>
      <dgm:t>
        <a:bodyPr/>
        <a:lstStyle/>
        <a:p>
          <a:endParaRPr lang="fr-FR"/>
        </a:p>
      </dgm:t>
    </dgm:pt>
    <dgm:pt modelId="{348B9489-ABB5-48F5-80EC-90AB5ABA569D}" type="sibTrans" cxnId="{1E150DED-9293-49F1-803D-4118067DFCB7}">
      <dgm:prSet/>
      <dgm:spPr/>
      <dgm:t>
        <a:bodyPr/>
        <a:lstStyle/>
        <a:p>
          <a:endParaRPr lang="fr-FR"/>
        </a:p>
      </dgm:t>
    </dgm:pt>
    <dgm:pt modelId="{C2F6D9B1-0554-4DF9-9716-329C6CEA6B91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2"/>
            </a:rPr>
            <a:t>Front End Certification</a:t>
          </a:r>
          <a:r>
            <a:rPr lang="fr-FR" dirty="0"/>
            <a:t> – To finish in 2 Week</a:t>
          </a:r>
        </a:p>
      </dgm:t>
    </dgm:pt>
    <dgm:pt modelId="{45961E03-A5A2-4B69-A8FD-1B4D9120B742}" type="parTrans" cxnId="{53E7B9AD-AA29-439E-BFD8-874E2AC2A2DA}">
      <dgm:prSet/>
      <dgm:spPr/>
      <dgm:t>
        <a:bodyPr/>
        <a:lstStyle/>
        <a:p>
          <a:endParaRPr lang="fr-FR"/>
        </a:p>
      </dgm:t>
    </dgm:pt>
    <dgm:pt modelId="{D9F333D0-9E2A-4E42-A36A-940B2EB6648C}" type="sibTrans" cxnId="{53E7B9AD-AA29-439E-BFD8-874E2AC2A2DA}">
      <dgm:prSet/>
      <dgm:spPr/>
      <dgm:t>
        <a:bodyPr/>
        <a:lstStyle/>
        <a:p>
          <a:endParaRPr lang="fr-FR"/>
        </a:p>
      </dgm:t>
    </dgm:pt>
    <dgm:pt modelId="{2503B58A-17AC-4CC2-AC84-2E8AF05D34B8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Google Analytics Certification</a:t>
          </a:r>
          <a:r>
            <a:rPr lang="en-US" dirty="0"/>
            <a:t> </a:t>
          </a:r>
          <a:endParaRPr lang="fr-FR" dirty="0"/>
        </a:p>
      </dgm:t>
    </dgm:pt>
    <dgm:pt modelId="{64D077C8-9A4F-48E4-AD1E-7202EFC95F8F}" type="parTrans" cxnId="{DDA3953B-BF9C-482A-81C3-0AE034AD2EC3}">
      <dgm:prSet/>
      <dgm:spPr/>
      <dgm:t>
        <a:bodyPr/>
        <a:lstStyle/>
        <a:p>
          <a:endParaRPr lang="fr-FR"/>
        </a:p>
      </dgm:t>
    </dgm:pt>
    <dgm:pt modelId="{45AA8810-0980-4FF1-A4EB-F79ED7DA0AF7}" type="sibTrans" cxnId="{DDA3953B-BF9C-482A-81C3-0AE034AD2EC3}">
      <dgm:prSet/>
      <dgm:spPr/>
      <dgm:t>
        <a:bodyPr/>
        <a:lstStyle/>
        <a:p>
          <a:endParaRPr lang="fr-FR"/>
        </a:p>
      </dgm:t>
    </dgm:pt>
    <dgm:pt modelId="{63C6A0E0-1593-411C-88C8-E90FC0D23D74}">
      <dgm:prSet/>
      <dgm:spPr/>
      <dgm:t>
        <a:bodyPr/>
        <a:lstStyle/>
        <a:p>
          <a:r>
            <a:rPr lang="fr-FR"/>
            <a:t>Problem solving for interviews: </a:t>
          </a:r>
          <a:r>
            <a:rPr lang="fr-FR">
              <a:hlinkClick xmlns:r="http://schemas.openxmlformats.org/officeDocument/2006/relationships" r:id="rId4"/>
            </a:rPr>
            <a:t>HackerRank</a:t>
          </a:r>
          <a:endParaRPr lang="fr-FR"/>
        </a:p>
      </dgm:t>
    </dgm:pt>
    <dgm:pt modelId="{EA659A79-B4D6-4AC0-A821-D32D12135182}" type="parTrans" cxnId="{4AF6DD82-9CFA-4581-B05B-819C8AFCA082}">
      <dgm:prSet/>
      <dgm:spPr/>
      <dgm:t>
        <a:bodyPr/>
        <a:lstStyle/>
        <a:p>
          <a:endParaRPr lang="fr-FR"/>
        </a:p>
      </dgm:t>
    </dgm:pt>
    <dgm:pt modelId="{4BC0F685-D697-4B4F-8EF1-9D73C8B328A5}" type="sibTrans" cxnId="{4AF6DD82-9CFA-4581-B05B-819C8AFCA082}">
      <dgm:prSet/>
      <dgm:spPr/>
      <dgm:t>
        <a:bodyPr/>
        <a:lstStyle/>
        <a:p>
          <a:endParaRPr lang="fr-FR"/>
        </a:p>
      </dgm:t>
    </dgm:pt>
    <dgm:pt modelId="{340D4E34-6CB9-401E-9ABA-7465A9D9C3C1}" type="pres">
      <dgm:prSet presAssocID="{39197549-F3AA-4C5C-8722-83CEE70098E0}" presName="compositeShape" presStyleCnt="0">
        <dgm:presLayoutVars>
          <dgm:dir/>
          <dgm:resizeHandles/>
        </dgm:presLayoutVars>
      </dgm:prSet>
      <dgm:spPr/>
    </dgm:pt>
    <dgm:pt modelId="{5E893016-14F7-401F-B41B-688F4689E900}" type="pres">
      <dgm:prSet presAssocID="{39197549-F3AA-4C5C-8722-83CEE70098E0}" presName="pyramid" presStyleLbl="node1" presStyleIdx="0" presStyleCnt="1"/>
      <dgm:spPr/>
    </dgm:pt>
    <dgm:pt modelId="{E10D5052-AD76-4289-910B-C060AE2DCFF7}" type="pres">
      <dgm:prSet presAssocID="{39197549-F3AA-4C5C-8722-83CEE70098E0}" presName="theList" presStyleCnt="0"/>
      <dgm:spPr/>
    </dgm:pt>
    <dgm:pt modelId="{95711EBC-918F-4786-9A6E-094C6B19A871}" type="pres">
      <dgm:prSet presAssocID="{33FC06D8-7144-4909-A939-D9311B91DD74}" presName="aNode" presStyleLbl="fgAcc1" presStyleIdx="0" presStyleCnt="4">
        <dgm:presLayoutVars>
          <dgm:bulletEnabled val="1"/>
        </dgm:presLayoutVars>
      </dgm:prSet>
      <dgm:spPr/>
    </dgm:pt>
    <dgm:pt modelId="{2422ED29-0DAD-4E4A-8AC0-EB4415F0575E}" type="pres">
      <dgm:prSet presAssocID="{33FC06D8-7144-4909-A939-D9311B91DD74}" presName="aSpace" presStyleCnt="0"/>
      <dgm:spPr/>
    </dgm:pt>
    <dgm:pt modelId="{BCC37A80-81F7-4E28-B318-B8CF6F3AAC14}" type="pres">
      <dgm:prSet presAssocID="{C2F6D9B1-0554-4DF9-9716-329C6CEA6B91}" presName="aNode" presStyleLbl="fgAcc1" presStyleIdx="1" presStyleCnt="4">
        <dgm:presLayoutVars>
          <dgm:bulletEnabled val="1"/>
        </dgm:presLayoutVars>
      </dgm:prSet>
      <dgm:spPr/>
    </dgm:pt>
    <dgm:pt modelId="{01387184-22B7-4FD7-981D-8B653EBC4BC5}" type="pres">
      <dgm:prSet presAssocID="{C2F6D9B1-0554-4DF9-9716-329C6CEA6B91}" presName="aSpace" presStyleCnt="0"/>
      <dgm:spPr/>
    </dgm:pt>
    <dgm:pt modelId="{C3516761-5D83-42B2-93F6-52AF0B51CFAB}" type="pres">
      <dgm:prSet presAssocID="{2503B58A-17AC-4CC2-AC84-2E8AF05D34B8}" presName="aNode" presStyleLbl="fgAcc1" presStyleIdx="2" presStyleCnt="4">
        <dgm:presLayoutVars>
          <dgm:bulletEnabled val="1"/>
        </dgm:presLayoutVars>
      </dgm:prSet>
      <dgm:spPr/>
    </dgm:pt>
    <dgm:pt modelId="{0D3B5643-797C-473F-8224-50D06813C9EB}" type="pres">
      <dgm:prSet presAssocID="{2503B58A-17AC-4CC2-AC84-2E8AF05D34B8}" presName="aSpace" presStyleCnt="0"/>
      <dgm:spPr/>
    </dgm:pt>
    <dgm:pt modelId="{DBCD18D1-408B-4DD3-B1B3-02EA89E920E4}" type="pres">
      <dgm:prSet presAssocID="{63C6A0E0-1593-411C-88C8-E90FC0D23D74}" presName="aNode" presStyleLbl="fgAcc1" presStyleIdx="3" presStyleCnt="4">
        <dgm:presLayoutVars>
          <dgm:bulletEnabled val="1"/>
        </dgm:presLayoutVars>
      </dgm:prSet>
      <dgm:spPr/>
    </dgm:pt>
    <dgm:pt modelId="{524D3493-A464-4BF4-B087-DE17DB5D3066}" type="pres">
      <dgm:prSet presAssocID="{63C6A0E0-1593-411C-88C8-E90FC0D23D74}" presName="aSpace" presStyleCnt="0"/>
      <dgm:spPr/>
    </dgm:pt>
  </dgm:ptLst>
  <dgm:cxnLst>
    <dgm:cxn modelId="{960F6215-1F81-4045-979A-BFB581D1B24A}" type="presOf" srcId="{39197549-F3AA-4C5C-8722-83CEE70098E0}" destId="{340D4E34-6CB9-401E-9ABA-7465A9D9C3C1}" srcOrd="0" destOrd="0" presId="urn:microsoft.com/office/officeart/2005/8/layout/pyramid2"/>
    <dgm:cxn modelId="{01C64B2E-FD5A-4A33-A668-CD588F8A34AA}" type="presOf" srcId="{33FC06D8-7144-4909-A939-D9311B91DD74}" destId="{95711EBC-918F-4786-9A6E-094C6B19A871}" srcOrd="0" destOrd="0" presId="urn:microsoft.com/office/officeart/2005/8/layout/pyramid2"/>
    <dgm:cxn modelId="{DDA3953B-BF9C-482A-81C3-0AE034AD2EC3}" srcId="{39197549-F3AA-4C5C-8722-83CEE70098E0}" destId="{2503B58A-17AC-4CC2-AC84-2E8AF05D34B8}" srcOrd="2" destOrd="0" parTransId="{64D077C8-9A4F-48E4-AD1E-7202EFC95F8F}" sibTransId="{45AA8810-0980-4FF1-A4EB-F79ED7DA0AF7}"/>
    <dgm:cxn modelId="{4DC26278-B682-4487-BFF8-FCE7217E9E94}" type="presOf" srcId="{2503B58A-17AC-4CC2-AC84-2E8AF05D34B8}" destId="{C3516761-5D83-42B2-93F6-52AF0B51CFAB}" srcOrd="0" destOrd="0" presId="urn:microsoft.com/office/officeart/2005/8/layout/pyramid2"/>
    <dgm:cxn modelId="{4AF6DD82-9CFA-4581-B05B-819C8AFCA082}" srcId="{39197549-F3AA-4C5C-8722-83CEE70098E0}" destId="{63C6A0E0-1593-411C-88C8-E90FC0D23D74}" srcOrd="3" destOrd="0" parTransId="{EA659A79-B4D6-4AC0-A821-D32D12135182}" sibTransId="{4BC0F685-D697-4B4F-8EF1-9D73C8B328A5}"/>
    <dgm:cxn modelId="{53E7B9AD-AA29-439E-BFD8-874E2AC2A2DA}" srcId="{39197549-F3AA-4C5C-8722-83CEE70098E0}" destId="{C2F6D9B1-0554-4DF9-9716-329C6CEA6B91}" srcOrd="1" destOrd="0" parTransId="{45961E03-A5A2-4B69-A8FD-1B4D9120B742}" sibTransId="{D9F333D0-9E2A-4E42-A36A-940B2EB6648C}"/>
    <dgm:cxn modelId="{A61B34E1-1452-4483-A92E-76A3785F0DF3}" type="presOf" srcId="{C2F6D9B1-0554-4DF9-9716-329C6CEA6B91}" destId="{BCC37A80-81F7-4E28-B318-B8CF6F3AAC14}" srcOrd="0" destOrd="0" presId="urn:microsoft.com/office/officeart/2005/8/layout/pyramid2"/>
    <dgm:cxn modelId="{1E150DED-9293-49F1-803D-4118067DFCB7}" srcId="{39197549-F3AA-4C5C-8722-83CEE70098E0}" destId="{33FC06D8-7144-4909-A939-D9311B91DD74}" srcOrd="0" destOrd="0" parTransId="{F3CE43A1-0A5E-4E03-A895-7FE8C87B3C69}" sibTransId="{348B9489-ABB5-48F5-80EC-90AB5ABA569D}"/>
    <dgm:cxn modelId="{8F3C63EF-ED2A-44FC-A4BC-291519807263}" type="presOf" srcId="{63C6A0E0-1593-411C-88C8-E90FC0D23D74}" destId="{DBCD18D1-408B-4DD3-B1B3-02EA89E920E4}" srcOrd="0" destOrd="0" presId="urn:microsoft.com/office/officeart/2005/8/layout/pyramid2"/>
    <dgm:cxn modelId="{C12AF09B-6922-400F-948F-AFDF23641EAB}" type="presParOf" srcId="{340D4E34-6CB9-401E-9ABA-7465A9D9C3C1}" destId="{5E893016-14F7-401F-B41B-688F4689E900}" srcOrd="0" destOrd="0" presId="urn:microsoft.com/office/officeart/2005/8/layout/pyramid2"/>
    <dgm:cxn modelId="{959D12C0-DCBF-4E02-A3BB-F927BAF0D1AA}" type="presParOf" srcId="{340D4E34-6CB9-401E-9ABA-7465A9D9C3C1}" destId="{E10D5052-AD76-4289-910B-C060AE2DCFF7}" srcOrd="1" destOrd="0" presId="urn:microsoft.com/office/officeart/2005/8/layout/pyramid2"/>
    <dgm:cxn modelId="{383B8ABA-C9DC-4FBF-889F-86630B8D1D94}" type="presParOf" srcId="{E10D5052-AD76-4289-910B-C060AE2DCFF7}" destId="{95711EBC-918F-4786-9A6E-094C6B19A871}" srcOrd="0" destOrd="0" presId="urn:microsoft.com/office/officeart/2005/8/layout/pyramid2"/>
    <dgm:cxn modelId="{FC7DC185-B2D6-4721-9303-BBB46CD61DDF}" type="presParOf" srcId="{E10D5052-AD76-4289-910B-C060AE2DCFF7}" destId="{2422ED29-0DAD-4E4A-8AC0-EB4415F0575E}" srcOrd="1" destOrd="0" presId="urn:microsoft.com/office/officeart/2005/8/layout/pyramid2"/>
    <dgm:cxn modelId="{5ADABC23-3858-4B74-84F3-60DDB5DF2625}" type="presParOf" srcId="{E10D5052-AD76-4289-910B-C060AE2DCFF7}" destId="{BCC37A80-81F7-4E28-B318-B8CF6F3AAC14}" srcOrd="2" destOrd="0" presId="urn:microsoft.com/office/officeart/2005/8/layout/pyramid2"/>
    <dgm:cxn modelId="{A5E4D5FF-AE8F-474E-B83A-EAA6F75610B2}" type="presParOf" srcId="{E10D5052-AD76-4289-910B-C060AE2DCFF7}" destId="{01387184-22B7-4FD7-981D-8B653EBC4BC5}" srcOrd="3" destOrd="0" presId="urn:microsoft.com/office/officeart/2005/8/layout/pyramid2"/>
    <dgm:cxn modelId="{13E078DE-3E8A-4C3F-8D2D-53AFDC20B5CF}" type="presParOf" srcId="{E10D5052-AD76-4289-910B-C060AE2DCFF7}" destId="{C3516761-5D83-42B2-93F6-52AF0B51CFAB}" srcOrd="4" destOrd="0" presId="urn:microsoft.com/office/officeart/2005/8/layout/pyramid2"/>
    <dgm:cxn modelId="{7C0D8EC4-A04F-4E8D-81A3-BC10BFE2BF15}" type="presParOf" srcId="{E10D5052-AD76-4289-910B-C060AE2DCFF7}" destId="{0D3B5643-797C-473F-8224-50D06813C9EB}" srcOrd="5" destOrd="0" presId="urn:microsoft.com/office/officeart/2005/8/layout/pyramid2"/>
    <dgm:cxn modelId="{9EAD5D40-2C6A-422D-872C-3975B3F131B0}" type="presParOf" srcId="{E10D5052-AD76-4289-910B-C060AE2DCFF7}" destId="{DBCD18D1-408B-4DD3-B1B3-02EA89E920E4}" srcOrd="6" destOrd="0" presId="urn:microsoft.com/office/officeart/2005/8/layout/pyramid2"/>
    <dgm:cxn modelId="{051A3402-91FF-4CDD-96AB-D5D1B5A4A01D}" type="presParOf" srcId="{E10D5052-AD76-4289-910B-C060AE2DCFF7}" destId="{524D3493-A464-4BF4-B087-DE17DB5D3066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3968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Learning plan of next weeks</a:t>
          </a:r>
          <a:endParaRPr lang="fr-FR" sz="3000" kern="1200" dirty="0"/>
        </a:p>
      </dsp:txBody>
      <dsp:txXfrm>
        <a:off x="35125" y="74812"/>
        <a:ext cx="9988149" cy="649299"/>
      </dsp:txXfrm>
    </dsp:sp>
    <dsp:sp modelId="{85D3523B-A210-4094-A556-534984F7DD75}">
      <dsp:nvSpPr>
        <dsp:cNvPr id="0" name=""/>
        <dsp:cNvSpPr/>
      </dsp:nvSpPr>
      <dsp:spPr>
        <a:xfrm>
          <a:off x="0" y="84563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Recap of QuerySelector + click event listener </a:t>
          </a:r>
          <a:endParaRPr lang="fr-FR" sz="3000" kern="1200"/>
        </a:p>
      </dsp:txBody>
      <dsp:txXfrm>
        <a:off x="35125" y="880762"/>
        <a:ext cx="9988149" cy="649299"/>
      </dsp:txXfrm>
    </dsp:sp>
    <dsp:sp modelId="{E9D0773B-D40D-4383-A82F-C590DA07E551}">
      <dsp:nvSpPr>
        <dsp:cNvPr id="0" name=""/>
        <dsp:cNvSpPr/>
      </dsp:nvSpPr>
      <dsp:spPr>
        <a:xfrm>
          <a:off x="0" y="165158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Developing a basic notes app with JS and Bootstrap5</a:t>
          </a:r>
          <a:endParaRPr lang="fr-FR" sz="3000" kern="1200"/>
        </a:p>
      </dsp:txBody>
      <dsp:txXfrm>
        <a:off x="35125" y="1686712"/>
        <a:ext cx="9988149" cy="649299"/>
      </dsp:txXfrm>
    </dsp:sp>
    <dsp:sp modelId="{10760431-830B-4C64-AA4A-613810D31008}">
      <dsp:nvSpPr>
        <dsp:cNvPr id="0" name=""/>
        <dsp:cNvSpPr/>
      </dsp:nvSpPr>
      <dsp:spPr>
        <a:xfrm>
          <a:off x="0" y="245753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Github desktop</a:t>
          </a:r>
          <a:endParaRPr lang="fr-FR" sz="3000" kern="1200"/>
        </a:p>
      </dsp:txBody>
      <dsp:txXfrm>
        <a:off x="35125" y="2492662"/>
        <a:ext cx="9988149" cy="649299"/>
      </dsp:txXfrm>
    </dsp:sp>
    <dsp:sp modelId="{5CFC8F23-CDEC-4B86-9C67-70D33969C547}">
      <dsp:nvSpPr>
        <dsp:cNvPr id="0" name=""/>
        <dsp:cNvSpPr/>
      </dsp:nvSpPr>
      <dsp:spPr>
        <a:xfrm>
          <a:off x="0" y="326348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Homework assignment explanation</a:t>
          </a:r>
          <a:endParaRPr lang="fr-FR" sz="3000" kern="1200"/>
        </a:p>
      </dsp:txBody>
      <dsp:txXfrm>
        <a:off x="35125" y="3298612"/>
        <a:ext cx="9988149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8A06C-DA59-47D7-B4F1-A96325CD669C}">
      <dsp:nvSpPr>
        <dsp:cNvPr id="0" name=""/>
        <dsp:cNvSpPr/>
      </dsp:nvSpPr>
      <dsp:spPr>
        <a:xfrm>
          <a:off x="754379" y="0"/>
          <a:ext cx="8549640" cy="40227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C9E71-2D40-48D8-A937-D4F7E581F0F4}">
      <dsp:nvSpPr>
        <dsp:cNvPr id="0" name=""/>
        <dsp:cNvSpPr/>
      </dsp:nvSpPr>
      <dsp:spPr>
        <a:xfrm>
          <a:off x="4420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Learn syntax</a:t>
          </a:r>
          <a:endParaRPr lang="fr-FR" sz="1900" kern="1200"/>
        </a:p>
      </dsp:txBody>
      <dsp:txXfrm>
        <a:off x="82969" y="1285366"/>
        <a:ext cx="1775509" cy="1451992"/>
      </dsp:txXfrm>
    </dsp:sp>
    <dsp:sp modelId="{937F17FD-A9A5-4A65-9F23-9BD4D0351EEE}">
      <dsp:nvSpPr>
        <dsp:cNvPr id="0" name=""/>
        <dsp:cNvSpPr/>
      </dsp:nvSpPr>
      <dsp:spPr>
        <a:xfrm>
          <a:off x="2033658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Get Certified Online</a:t>
          </a:r>
          <a:endParaRPr lang="fr-FR" sz="1900" kern="1200" dirty="0"/>
        </a:p>
      </dsp:txBody>
      <dsp:txXfrm>
        <a:off x="2112207" y="1285366"/>
        <a:ext cx="1775509" cy="1451992"/>
      </dsp:txXfrm>
    </dsp:sp>
    <dsp:sp modelId="{597C6813-0B97-4A21-A364-DE9F23EB31CC}">
      <dsp:nvSpPr>
        <dsp:cNvPr id="0" name=""/>
        <dsp:cNvSpPr/>
      </dsp:nvSpPr>
      <dsp:spPr>
        <a:xfrm>
          <a:off x="4062896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Do Projects To build portfolio</a:t>
          </a:r>
          <a:endParaRPr lang="fr-FR" sz="1900" kern="1200" dirty="0"/>
        </a:p>
      </dsp:txBody>
      <dsp:txXfrm>
        <a:off x="4141445" y="1285366"/>
        <a:ext cx="1775509" cy="1451992"/>
      </dsp:txXfrm>
    </dsp:sp>
    <dsp:sp modelId="{3230935B-8D15-47BC-977F-2D75D3251827}">
      <dsp:nvSpPr>
        <dsp:cNvPr id="0" name=""/>
        <dsp:cNvSpPr/>
      </dsp:nvSpPr>
      <dsp:spPr>
        <a:xfrm>
          <a:off x="6092134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Internship with </a:t>
          </a:r>
          <a:r>
            <a:rPr lang="en-GB" sz="1900" kern="1200" dirty="0" err="1"/>
            <a:t>CodeMentorMU</a:t>
          </a:r>
          <a:endParaRPr lang="fr-FR" sz="1900" kern="1200" dirty="0"/>
        </a:p>
      </dsp:txBody>
      <dsp:txXfrm>
        <a:off x="6170683" y="1285366"/>
        <a:ext cx="1775509" cy="1451992"/>
      </dsp:txXfrm>
    </dsp:sp>
    <dsp:sp modelId="{05F48C9F-06F4-4DEF-A939-0DBEABE97764}">
      <dsp:nvSpPr>
        <dsp:cNvPr id="0" name=""/>
        <dsp:cNvSpPr/>
      </dsp:nvSpPr>
      <dsp:spPr>
        <a:xfrm>
          <a:off x="8121372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Interview Preparation</a:t>
          </a:r>
          <a:endParaRPr lang="fr-FR" sz="1900" kern="1200" dirty="0"/>
        </a:p>
      </dsp:txBody>
      <dsp:txXfrm>
        <a:off x="8199921" y="1285366"/>
        <a:ext cx="1775509" cy="1451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A593F-DB8C-4843-997F-E65FFB4177A6}">
      <dsp:nvSpPr>
        <dsp:cNvPr id="0" name=""/>
        <dsp:cNvSpPr/>
      </dsp:nvSpPr>
      <dsp:spPr>
        <a:xfrm>
          <a:off x="3781" y="193801"/>
          <a:ext cx="2273944" cy="752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Build with JS </a:t>
          </a:r>
          <a:endParaRPr lang="fr-FR" sz="1500" kern="1200"/>
        </a:p>
      </dsp:txBody>
      <dsp:txXfrm>
        <a:off x="3781" y="193801"/>
        <a:ext cx="2273944" cy="752872"/>
      </dsp:txXfrm>
    </dsp:sp>
    <dsp:sp modelId="{32670E83-9662-49B5-B4CD-6571F2B94065}">
      <dsp:nvSpPr>
        <dsp:cNvPr id="0" name=""/>
        <dsp:cNvSpPr/>
      </dsp:nvSpPr>
      <dsp:spPr>
        <a:xfrm>
          <a:off x="3781" y="946673"/>
          <a:ext cx="2273944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10 basic web-apps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Todo</a:t>
          </a:r>
          <a:r>
            <a:rPr lang="en-GB" sz="1500" kern="1200" dirty="0"/>
            <a:t> app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Quiz app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Notes app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Quote generator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Age calculator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Weather app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OpenAPI</a:t>
          </a:r>
          <a:r>
            <a:rPr lang="en-GB" sz="1500" kern="1200" dirty="0"/>
            <a:t> AI draw app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Password validator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Chrome extension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File uploader</a:t>
          </a:r>
          <a:endParaRPr lang="fr-FR" sz="1500" kern="1200" dirty="0"/>
        </a:p>
      </dsp:txBody>
      <dsp:txXfrm>
        <a:off x="3781" y="946673"/>
        <a:ext cx="2273944" cy="2882250"/>
      </dsp:txXfrm>
    </dsp:sp>
    <dsp:sp modelId="{DD5142FC-03AC-4A58-AFED-F0CBE1A80CD2}">
      <dsp:nvSpPr>
        <dsp:cNvPr id="0" name=""/>
        <dsp:cNvSpPr/>
      </dsp:nvSpPr>
      <dsp:spPr>
        <a:xfrm>
          <a:off x="2596078" y="193801"/>
          <a:ext cx="2273944" cy="752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Build Web APIs with </a:t>
          </a:r>
          <a:r>
            <a:rPr lang="en-GB" sz="1500" kern="1200" dirty="0" err="1"/>
            <a:t>.Net</a:t>
          </a:r>
          <a:r>
            <a:rPr lang="en-GB" sz="1500" kern="1200" dirty="0"/>
            <a:t> Core</a:t>
          </a:r>
          <a:endParaRPr lang="fr-FR" sz="1500" kern="1200" dirty="0"/>
        </a:p>
      </dsp:txBody>
      <dsp:txXfrm>
        <a:off x="2596078" y="193801"/>
        <a:ext cx="2273944" cy="752872"/>
      </dsp:txXfrm>
    </dsp:sp>
    <dsp:sp modelId="{7211202F-3508-455D-AA5D-8BFED9D7979C}">
      <dsp:nvSpPr>
        <dsp:cNvPr id="0" name=""/>
        <dsp:cNvSpPr/>
      </dsp:nvSpPr>
      <dsp:spPr>
        <a:xfrm>
          <a:off x="2596078" y="946673"/>
          <a:ext cx="2273944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10 basic API apps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School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Job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Task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Blog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POS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Booking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Directory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Membership App API</a:t>
          </a:r>
          <a:endParaRPr lang="fr-F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More TBC</a:t>
          </a:r>
          <a:endParaRPr lang="fr-FR" sz="1500" kern="1200" dirty="0"/>
        </a:p>
      </dsp:txBody>
      <dsp:txXfrm>
        <a:off x="2596078" y="946673"/>
        <a:ext cx="2273944" cy="2882250"/>
      </dsp:txXfrm>
    </dsp:sp>
    <dsp:sp modelId="{69264568-25DE-4FBC-83EB-BA5BB371BBD7}">
      <dsp:nvSpPr>
        <dsp:cNvPr id="0" name=""/>
        <dsp:cNvSpPr/>
      </dsp:nvSpPr>
      <dsp:spPr>
        <a:xfrm>
          <a:off x="5188376" y="193801"/>
          <a:ext cx="2273944" cy="752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Build an e-commerce App with React and </a:t>
          </a:r>
          <a:r>
            <a:rPr lang="en-GB" sz="1500" kern="1200" dirty="0" err="1"/>
            <a:t>.Net</a:t>
          </a:r>
          <a:r>
            <a:rPr lang="en-GB" sz="1500" kern="1200" dirty="0"/>
            <a:t> Core</a:t>
          </a:r>
          <a:endParaRPr lang="fr-FR" sz="1500" kern="1200" dirty="0"/>
        </a:p>
      </dsp:txBody>
      <dsp:txXfrm>
        <a:off x="5188376" y="193801"/>
        <a:ext cx="2273944" cy="752872"/>
      </dsp:txXfrm>
    </dsp:sp>
    <dsp:sp modelId="{4C940545-B29E-48DD-96D4-C121753F1DFD}">
      <dsp:nvSpPr>
        <dsp:cNvPr id="0" name=""/>
        <dsp:cNvSpPr/>
      </dsp:nvSpPr>
      <dsp:spPr>
        <a:xfrm>
          <a:off x="5188376" y="946673"/>
          <a:ext cx="2273944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3D526-3929-496A-8FF7-017D0BDCADF2}">
      <dsp:nvSpPr>
        <dsp:cNvPr id="0" name=""/>
        <dsp:cNvSpPr/>
      </dsp:nvSpPr>
      <dsp:spPr>
        <a:xfrm>
          <a:off x="7780673" y="193801"/>
          <a:ext cx="2273944" cy="752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Build your portfolio website with Three.js and React</a:t>
          </a:r>
          <a:endParaRPr lang="fr-FR" sz="1500" kern="1200"/>
        </a:p>
      </dsp:txBody>
      <dsp:txXfrm>
        <a:off x="7780673" y="193801"/>
        <a:ext cx="2273944" cy="752872"/>
      </dsp:txXfrm>
    </dsp:sp>
    <dsp:sp modelId="{40554C20-8885-4973-8687-6892D7818CDC}">
      <dsp:nvSpPr>
        <dsp:cNvPr id="0" name=""/>
        <dsp:cNvSpPr/>
      </dsp:nvSpPr>
      <dsp:spPr>
        <a:xfrm>
          <a:off x="7780673" y="946673"/>
          <a:ext cx="2273944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Demo</a:t>
          </a:r>
          <a:endParaRPr lang="fr-FR" sz="6500" kern="1200"/>
        </a:p>
      </dsp:txBody>
      <dsp:txXfrm>
        <a:off x="76105" y="1307954"/>
        <a:ext cx="9906189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93016-14F7-401F-B41B-688F4689E900}">
      <dsp:nvSpPr>
        <dsp:cNvPr id="0" name=""/>
        <dsp:cNvSpPr/>
      </dsp:nvSpPr>
      <dsp:spPr>
        <a:xfrm>
          <a:off x="2716133" y="0"/>
          <a:ext cx="4022725" cy="40227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11EBC-918F-4786-9A6E-094C6B19A871}">
      <dsp:nvSpPr>
        <dsp:cNvPr id="0" name=""/>
        <dsp:cNvSpPr/>
      </dsp:nvSpPr>
      <dsp:spPr>
        <a:xfrm>
          <a:off x="4727495" y="402665"/>
          <a:ext cx="2614771" cy="714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hlinkClick xmlns:r="http://schemas.openxmlformats.org/officeDocument/2006/relationships" r:id="rId1"/>
            </a:rPr>
            <a:t>JavaScript Certification</a:t>
          </a:r>
          <a:r>
            <a:rPr lang="en-US" sz="1800" kern="1200" dirty="0"/>
            <a:t> – To finish in 1 Week</a:t>
          </a:r>
          <a:endParaRPr lang="fr-FR" sz="1800" kern="1200" dirty="0"/>
        </a:p>
      </dsp:txBody>
      <dsp:txXfrm>
        <a:off x="4762397" y="437567"/>
        <a:ext cx="2544967" cy="645172"/>
      </dsp:txXfrm>
    </dsp:sp>
    <dsp:sp modelId="{BCC37A80-81F7-4E28-B318-B8CF6F3AAC14}">
      <dsp:nvSpPr>
        <dsp:cNvPr id="0" name=""/>
        <dsp:cNvSpPr/>
      </dsp:nvSpPr>
      <dsp:spPr>
        <a:xfrm>
          <a:off x="4727495" y="1207013"/>
          <a:ext cx="2614771" cy="714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hlinkClick xmlns:r="http://schemas.openxmlformats.org/officeDocument/2006/relationships" r:id="rId2"/>
            </a:rPr>
            <a:t>Front End Certification</a:t>
          </a:r>
          <a:r>
            <a:rPr lang="fr-FR" sz="1800" kern="1200" dirty="0"/>
            <a:t> – To finish in 2 Week</a:t>
          </a:r>
        </a:p>
      </dsp:txBody>
      <dsp:txXfrm>
        <a:off x="4762397" y="1241915"/>
        <a:ext cx="2544967" cy="645172"/>
      </dsp:txXfrm>
    </dsp:sp>
    <dsp:sp modelId="{C3516761-5D83-42B2-93F6-52AF0B51CFAB}">
      <dsp:nvSpPr>
        <dsp:cNvPr id="0" name=""/>
        <dsp:cNvSpPr/>
      </dsp:nvSpPr>
      <dsp:spPr>
        <a:xfrm>
          <a:off x="4727495" y="2011362"/>
          <a:ext cx="2614771" cy="714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hlinkClick xmlns:r="http://schemas.openxmlformats.org/officeDocument/2006/relationships" r:id="rId3"/>
            </a:rPr>
            <a:t>Google Analytics Certification</a:t>
          </a:r>
          <a:r>
            <a:rPr lang="en-US" sz="1800" kern="1200" dirty="0"/>
            <a:t> </a:t>
          </a:r>
          <a:endParaRPr lang="fr-FR" sz="1800" kern="1200" dirty="0"/>
        </a:p>
      </dsp:txBody>
      <dsp:txXfrm>
        <a:off x="4762397" y="2046264"/>
        <a:ext cx="2544967" cy="645172"/>
      </dsp:txXfrm>
    </dsp:sp>
    <dsp:sp modelId="{DBCD18D1-408B-4DD3-B1B3-02EA89E920E4}">
      <dsp:nvSpPr>
        <dsp:cNvPr id="0" name=""/>
        <dsp:cNvSpPr/>
      </dsp:nvSpPr>
      <dsp:spPr>
        <a:xfrm>
          <a:off x="4727495" y="2815711"/>
          <a:ext cx="2614771" cy="714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Problem solving for interviews: </a:t>
          </a:r>
          <a:r>
            <a:rPr lang="fr-FR" sz="1800" kern="1200">
              <a:hlinkClick xmlns:r="http://schemas.openxmlformats.org/officeDocument/2006/relationships" r:id="rId4"/>
            </a:rPr>
            <a:t>HackerRank</a:t>
          </a:r>
          <a:endParaRPr lang="fr-FR" sz="1800" kern="1200"/>
        </a:p>
      </dsp:txBody>
      <dsp:txXfrm>
        <a:off x="4762397" y="2850613"/>
        <a:ext cx="2544967" cy="64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docs/5.2/getting-started/introduction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JavaScript Session 4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25/09/2023</a:t>
            </a:r>
          </a:p>
          <a:p>
            <a:r>
              <a:rPr lang="fr-FR" dirty="0"/>
              <a:t>Plan and Homework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90313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E4B8-BD99-4A03-B7F8-B193F086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EF2416-F745-4655-A0F7-6DBD8FF35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94215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11A1F15-3F1E-40D9-8F6C-52E57437F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9927-BC78-4EDA-B277-B187DD5A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 to-do to build a portfolio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0799BD-55C8-43A7-9C33-A9D9B01BA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60697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F56F2F5-8885-462C-92EF-3547438FF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9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4FBA-7F3F-4FF3-9C36-57284FFA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3 - Recap 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18D9-5E5F-4D72-900E-7437C04B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 err="1">
                <a:effectLst/>
                <a:latin typeface="JetBrains Mono" panose="02000009000000000000" pitchFamily="49" charset="0"/>
              </a:rPr>
              <a:t>document</a:t>
            </a:r>
            <a:r>
              <a:rPr lang="fr-FR" b="0" dirty="0" err="1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b="0" dirty="0" err="1">
                <a:solidFill>
                  <a:srgbClr val="BAD761"/>
                </a:solidFill>
                <a:effectLst/>
                <a:latin typeface="JetBrains Mono" panose="02000009000000000000" pitchFamily="49" charset="0"/>
              </a:rPr>
              <a:t>querySelector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("</a:t>
            </a:r>
            <a:r>
              <a:rPr lang="fr-FR" b="0" dirty="0">
                <a:solidFill>
                  <a:schemeClr val="accent1">
                    <a:lumMod val="50000"/>
                  </a:schemeClr>
                </a:solidFill>
                <a:effectLst/>
                <a:latin typeface="JetBrains Mono" panose="02000009000000000000" pitchFamily="49" charset="0"/>
              </a:rPr>
              <a:t>#id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");</a:t>
            </a:r>
          </a:p>
          <a:p>
            <a:pPr marL="0" indent="0">
              <a:buNone/>
            </a:pPr>
            <a:r>
              <a:rPr lang="fr-FR" b="0" dirty="0" err="1">
                <a:effectLst/>
                <a:latin typeface="JetBrains Mono" panose="02000009000000000000" pitchFamily="49" charset="0"/>
              </a:rPr>
              <a:t>document</a:t>
            </a:r>
            <a:r>
              <a:rPr lang="fr-FR" b="0" dirty="0" err="1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b="0" dirty="0" err="1">
                <a:solidFill>
                  <a:srgbClr val="BAD761"/>
                </a:solidFill>
                <a:effectLst/>
                <a:latin typeface="JetBrains Mono" panose="02000009000000000000" pitchFamily="49" charset="0"/>
              </a:rPr>
              <a:t>querySelector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("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</a:rPr>
              <a:t>.class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");</a:t>
            </a:r>
            <a:endParaRPr lang="fr-FR" b="0" dirty="0">
              <a:solidFill>
                <a:srgbClr val="EAF2F1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fr-FR" b="0" dirty="0" err="1">
                <a:effectLst/>
                <a:latin typeface="JetBrains Mono" panose="02000009000000000000" pitchFamily="49" charset="0"/>
              </a:rPr>
              <a:t>document</a:t>
            </a:r>
            <a:r>
              <a:rPr lang="fr-FR" b="0" dirty="0" err="1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b="0" dirty="0" err="1">
                <a:solidFill>
                  <a:srgbClr val="BAD761"/>
                </a:solidFill>
                <a:effectLst/>
                <a:latin typeface="JetBrains Mono" panose="02000009000000000000" pitchFamily="49" charset="0"/>
              </a:rPr>
              <a:t>querySelector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("</a:t>
            </a:r>
            <a:r>
              <a:rPr lang="fr-FR" b="0" dirty="0" err="1">
                <a:solidFill>
                  <a:schemeClr val="accent1">
                    <a:lumMod val="50000"/>
                  </a:schemeClr>
                </a:solidFill>
                <a:effectLst/>
                <a:latin typeface="JetBrains Mono" panose="02000009000000000000" pitchFamily="49" charset="0"/>
              </a:rPr>
              <a:t>name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");</a:t>
            </a:r>
            <a:endParaRPr lang="fr-FR" b="0" dirty="0">
              <a:solidFill>
                <a:srgbClr val="EAF2F1"/>
              </a:solidFill>
              <a:effectLst/>
              <a:latin typeface="JetBrains Mono" panose="02000009000000000000" pitchFamily="49" charset="0"/>
            </a:endParaRPr>
          </a:p>
          <a:p>
            <a:endParaRPr lang="fr-FR" b="0" dirty="0">
              <a:solidFill>
                <a:srgbClr val="EAF2F1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b="0" dirty="0" err="1">
                <a:solidFill>
                  <a:srgbClr val="BAD761"/>
                </a:solidFill>
                <a:effectLst/>
                <a:latin typeface="JetBrains Mono" panose="02000009000000000000" pitchFamily="49" charset="0"/>
              </a:rPr>
              <a:t>addEventListener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("</a:t>
            </a:r>
            <a:r>
              <a:rPr lang="fr-FR" b="0" dirty="0">
                <a:solidFill>
                  <a:schemeClr val="accent1">
                    <a:lumMod val="50000"/>
                  </a:schemeClr>
                </a:solidFill>
                <a:effectLst/>
                <a:latin typeface="JetBrains Mono" panose="02000009000000000000" pitchFamily="49" charset="0"/>
              </a:rPr>
              <a:t>click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",(</a:t>
            </a:r>
            <a:r>
              <a:rPr lang="fr-FR" b="0" i="1" dirty="0">
                <a:solidFill>
                  <a:srgbClr val="FF9B5E"/>
                </a:solidFill>
                <a:effectLst/>
                <a:latin typeface="JetBrains Mono" panose="02000009000000000000" pitchFamily="49" charset="0"/>
              </a:rPr>
              <a:t>e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)=&gt;{})</a:t>
            </a:r>
            <a:endParaRPr lang="fr-FR" b="0" dirty="0">
              <a:solidFill>
                <a:srgbClr val="EAF2F1"/>
              </a:solidFill>
              <a:effectLst/>
              <a:latin typeface="JetBrains Mono" panose="02000009000000000000" pitchFamily="49" charset="0"/>
            </a:endParaRPr>
          </a:p>
          <a:p>
            <a:endParaRPr lang="fr-FR" b="0" dirty="0">
              <a:solidFill>
                <a:srgbClr val="EAF2F1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4DDC-4B08-43EE-BFC0-C361095D9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8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4 </a:t>
            </a:r>
            <a:r>
              <a:rPr lang="en-GB"/>
              <a:t>- Developing </a:t>
            </a:r>
            <a:r>
              <a:rPr lang="en-GB" dirty="0"/>
              <a:t>a notes app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5933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Bootstrap5 Setup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CBC3-7C61-4CC3-A766-2D761CAA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hlinkClick r:id="rId2"/>
              </a:rPr>
              <a:t>Get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started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with</a:t>
            </a:r>
            <a:r>
              <a:rPr lang="fr-FR" dirty="0">
                <a:hlinkClick r:id="rId2"/>
              </a:rPr>
              <a:t> Bootstrap · Bootstrap v5.2 (getbootstrap.com)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5A9A6-0085-4A82-AC24-B48C2429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5631"/>
            <a:ext cx="7554379" cy="3896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4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11E-1349-411D-A40A-0D5024D7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Assignment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B00F6E-90F3-4021-840C-9F283F2E8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56338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4A99802-65EC-42ED-ADE5-AE0B47CE0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57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975</TotalTime>
  <Words>221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JetBrains Mono</vt:lpstr>
      <vt:lpstr>Retrospect</vt:lpstr>
      <vt:lpstr>JavaScript Session 4</vt:lpstr>
      <vt:lpstr>Agenda</vt:lpstr>
      <vt:lpstr>Our approach</vt:lpstr>
      <vt:lpstr>Projects to-do to build a portfolio</vt:lpstr>
      <vt:lpstr>Session 3 - Recap </vt:lpstr>
      <vt:lpstr>Session 4 - Developing a notes app</vt:lpstr>
      <vt:lpstr>Bootstrap5 Setup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72</cp:revision>
  <dcterms:created xsi:type="dcterms:W3CDTF">2023-09-24T07:00:32Z</dcterms:created>
  <dcterms:modified xsi:type="dcterms:W3CDTF">2023-09-25T12:45:53Z</dcterms:modified>
</cp:coreProperties>
</file>