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8" r:id="rId3"/>
    <p:sldId id="277" r:id="rId4"/>
    <p:sldId id="284" r:id="rId5"/>
    <p:sldId id="286" r:id="rId6"/>
    <p:sldId id="285" r:id="rId7"/>
    <p:sldId id="287" r:id="rId8"/>
    <p:sldId id="288" r:id="rId9"/>
    <p:sldId id="290" r:id="rId10"/>
    <p:sldId id="283" r:id="rId11"/>
    <p:sldId id="282" r:id="rId12"/>
    <p:sldId id="295" r:id="rId13"/>
    <p:sldId id="293" r:id="rId14"/>
    <p:sldId id="294" r:id="rId15"/>
    <p:sldId id="291" r:id="rId16"/>
    <p:sldId id="296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42701FB8-020A-4F10-ABD8-A87527B8DB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Write a good cover letter and include your portfolio website linked to </a:t>
          </a:r>
          <a:r>
            <a:rPr lang="en-US" b="0" i="0" dirty="0" err="1"/>
            <a:t>upwork</a:t>
          </a:r>
          <a:r>
            <a:rPr lang="en-US" b="0" i="0" dirty="0"/>
            <a:t>, when applying to an </a:t>
          </a:r>
          <a:r>
            <a:rPr lang="en-US" b="0" i="0" dirty="0" err="1"/>
            <a:t>upwork</a:t>
          </a:r>
          <a:r>
            <a:rPr lang="en-US" b="0" i="0" dirty="0"/>
            <a:t> job</a:t>
          </a:r>
        </a:p>
      </dgm:t>
    </dgm:pt>
    <dgm:pt modelId="{173CBFAE-A5AD-41E6-BE9D-A076F487A34F}" type="parTrans" cxnId="{4B20A56A-DB09-40CF-8D12-9CD0F3F7565A}">
      <dgm:prSet/>
      <dgm:spPr/>
      <dgm:t>
        <a:bodyPr/>
        <a:lstStyle/>
        <a:p>
          <a:endParaRPr lang="fr-FR"/>
        </a:p>
      </dgm:t>
    </dgm:pt>
    <dgm:pt modelId="{3388C342-95B2-4CBA-9E08-B9E48288D327}" type="sibTrans" cxnId="{4B20A56A-DB09-40CF-8D12-9CD0F3F7565A}">
      <dgm:prSet/>
      <dgm:spPr/>
      <dgm:t>
        <a:bodyPr/>
        <a:lstStyle/>
        <a:p>
          <a:endParaRPr lang="fr-FR"/>
        </a:p>
      </dgm:t>
    </dgm:pt>
    <dgm:pt modelId="{F3039E3B-C637-4B4B-9DD6-0A13AEAC4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 and finally talk to the client, screen your employer to</a:t>
          </a:r>
        </a:p>
      </dgm:t>
    </dgm:pt>
    <dgm:pt modelId="{2A4414B9-DE5C-4674-B504-636D4B98DC59}" type="parTrans" cxnId="{40C71AF8-7469-4525-BDFA-CC0B665E98F3}">
      <dgm:prSet/>
      <dgm:spPr/>
      <dgm:t>
        <a:bodyPr/>
        <a:lstStyle/>
        <a:p>
          <a:endParaRPr lang="fr-FR"/>
        </a:p>
      </dgm:t>
    </dgm:pt>
    <dgm:pt modelId="{9199FE04-924E-4D22-8F78-31D0261F41C3}" type="sibTrans" cxnId="{40C71AF8-7469-4525-BDFA-CC0B665E98F3}">
      <dgm:prSet/>
      <dgm:spPr/>
      <dgm:t>
        <a:bodyPr/>
        <a:lstStyle/>
        <a:p>
          <a:endParaRPr lang="fr-FR"/>
        </a:p>
      </dgm:t>
    </dgm:pt>
    <dgm:pt modelId="{29C2079D-61B1-46D6-83C2-EF2A3AB7F4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see if you can work with them</a:t>
          </a:r>
        </a:p>
      </dgm:t>
    </dgm:pt>
    <dgm:pt modelId="{C22C06EA-5EEB-49BE-BC55-1989EBD10FD2}" type="parTrans" cxnId="{05FFB3F8-9D39-47B5-A10A-E2220CFE36B5}">
      <dgm:prSet/>
      <dgm:spPr/>
      <dgm:t>
        <a:bodyPr/>
        <a:lstStyle/>
        <a:p>
          <a:endParaRPr lang="fr-FR"/>
        </a:p>
      </dgm:t>
    </dgm:pt>
    <dgm:pt modelId="{19076A22-0FFE-4DB9-820E-D1124260CC80}" type="sibTrans" cxnId="{05FFB3F8-9D39-47B5-A10A-E2220CFE36B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0" presStyleCnt="2">
        <dgm:presLayoutVars>
          <dgm:bulletEnabled val="1"/>
        </dgm:presLayoutVars>
      </dgm:prSet>
      <dgm:spPr/>
    </dgm:pt>
    <dgm:pt modelId="{FB817134-EC13-4AB3-BF54-15128E4D9565}" type="pres">
      <dgm:prSet presAssocID="{42701FB8-020A-4F10-ABD8-A87527B8DB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EEBBCB-D625-4922-808A-D0722B87D7C9}" type="pres">
      <dgm:prSet presAssocID="{3388C342-95B2-4CBA-9E08-B9E48288D327}" presName="spacer" presStyleCnt="0"/>
      <dgm:spPr/>
    </dgm:pt>
    <dgm:pt modelId="{F6BE18D1-FAB7-4898-BC78-749229F1A022}" type="pres">
      <dgm:prSet presAssocID="{F3039E3B-C637-4B4B-9DD6-0A13AEAC4D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99C806-C6EE-406C-9D16-1E997BD1A388}" type="pres">
      <dgm:prSet presAssocID="{F3039E3B-C637-4B4B-9DD6-0A13AEAC4D0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989FD060-5E6C-416B-B5EA-C5B1C615231D}" type="presOf" srcId="{29C2079D-61B1-46D6-83C2-EF2A3AB7F4EE}" destId="{7F99C806-C6EE-406C-9D16-1E997BD1A388}" srcOrd="0" destOrd="0" presId="urn:microsoft.com/office/officeart/2005/8/layout/vList2"/>
    <dgm:cxn modelId="{1FD2C441-84FC-47DB-82F5-1C751ABE1D7C}" srcId="{480BFB1A-5604-4D44-9784-3B4A05BAD4FE}" destId="{DAD38523-39F9-4682-8303-C61D773B77E9}" srcOrd="0" destOrd="0" parTransId="{52011740-C09F-4225-A73D-93F48268E4F1}" sibTransId="{41EB7354-5577-4FB1-8ED4-5033E1FCED97}"/>
    <dgm:cxn modelId="{880ED946-8BCD-4D47-B37C-906DE34ACF02}" type="presOf" srcId="{F3039E3B-C637-4B4B-9DD6-0A13AEAC4D0A}" destId="{F6BE18D1-FAB7-4898-BC78-749229F1A022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4B20A56A-DB09-40CF-8D12-9CD0F3F7565A}" srcId="{480BFB1A-5604-4D44-9784-3B4A05BAD4FE}" destId="{42701FB8-020A-4F10-ABD8-A87527B8DB79}" srcOrd="1" destOrd="0" parTransId="{173CBFAE-A5AD-41E6-BE9D-A076F487A34F}" sibTransId="{3388C342-95B2-4CBA-9E08-B9E48288D327}"/>
    <dgm:cxn modelId="{8D50B650-3C00-415E-80D9-0860433F0AA8}" type="presOf" srcId="{42701FB8-020A-4F10-ABD8-A87527B8DB79}" destId="{FB817134-EC13-4AB3-BF54-15128E4D9565}" srcOrd="0" destOrd="0" presId="urn:microsoft.com/office/officeart/2005/8/layout/vList2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40C71AF8-7469-4525-BDFA-CC0B665E98F3}" srcId="{480BFB1A-5604-4D44-9784-3B4A05BAD4FE}" destId="{F3039E3B-C637-4B4B-9DD6-0A13AEAC4D0A}" srcOrd="2" destOrd="0" parTransId="{2A4414B9-DE5C-4674-B504-636D4B98DC59}" sibTransId="{9199FE04-924E-4D22-8F78-31D0261F41C3}"/>
    <dgm:cxn modelId="{05FFB3F8-9D39-47B5-A10A-E2220CFE36B5}" srcId="{F3039E3B-C637-4B4B-9DD6-0A13AEAC4D0A}" destId="{29C2079D-61B1-46D6-83C2-EF2A3AB7F4EE}" srcOrd="0" destOrd="0" parTransId="{C22C06EA-5EEB-49BE-BC55-1989EBD10FD2}" sibTransId="{19076A22-0FFE-4DB9-820E-D1124260CC80}"/>
    <dgm:cxn modelId="{7E259579-406F-4B93-8208-531F6FB52024}" type="presParOf" srcId="{CE27D942-1C2B-45A6-B11D-102CB7AC984B}" destId="{0E4BB1EE-9BDE-48F1-8998-FC253E03B9DF}" srcOrd="0" destOrd="0" presId="urn:microsoft.com/office/officeart/2005/8/layout/vList2"/>
    <dgm:cxn modelId="{BB2210F4-9ADF-4029-96FC-67D549BD4083}" type="presParOf" srcId="{CE27D942-1C2B-45A6-B11D-102CB7AC984B}" destId="{21DC1E53-8627-46BD-A9D2-20626C753BA1}" srcOrd="1" destOrd="0" presId="urn:microsoft.com/office/officeart/2005/8/layout/vList2"/>
    <dgm:cxn modelId="{C607536C-EC39-4927-9C29-160A5407A237}" type="presParOf" srcId="{CE27D942-1C2B-45A6-B11D-102CB7AC984B}" destId="{FB817134-EC13-4AB3-BF54-15128E4D9565}" srcOrd="2" destOrd="0" presId="urn:microsoft.com/office/officeart/2005/8/layout/vList2"/>
    <dgm:cxn modelId="{88B035AD-3F41-4583-BAE0-C01D414F8018}" type="presParOf" srcId="{CE27D942-1C2B-45A6-B11D-102CB7AC984B}" destId="{C6EEBBCB-D625-4922-808A-D0722B87D7C9}" srcOrd="3" destOrd="0" presId="urn:microsoft.com/office/officeart/2005/8/layout/vList2"/>
    <dgm:cxn modelId="{B88B6F88-E5A7-4501-8AEC-F576BFC20EB9}" type="presParOf" srcId="{CE27D942-1C2B-45A6-B11D-102CB7AC984B}" destId="{F6BE18D1-FAB7-4898-BC78-749229F1A022}" srcOrd="4" destOrd="0" presId="urn:microsoft.com/office/officeart/2005/8/layout/vList2"/>
    <dgm:cxn modelId="{F090BB46-1041-4E64-BC55-024924E45E33}" type="presParOf" srcId="{CE27D942-1C2B-45A6-B11D-102CB7AC984B}" destId="{7F99C806-C6EE-406C-9D16-1E997BD1A3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B7C99-0AB6-4EEF-95D8-F577D69BE9C1}">
      <dgm:prSet/>
      <dgm:spPr/>
      <dgm:t>
        <a:bodyPr/>
        <a:lstStyle/>
        <a:p>
          <a:r>
            <a:rPr lang="en-GB" dirty="0"/>
            <a:t>$10/hr</a:t>
          </a:r>
          <a:endParaRPr lang="fr-FR" dirty="0"/>
        </a:p>
      </dgm:t>
    </dgm:pt>
    <dgm:pt modelId="{9B2A13EA-C85C-459C-903C-EE810DE7FD2E}" type="parTrans" cxnId="{9F4A47F7-2AA7-41FE-B2F2-97408B9AC22B}">
      <dgm:prSet/>
      <dgm:spPr/>
      <dgm:t>
        <a:bodyPr/>
        <a:lstStyle/>
        <a:p>
          <a:endParaRPr lang="fr-FR"/>
        </a:p>
      </dgm:t>
    </dgm:pt>
    <dgm:pt modelId="{1A6EF828-C5A6-4BE8-99F6-3B748127A678}" type="sibTrans" cxnId="{9F4A47F7-2AA7-41FE-B2F2-97408B9AC22B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50D7AFB-9A74-4D61-8C24-A8A78CAE46AD}" type="pres">
      <dgm:prSet presAssocID="{782B7C99-0AB6-4EEF-95D8-F577D69BE9C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4D1067-3E8D-459C-BC1A-200D2E27D338}" type="presOf" srcId="{782B7C99-0AB6-4EEF-95D8-F577D69BE9C1}" destId="{850D7AFB-9A74-4D61-8C24-A8A78CAE46A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F4A47F7-2AA7-41FE-B2F2-97408B9AC22B}" srcId="{480BFB1A-5604-4D44-9784-3B4A05BAD4FE}" destId="{782B7C99-0AB6-4EEF-95D8-F577D69BE9C1}" srcOrd="0" destOrd="0" parTransId="{9B2A13EA-C85C-459C-903C-EE810DE7FD2E}" sibTransId="{1A6EF828-C5A6-4BE8-99F6-3B748127A678}"/>
    <dgm:cxn modelId="{9181D385-D3F1-40E3-A06E-14907B260034}" type="presParOf" srcId="{CE27D942-1C2B-45A6-B11D-102CB7AC984B}" destId="{850D7AFB-9A74-4D61-8C24-A8A78CAE46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EFC114-49A5-450C-A6FC-F6CD72FD2E49}">
      <dgm:prSet/>
      <dgm:spPr/>
      <dgm:t>
        <a:bodyPr/>
        <a:lstStyle/>
        <a:p>
          <a:r>
            <a:rPr lang="en-GB" dirty="0"/>
            <a:t>$30/hr</a:t>
          </a:r>
          <a:endParaRPr lang="fr-FR" dirty="0"/>
        </a:p>
      </dgm:t>
    </dgm:pt>
    <dgm:pt modelId="{C4668C3B-21AA-4B61-8E70-9B9BBDA638C9}" type="parTrans" cxnId="{B7C6D20F-F740-494A-AB6A-14BC570C6792}">
      <dgm:prSet/>
      <dgm:spPr/>
      <dgm:t>
        <a:bodyPr/>
        <a:lstStyle/>
        <a:p>
          <a:endParaRPr lang="fr-FR"/>
        </a:p>
      </dgm:t>
    </dgm:pt>
    <dgm:pt modelId="{67CAC854-6A1A-4636-AB5E-CFF0AB312FAC}" type="sibTrans" cxnId="{B7C6D20F-F740-494A-AB6A-14BC570C679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38558350-99FF-4D5C-BF82-898E5A5246D5}" type="pres">
      <dgm:prSet presAssocID="{FEEFC114-49A5-450C-A6FC-F6CD72FD2E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C6D20F-F740-494A-AB6A-14BC570C6792}" srcId="{480BFB1A-5604-4D44-9784-3B4A05BAD4FE}" destId="{FEEFC114-49A5-450C-A6FC-F6CD72FD2E49}" srcOrd="0" destOrd="0" parTransId="{C4668C3B-21AA-4B61-8E70-9B9BBDA638C9}" sibTransId="{67CAC854-6A1A-4636-AB5E-CFF0AB312FAC}"/>
    <dgm:cxn modelId="{63F25669-16BE-45DE-8C21-D69C7AAF4928}" type="presOf" srcId="{FEEFC114-49A5-450C-A6FC-F6CD72FD2E49}" destId="{38558350-99FF-4D5C-BF82-898E5A5246D5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8BE01CD7-A4DA-48E1-8629-E795B0913546}" type="presParOf" srcId="{CE27D942-1C2B-45A6-B11D-102CB7AC984B}" destId="{38558350-99FF-4D5C-BF82-898E5A5246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B92758-FA20-4623-B28B-F8FF754007DF}">
      <dgm:prSet/>
      <dgm:spPr/>
      <dgm:t>
        <a:bodyPr/>
        <a:lstStyle/>
        <a:p>
          <a:r>
            <a:rPr lang="en-GB" dirty="0"/>
            <a:t>$45/hr</a:t>
          </a:r>
          <a:endParaRPr lang="fr-FR" dirty="0"/>
        </a:p>
      </dgm:t>
    </dgm:pt>
    <dgm:pt modelId="{CB6A0737-1D53-45A9-A467-CBB2DB501C65}" type="parTrans" cxnId="{AFEF474E-529F-4868-A9D3-C8EC00AE1281}">
      <dgm:prSet/>
      <dgm:spPr/>
      <dgm:t>
        <a:bodyPr/>
        <a:lstStyle/>
        <a:p>
          <a:endParaRPr lang="fr-FR"/>
        </a:p>
      </dgm:t>
    </dgm:pt>
    <dgm:pt modelId="{45DB4DA7-49F3-406D-B650-DCDE0BED507B}" type="sibTrans" cxnId="{AFEF474E-529F-4868-A9D3-C8EC00AE128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5F8D3D8F-FA09-4CAD-BA2A-58D20362FC0A}" type="pres">
      <dgm:prSet presAssocID="{E5B92758-FA20-4623-B28B-F8FF754007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FEF474E-529F-4868-A9D3-C8EC00AE1281}" srcId="{480BFB1A-5604-4D44-9784-3B4A05BAD4FE}" destId="{E5B92758-FA20-4623-B28B-F8FF754007DF}" srcOrd="0" destOrd="0" parTransId="{CB6A0737-1D53-45A9-A467-CBB2DB501C65}" sibTransId="{45DB4DA7-49F3-406D-B650-DCDE0BED507B}"/>
    <dgm:cxn modelId="{83347181-16ED-4E2F-979E-D24E4452DE08}" type="presOf" srcId="{E5B92758-FA20-4623-B28B-F8FF754007DF}" destId="{5F8D3D8F-FA09-4CAD-BA2A-58D20362FC0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88F0197-77F9-49DB-A33E-325EA041787A}" type="presParOf" srcId="{CE27D942-1C2B-45A6-B11D-102CB7AC984B}" destId="{5F8D3D8F-FA09-4CAD-BA2A-58D20362FC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0A3316-C30B-47AF-BB0B-6C745B973691}">
      <dgm:prSet/>
      <dgm:spPr/>
      <dgm:t>
        <a:bodyPr/>
        <a:lstStyle/>
        <a:p>
          <a:r>
            <a:rPr lang="en-GB" dirty="0"/>
            <a:t>Clients that has not been verified</a:t>
          </a:r>
          <a:endParaRPr lang="fr-FR" dirty="0"/>
        </a:p>
      </dgm:t>
    </dgm:pt>
    <dgm:pt modelId="{E4BE0B48-C68F-4795-8C45-B6714360A753}" type="parTrans" cxnId="{5D7D0EE3-2724-4DDE-8BC8-99221274AE56}">
      <dgm:prSet/>
      <dgm:spPr/>
      <dgm:t>
        <a:bodyPr/>
        <a:lstStyle/>
        <a:p>
          <a:endParaRPr lang="fr-FR"/>
        </a:p>
      </dgm:t>
    </dgm:pt>
    <dgm:pt modelId="{87756461-AA6D-42BA-969F-BCD51FD30335}" type="sibTrans" cxnId="{5D7D0EE3-2724-4DDE-8BC8-99221274AE56}">
      <dgm:prSet/>
      <dgm:spPr/>
      <dgm:t>
        <a:bodyPr/>
        <a:lstStyle/>
        <a:p>
          <a:endParaRPr lang="fr-FR"/>
        </a:p>
      </dgm:t>
    </dgm:pt>
    <dgm:pt modelId="{4EC9593F-E3FB-41EF-A876-1F30A1FAEC80}">
      <dgm:prSet/>
      <dgm:spPr/>
      <dgm:t>
        <a:bodyPr/>
        <a:lstStyle/>
        <a:p>
          <a:r>
            <a:rPr lang="en-GB" dirty="0"/>
            <a:t>Clients with bad reviews on Upwork</a:t>
          </a:r>
          <a:endParaRPr lang="fr-FR" dirty="0"/>
        </a:p>
      </dgm:t>
    </dgm:pt>
    <dgm:pt modelId="{BCFA126D-783D-45A2-BC83-8C3369A59ED1}" type="parTrans" cxnId="{A12415B4-278A-4D0D-B317-6BBA553B1D5D}">
      <dgm:prSet/>
      <dgm:spPr/>
      <dgm:t>
        <a:bodyPr/>
        <a:lstStyle/>
        <a:p>
          <a:endParaRPr lang="fr-FR"/>
        </a:p>
      </dgm:t>
    </dgm:pt>
    <dgm:pt modelId="{7C32DD53-055F-4221-872D-624299631C55}" type="sibTrans" cxnId="{A12415B4-278A-4D0D-B317-6BBA553B1D5D}">
      <dgm:prSet/>
      <dgm:spPr/>
      <dgm:t>
        <a:bodyPr/>
        <a:lstStyle/>
        <a:p>
          <a:endParaRPr lang="fr-FR"/>
        </a:p>
      </dgm:t>
    </dgm:pt>
    <dgm:pt modelId="{D447C6FE-8C5A-428C-9700-91BF835ABD0E}">
      <dgm:prSet/>
      <dgm:spPr/>
      <dgm:t>
        <a:bodyPr/>
        <a:lstStyle/>
        <a:p>
          <a:r>
            <a:rPr lang="en-GB" dirty="0"/>
            <a:t>Clients with unrealistic expectations</a:t>
          </a:r>
          <a:endParaRPr lang="fr-FR" dirty="0"/>
        </a:p>
      </dgm:t>
    </dgm:pt>
    <dgm:pt modelId="{0E02E522-DEA8-4DC3-9BCE-2180570BBF82}" type="parTrans" cxnId="{BAFC1679-966A-433F-8838-C5CB98D377DE}">
      <dgm:prSet/>
      <dgm:spPr/>
      <dgm:t>
        <a:bodyPr/>
        <a:lstStyle/>
        <a:p>
          <a:endParaRPr lang="fr-FR"/>
        </a:p>
      </dgm:t>
    </dgm:pt>
    <dgm:pt modelId="{26682195-0C7D-4EDC-87E1-94BC4CAB11E6}" type="sibTrans" cxnId="{BAFC1679-966A-433F-8838-C5CB98D377DE}">
      <dgm:prSet/>
      <dgm:spPr/>
      <dgm:t>
        <a:bodyPr/>
        <a:lstStyle/>
        <a:p>
          <a:endParaRPr lang="fr-FR"/>
        </a:p>
      </dgm:t>
    </dgm:pt>
    <dgm:pt modelId="{65BF8F6A-4499-4B4D-B98C-4BDD51C2EF09}">
      <dgm:prSet/>
      <dgm:spPr/>
      <dgm:t>
        <a:bodyPr/>
        <a:lstStyle/>
        <a:p>
          <a:r>
            <a:rPr lang="en-GB" dirty="0"/>
            <a:t>Jobs where the client has no activity</a:t>
          </a:r>
          <a:endParaRPr lang="fr-FR" dirty="0"/>
        </a:p>
      </dgm:t>
    </dgm:pt>
    <dgm:pt modelId="{F0423864-53F3-46A9-BEC8-28C91B2AE6E1}" type="parTrans" cxnId="{19095DCB-D50F-45C8-9A6C-A7BD4DA4852E}">
      <dgm:prSet/>
      <dgm:spPr/>
      <dgm:t>
        <a:bodyPr/>
        <a:lstStyle/>
        <a:p>
          <a:endParaRPr lang="fr-FR"/>
        </a:p>
      </dgm:t>
    </dgm:pt>
    <dgm:pt modelId="{83DCB838-5506-450A-B0BC-C0E2A1563633}" type="sibTrans" cxnId="{19095DCB-D50F-45C8-9A6C-A7BD4DA4852E}">
      <dgm:prSet/>
      <dgm:spPr/>
      <dgm:t>
        <a:bodyPr/>
        <a:lstStyle/>
        <a:p>
          <a:endParaRPr lang="fr-FR"/>
        </a:p>
      </dgm:t>
    </dgm:pt>
    <dgm:pt modelId="{D599C40B-DF5B-450C-A29A-C4F1F21CE48D}">
      <dgm:prSet/>
      <dgm:spPr/>
      <dgm:t>
        <a:bodyPr/>
        <a:lstStyle/>
        <a:p>
          <a:r>
            <a:rPr lang="en-GB" dirty="0"/>
            <a:t> on the posting for 1+ week</a:t>
          </a:r>
          <a:endParaRPr lang="fr-FR" dirty="0"/>
        </a:p>
      </dgm:t>
    </dgm:pt>
    <dgm:pt modelId="{553428AE-C731-497C-9665-23BDCFD9BB7F}" type="parTrans" cxnId="{BC45515D-7A17-4FD4-8FB2-DCA2712461D6}">
      <dgm:prSet/>
      <dgm:spPr/>
      <dgm:t>
        <a:bodyPr/>
        <a:lstStyle/>
        <a:p>
          <a:endParaRPr lang="fr-FR"/>
        </a:p>
      </dgm:t>
    </dgm:pt>
    <dgm:pt modelId="{ECEE46BC-4056-46BE-B9E7-DCD849132B35}" type="sibTrans" cxnId="{BC45515D-7A17-4FD4-8FB2-DCA2712461D6}">
      <dgm:prSet/>
      <dgm:spPr/>
      <dgm:t>
        <a:bodyPr/>
        <a:lstStyle/>
        <a:p>
          <a:endParaRPr lang="fr-FR"/>
        </a:p>
      </dgm:t>
    </dgm:pt>
    <dgm:pt modelId="{F840BB52-662C-415D-8509-5BAFC18846DD}">
      <dgm:prSet/>
      <dgm:spPr/>
      <dgm:t>
        <a:bodyPr/>
        <a:lstStyle/>
        <a:p>
          <a:r>
            <a:rPr lang="en-GB"/>
            <a:t>for </a:t>
          </a:r>
          <a:r>
            <a:rPr lang="en-GB" dirty="0"/>
            <a:t>budget to work ratio</a:t>
          </a:r>
          <a:endParaRPr lang="fr-FR" dirty="0"/>
        </a:p>
      </dgm:t>
    </dgm:pt>
    <dgm:pt modelId="{E83CDBA8-38FD-40BC-8F7F-DB253B24463A}" type="parTrans" cxnId="{E7C7D1DF-070D-441A-9284-76DCE962AD8A}">
      <dgm:prSet/>
      <dgm:spPr/>
      <dgm:t>
        <a:bodyPr/>
        <a:lstStyle/>
        <a:p>
          <a:endParaRPr lang="fr-FR"/>
        </a:p>
      </dgm:t>
    </dgm:pt>
    <dgm:pt modelId="{2468AA50-BAA4-412D-976F-E86F6C3A6C15}" type="sibTrans" cxnId="{E7C7D1DF-070D-441A-9284-76DCE962AD8A}">
      <dgm:prSet/>
      <dgm:spPr/>
      <dgm:t>
        <a:bodyPr/>
        <a:lstStyle/>
        <a:p>
          <a:endParaRPr lang="fr-FR"/>
        </a:p>
      </dgm:t>
    </dgm:pt>
    <dgm:pt modelId="{CE16E362-0775-4612-8996-C1AF56F2BD7F}">
      <dgm:prSet/>
      <dgm:spPr/>
      <dgm:t>
        <a:bodyPr/>
        <a:lstStyle/>
        <a:p>
          <a:r>
            <a:rPr lang="en-GB" dirty="0"/>
            <a:t>for payment/ID</a:t>
          </a:r>
          <a:endParaRPr lang="fr-FR" dirty="0"/>
        </a:p>
      </dgm:t>
    </dgm:pt>
    <dgm:pt modelId="{5A7D4868-0851-42F6-AE05-4D9648F927AC}" type="parTrans" cxnId="{FCA50C6C-F7DA-4415-BD77-C8EE11FC03D7}">
      <dgm:prSet/>
      <dgm:spPr/>
      <dgm:t>
        <a:bodyPr/>
        <a:lstStyle/>
        <a:p>
          <a:endParaRPr lang="fr-FR"/>
        </a:p>
      </dgm:t>
    </dgm:pt>
    <dgm:pt modelId="{DC7AD0E7-F671-4D21-B51C-390EFB5FC9FD}" type="sibTrans" cxnId="{FCA50C6C-F7DA-4415-BD77-C8EE11FC03D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C2A0F9C4-C43D-45F6-AB30-88050FBCA7CE}" type="pres">
      <dgm:prSet presAssocID="{F30A3316-C30B-47AF-BB0B-6C745B9736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3E218B-E6C6-4533-9B58-F13C0EA03185}" type="pres">
      <dgm:prSet presAssocID="{F30A3316-C30B-47AF-BB0B-6C745B973691}" presName="childText" presStyleLbl="revTx" presStyleIdx="0" presStyleCnt="3">
        <dgm:presLayoutVars>
          <dgm:bulletEnabled val="1"/>
        </dgm:presLayoutVars>
      </dgm:prSet>
      <dgm:spPr/>
    </dgm:pt>
    <dgm:pt modelId="{C41F41BF-5FEB-40D8-B17C-5C0007C2BD4A}" type="pres">
      <dgm:prSet presAssocID="{4EC9593F-E3FB-41EF-A876-1F30A1FAEC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AD8029-A735-4DA3-9185-629CCA2DB568}" type="pres">
      <dgm:prSet presAssocID="{7C32DD53-055F-4221-872D-624299631C55}" presName="spacer" presStyleCnt="0"/>
      <dgm:spPr/>
    </dgm:pt>
    <dgm:pt modelId="{6353C555-0CAE-4DBB-B206-6E91E3240F37}" type="pres">
      <dgm:prSet presAssocID="{D447C6FE-8C5A-428C-9700-91BF835ABD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F74AE6-0561-4B83-AE82-5C0153F61877}" type="pres">
      <dgm:prSet presAssocID="{D447C6FE-8C5A-428C-9700-91BF835ABD0E}" presName="childText" presStyleLbl="revTx" presStyleIdx="1" presStyleCnt="3">
        <dgm:presLayoutVars>
          <dgm:bulletEnabled val="1"/>
        </dgm:presLayoutVars>
      </dgm:prSet>
      <dgm:spPr/>
    </dgm:pt>
    <dgm:pt modelId="{CBB52A29-2E0B-45A1-A5E7-E3894D0AD932}" type="pres">
      <dgm:prSet presAssocID="{65BF8F6A-4499-4B4D-B98C-4BDD51C2EF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C0FC2C-512F-4411-8CE4-569413B412C9}" type="pres">
      <dgm:prSet presAssocID="{65BF8F6A-4499-4B4D-B98C-4BDD51C2EF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02CDE5B-D1BA-44A4-ADB9-1DF940AEC0E0}" type="presOf" srcId="{D447C6FE-8C5A-428C-9700-91BF835ABD0E}" destId="{6353C555-0CAE-4DBB-B206-6E91E3240F37}" srcOrd="0" destOrd="0" presId="urn:microsoft.com/office/officeart/2005/8/layout/vList2"/>
    <dgm:cxn modelId="{BC45515D-7A17-4FD4-8FB2-DCA2712461D6}" srcId="{65BF8F6A-4499-4B4D-B98C-4BDD51C2EF09}" destId="{D599C40B-DF5B-450C-A29A-C4F1F21CE48D}" srcOrd="0" destOrd="0" parTransId="{553428AE-C731-497C-9665-23BDCFD9BB7F}" sibTransId="{ECEE46BC-4056-46BE-B9E7-DCD849132B35}"/>
    <dgm:cxn modelId="{0A1F7043-D70A-458F-96DE-F0411C287DC4}" type="presOf" srcId="{4EC9593F-E3FB-41EF-A876-1F30A1FAEC80}" destId="{C41F41BF-5FEB-40D8-B17C-5C0007C2BD4A}" srcOrd="0" destOrd="0" presId="urn:microsoft.com/office/officeart/2005/8/layout/vList2"/>
    <dgm:cxn modelId="{417E3466-5E53-48B9-9F4D-474C829B76D7}" type="presOf" srcId="{65BF8F6A-4499-4B4D-B98C-4BDD51C2EF09}" destId="{CBB52A29-2E0B-45A1-A5E7-E3894D0AD932}" srcOrd="0" destOrd="0" presId="urn:microsoft.com/office/officeart/2005/8/layout/vList2"/>
    <dgm:cxn modelId="{50EE346A-740D-4BEA-BCF1-249C0D6BBD37}" type="presOf" srcId="{F840BB52-662C-415D-8509-5BAFC18846DD}" destId="{7FF74AE6-0561-4B83-AE82-5C0153F61877}" srcOrd="0" destOrd="0" presId="urn:microsoft.com/office/officeart/2005/8/layout/vList2"/>
    <dgm:cxn modelId="{FCA50C6C-F7DA-4415-BD77-C8EE11FC03D7}" srcId="{F30A3316-C30B-47AF-BB0B-6C745B973691}" destId="{CE16E362-0775-4612-8996-C1AF56F2BD7F}" srcOrd="0" destOrd="0" parTransId="{5A7D4868-0851-42F6-AE05-4D9648F927AC}" sibTransId="{DC7AD0E7-F671-4D21-B51C-390EFB5FC9FD}"/>
    <dgm:cxn modelId="{4E4CB64F-2691-4184-8974-49AFC7BD99AE}" type="presOf" srcId="{D599C40B-DF5B-450C-A29A-C4F1F21CE48D}" destId="{25C0FC2C-512F-4411-8CE4-569413B412C9}" srcOrd="0" destOrd="0" presId="urn:microsoft.com/office/officeart/2005/8/layout/vList2"/>
    <dgm:cxn modelId="{BAFC1679-966A-433F-8838-C5CB98D377DE}" srcId="{480BFB1A-5604-4D44-9784-3B4A05BAD4FE}" destId="{D447C6FE-8C5A-428C-9700-91BF835ABD0E}" srcOrd="2" destOrd="0" parTransId="{0E02E522-DEA8-4DC3-9BCE-2180570BBF82}" sibTransId="{26682195-0C7D-4EDC-87E1-94BC4CAB11E6}"/>
    <dgm:cxn modelId="{AFA81990-6181-44B3-98B5-C59678FEFFE8}" type="presOf" srcId="{F30A3316-C30B-47AF-BB0B-6C745B973691}" destId="{C2A0F9C4-C43D-45F6-AB30-88050FBCA7CE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12415B4-278A-4D0D-B317-6BBA553B1D5D}" srcId="{480BFB1A-5604-4D44-9784-3B4A05BAD4FE}" destId="{4EC9593F-E3FB-41EF-A876-1F30A1FAEC80}" srcOrd="1" destOrd="0" parTransId="{BCFA126D-783D-45A2-BC83-8C3369A59ED1}" sibTransId="{7C32DD53-055F-4221-872D-624299631C55}"/>
    <dgm:cxn modelId="{19095DCB-D50F-45C8-9A6C-A7BD4DA4852E}" srcId="{480BFB1A-5604-4D44-9784-3B4A05BAD4FE}" destId="{65BF8F6A-4499-4B4D-B98C-4BDD51C2EF09}" srcOrd="3" destOrd="0" parTransId="{F0423864-53F3-46A9-BEC8-28C91B2AE6E1}" sibTransId="{83DCB838-5506-450A-B0BC-C0E2A1563633}"/>
    <dgm:cxn modelId="{1190B5D7-60C7-4EE1-9154-23CC70B14348}" type="presOf" srcId="{CE16E362-0775-4612-8996-C1AF56F2BD7F}" destId="{033E218B-E6C6-4533-9B58-F13C0EA03185}" srcOrd="0" destOrd="0" presId="urn:microsoft.com/office/officeart/2005/8/layout/vList2"/>
    <dgm:cxn modelId="{E7C7D1DF-070D-441A-9284-76DCE962AD8A}" srcId="{D447C6FE-8C5A-428C-9700-91BF835ABD0E}" destId="{F840BB52-662C-415D-8509-5BAFC18846DD}" srcOrd="0" destOrd="0" parTransId="{E83CDBA8-38FD-40BC-8F7F-DB253B24463A}" sibTransId="{2468AA50-BAA4-412D-976F-E86F6C3A6C15}"/>
    <dgm:cxn modelId="{5D7D0EE3-2724-4DDE-8BC8-99221274AE56}" srcId="{480BFB1A-5604-4D44-9784-3B4A05BAD4FE}" destId="{F30A3316-C30B-47AF-BB0B-6C745B973691}" srcOrd="0" destOrd="0" parTransId="{E4BE0B48-C68F-4795-8C45-B6714360A753}" sibTransId="{87756461-AA6D-42BA-969F-BCD51FD30335}"/>
    <dgm:cxn modelId="{B2171FA7-8884-4290-A899-34451B7B4B35}" type="presParOf" srcId="{CE27D942-1C2B-45A6-B11D-102CB7AC984B}" destId="{C2A0F9C4-C43D-45F6-AB30-88050FBCA7CE}" srcOrd="0" destOrd="0" presId="urn:microsoft.com/office/officeart/2005/8/layout/vList2"/>
    <dgm:cxn modelId="{2CACB50D-A2DE-4639-8237-659B4BAA4C58}" type="presParOf" srcId="{CE27D942-1C2B-45A6-B11D-102CB7AC984B}" destId="{033E218B-E6C6-4533-9B58-F13C0EA03185}" srcOrd="1" destOrd="0" presId="urn:microsoft.com/office/officeart/2005/8/layout/vList2"/>
    <dgm:cxn modelId="{17EE1A9F-B7D1-4EAC-BBFD-DD2AEFA6139F}" type="presParOf" srcId="{CE27D942-1C2B-45A6-B11D-102CB7AC984B}" destId="{C41F41BF-5FEB-40D8-B17C-5C0007C2BD4A}" srcOrd="2" destOrd="0" presId="urn:microsoft.com/office/officeart/2005/8/layout/vList2"/>
    <dgm:cxn modelId="{D004945F-5C7A-4A0A-A17E-88CBF76D48D4}" type="presParOf" srcId="{CE27D942-1C2B-45A6-B11D-102CB7AC984B}" destId="{CFAD8029-A735-4DA3-9185-629CCA2DB568}" srcOrd="3" destOrd="0" presId="urn:microsoft.com/office/officeart/2005/8/layout/vList2"/>
    <dgm:cxn modelId="{A5F8F8A6-BBB8-41AD-B3E3-895010DBCB59}" type="presParOf" srcId="{CE27D942-1C2B-45A6-B11D-102CB7AC984B}" destId="{6353C555-0CAE-4DBB-B206-6E91E3240F37}" srcOrd="4" destOrd="0" presId="urn:microsoft.com/office/officeart/2005/8/layout/vList2"/>
    <dgm:cxn modelId="{3024C4F3-D2DD-458D-93DD-21D6B93CD98D}" type="presParOf" srcId="{CE27D942-1C2B-45A6-B11D-102CB7AC984B}" destId="{7FF74AE6-0561-4B83-AE82-5C0153F61877}" srcOrd="5" destOrd="0" presId="urn:microsoft.com/office/officeart/2005/8/layout/vList2"/>
    <dgm:cxn modelId="{7330CFCC-6ACB-4904-A308-AD366EB4390B}" type="presParOf" srcId="{CE27D942-1C2B-45A6-B11D-102CB7AC984B}" destId="{CBB52A29-2E0B-45A1-A5E7-E3894D0AD932}" srcOrd="6" destOrd="0" presId="urn:microsoft.com/office/officeart/2005/8/layout/vList2"/>
    <dgm:cxn modelId="{1149C941-67F5-4AD1-A3E6-652E580E27BD}" type="presParOf" srcId="{CE27D942-1C2B-45A6-B11D-102CB7AC984B}" destId="{25C0FC2C-512F-4411-8CE4-569413B412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A9F6B7E1-3FF7-4CFB-931C-DD4DDD6A60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Scope and Time Management:</a:t>
          </a:r>
          <a:endParaRPr lang="en-US" b="0" i="0" dirty="0"/>
        </a:p>
      </dgm:t>
    </dgm:pt>
    <dgm:pt modelId="{35C200E7-E961-4CA6-8DD3-238D29E80314}" type="parTrans" cxnId="{0C5C2610-4098-478B-966B-8F062815432E}">
      <dgm:prSet/>
      <dgm:spPr/>
      <dgm:t>
        <a:bodyPr/>
        <a:lstStyle/>
        <a:p>
          <a:endParaRPr lang="fr-FR"/>
        </a:p>
      </dgm:t>
    </dgm:pt>
    <dgm:pt modelId="{C1A2E6A0-AE09-4931-AFDE-B19F4E20CD97}" type="sibTrans" cxnId="{0C5C2610-4098-478B-966B-8F062815432E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README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91FA3A77-7016-4259-90CC-D9A434F04A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 scope creep to prioritize tasks </a:t>
          </a:r>
        </a:p>
      </dgm:t>
    </dgm:pt>
    <dgm:pt modelId="{A1F4FA63-0679-429E-B619-1D9497119279}" type="parTrans" cxnId="{AE69FFD1-C253-4899-80A6-39CE29D6E7B9}">
      <dgm:prSet/>
      <dgm:spPr/>
      <dgm:t>
        <a:bodyPr/>
        <a:lstStyle/>
        <a:p>
          <a:endParaRPr lang="fr-FR"/>
        </a:p>
      </dgm:t>
    </dgm:pt>
    <dgm:pt modelId="{4F593FD3-D6F2-470E-B971-C32AB2076DA7}" type="sibTrans" cxnId="{AE69FFD1-C253-4899-80A6-39CE29D6E7B9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Provide </a:t>
          </a:r>
          <a:r>
            <a:rPr lang="en-US" b="0" i="0" dirty="0"/>
            <a:t>all necessary files and documentation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Offer </a:t>
          </a:r>
          <a:r>
            <a:rPr lang="en-US" b="0" i="0" dirty="0"/>
            <a:t>post-launch support for a specified period.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6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6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6">
        <dgm:presLayoutVars>
          <dgm:bulletEnabled val="1"/>
        </dgm:presLayoutVars>
      </dgm:prSet>
      <dgm:spPr/>
    </dgm:pt>
    <dgm:pt modelId="{A1170CAF-4877-4181-9F5A-8D2C61F78CA6}" type="pres">
      <dgm:prSet presAssocID="{A9F6B7E1-3FF7-4CFB-931C-DD4DDD6A6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2465F1-006A-45F2-AA18-48797019BF1B}" type="pres">
      <dgm:prSet presAssocID="{A9F6B7E1-3FF7-4CFB-931C-DD4DDD6A600A}" presName="childText" presStyleLbl="revTx" presStyleIdx="3" presStyleCnt="6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4" presStyleCnt="6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C5C2610-4098-478B-966B-8F062815432E}" srcId="{480BFB1A-5604-4D44-9784-3B4A05BAD4FE}" destId="{A9F6B7E1-3FF7-4CFB-931C-DD4DDD6A600A}" srcOrd="3" destOrd="0" parTransId="{35C200E7-E961-4CA6-8DD3-238D29E80314}" sibTransId="{C1A2E6A0-AE09-4931-AFDE-B19F4E20CD97}"/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F425C92F-0892-46D6-B16B-884A3A79AFA7}" type="presOf" srcId="{A9F6B7E1-3FF7-4CFB-931C-DD4DDD6A600A}" destId="{A1170CAF-4877-4181-9F5A-8D2C61F78CA6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4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5" destOrd="0" parTransId="{FF74EA0C-F2E8-46F2-B9FA-35F417257FFF}" sibTransId="{1E8A17D0-0217-45D1-9F23-35BFAE3B839A}"/>
    <dgm:cxn modelId="{1847979C-65D7-43F3-A3E0-46DD2A817740}" type="presOf" srcId="{91FA3A77-7016-4259-90CC-D9A434F04AFF}" destId="{DC2465F1-006A-45F2-AA18-48797019BF1B}" srcOrd="0" destOrd="0" presId="urn:microsoft.com/office/officeart/2005/8/layout/vList2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AE69FFD1-C253-4899-80A6-39CE29D6E7B9}" srcId="{A9F6B7E1-3FF7-4CFB-931C-DD4DDD6A600A}" destId="{91FA3A77-7016-4259-90CC-D9A434F04AFF}" srcOrd="0" destOrd="0" parTransId="{A1F4FA63-0679-429E-B619-1D9497119279}" sibTransId="{4F593FD3-D6F2-470E-B971-C32AB2076DA7}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F38AB2AB-47A5-4645-B6B0-A24B667E63C8}" type="presParOf" srcId="{CE27D942-1C2B-45A6-B11D-102CB7AC984B}" destId="{A1170CAF-4877-4181-9F5A-8D2C61F78CA6}" srcOrd="6" destOrd="0" presId="urn:microsoft.com/office/officeart/2005/8/layout/vList2"/>
    <dgm:cxn modelId="{95F4A10D-E060-422C-89A7-8C2B4570C484}" type="presParOf" srcId="{CE27D942-1C2B-45A6-B11D-102CB7AC984B}" destId="{DC2465F1-006A-45F2-AA18-48797019BF1B}" srcOrd="7" destOrd="0" presId="urn:microsoft.com/office/officeart/2005/8/layout/vList2"/>
    <dgm:cxn modelId="{043229B2-CD16-4DC9-BCD6-E95716285621}" type="presParOf" srcId="{CE27D942-1C2B-45A6-B11D-102CB7AC984B}" destId="{76D48775-0F23-4B17-A2DC-01E2A9137647}" srcOrd="8" destOrd="0" presId="urn:microsoft.com/office/officeart/2005/8/layout/vList2"/>
    <dgm:cxn modelId="{EEE348DB-9F18-4F8B-BCDA-0C997AB80D95}" type="presParOf" srcId="{CE27D942-1C2B-45A6-B11D-102CB7AC984B}" destId="{0050DD73-A6F7-4B7B-A310-0CB44440F2D3}" srcOrd="9" destOrd="0" presId="urn:microsoft.com/office/officeart/2005/8/layout/vList2"/>
    <dgm:cxn modelId="{585791EE-5DE5-4127-A189-8A2976CEDA98}" type="presParOf" srcId="{CE27D942-1C2B-45A6-B11D-102CB7AC984B}" destId="{3284F189-FB13-4736-B495-CE086DEC3C01}" srcOrd="10" destOrd="0" presId="urn:microsoft.com/office/officeart/2005/8/layout/vList2"/>
    <dgm:cxn modelId="{746E1B13-EAAE-4808-83EC-8FB57F381921}" type="presParOf" srcId="{CE27D942-1C2B-45A6-B11D-102CB7AC984B}" destId="{9BFAC266-EF0E-4F54-A6F6-CF6BC80332F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en-US" b="0" i="0"/>
            <a:t>Less marketing effort required.</a:t>
          </a:r>
          <a:endParaRPr lang="fr-FR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/>
            <a:t>Cons:</a:t>
          </a:r>
          <a:endParaRPr lang="fr-FR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DA8A96E-F752-4045-AA6F-A0415BFCEDE2}">
      <dgm:prSet/>
      <dgm:spPr/>
      <dgm:t>
        <a:bodyPr/>
        <a:lstStyle/>
        <a:p>
          <a:r>
            <a:rPr lang="en-US" b="0" i="0"/>
            <a:t>High competition.</a:t>
          </a:r>
          <a:endParaRPr lang="fr-FR"/>
        </a:p>
      </dgm:t>
    </dgm:pt>
    <dgm:pt modelId="{F4D7B040-E864-436A-8253-81B90D22B569}" type="parTrans" cxnId="{AE0A597D-2D6C-42C1-A1FB-BD56FD06DF2F}">
      <dgm:prSet/>
      <dgm:spPr/>
      <dgm:t>
        <a:bodyPr/>
        <a:lstStyle/>
        <a:p>
          <a:endParaRPr lang="fr-FR"/>
        </a:p>
      </dgm:t>
    </dgm:pt>
    <dgm:pt modelId="{5AEAF0C2-A436-4681-A83A-94938A4F5D5B}" type="sibTrans" cxnId="{AE0A597D-2D6C-42C1-A1FB-BD56FD06DF2F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en-US" b="0" i="0" dirty="0"/>
            <a:t>Upwork fees reduce earnings.</a:t>
          </a:r>
          <a:endParaRPr lang="fr-FR" dirty="0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Finding Clients via Your 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Pros: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4FE22B96-FE1C-44DA-8634-302C7CB87FAF}">
      <dgm:prSet/>
      <dgm:spPr/>
      <dgm:t>
        <a:bodyPr/>
        <a:lstStyle/>
        <a:p>
          <a:r>
            <a:rPr lang="en-US" b="0" i="0" dirty="0"/>
            <a:t>Potential for higher earnings.</a:t>
          </a:r>
          <a:endParaRPr lang="fr-FR" dirty="0"/>
        </a:p>
      </dgm:t>
    </dgm:pt>
    <dgm:pt modelId="{28572968-23A3-4128-B0BB-DE7F97951906}" type="parTrans" cxnId="{4D4604B0-B7B1-4337-A9BF-3E7FB40B93FC}">
      <dgm:prSet/>
      <dgm:spPr/>
      <dgm:t>
        <a:bodyPr/>
        <a:lstStyle/>
        <a:p>
          <a:endParaRPr lang="fr-FR"/>
        </a:p>
      </dgm:t>
    </dgm:pt>
    <dgm:pt modelId="{AD11DA98-4B2B-4472-AA41-52A536329FF8}" type="sibTrans" cxnId="{4D4604B0-B7B1-4337-A9BF-3E7FB40B93FC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FB5B1069-E97F-4AF1-8607-AD36CC86A5AF}">
      <dgm:prSet/>
      <dgm:spPr/>
      <dgm:t>
        <a:bodyPr/>
        <a:lstStyle/>
        <a:p>
          <a:r>
            <a:rPr lang="en-US" b="0" i="0" dirty="0"/>
            <a:t>Initial marketing effort and cost.</a:t>
          </a:r>
          <a:endParaRPr lang="fr-FR" dirty="0"/>
        </a:p>
      </dgm:t>
    </dgm:pt>
    <dgm:pt modelId="{9B65B14D-7BA0-4CA3-9241-974882889A7D}" type="parTrans" cxnId="{3D64FB17-27CF-4320-9E1A-77155CC9400E}">
      <dgm:prSet/>
      <dgm:spPr/>
      <dgm:t>
        <a:bodyPr/>
        <a:lstStyle/>
        <a:p>
          <a:endParaRPr lang="fr-FR"/>
        </a:p>
      </dgm:t>
    </dgm:pt>
    <dgm:pt modelId="{BC48CA9A-8E11-4554-8D34-64ADAE82AF17}" type="sibTrans" cxnId="{3D64FB17-27CF-4320-9E1A-77155CC9400E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/>
            <a:t>Building trust takes time without platform credibility.</a:t>
          </a:r>
          <a:endParaRPr lang="fr-FR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69C42E01-7D1A-4009-8991-4DFD28494B2B}" type="presOf" srcId="{FB5B1069-E97F-4AF1-8607-AD36CC86A5AF}" destId="{22E01464-9CF0-4CCF-9190-E0552D4197C3}" srcOrd="0" destOrd="1" presId="urn:microsoft.com/office/officeart/2005/8/layout/hierarchy3"/>
    <dgm:cxn modelId="{3CC49501-E4AE-485F-A913-DCA27B146424}" type="presOf" srcId="{4FE22B96-FE1C-44DA-8634-302C7CB87FAF}" destId="{96A87567-D3B0-41D9-B837-BFA54C76C60A}" srcOrd="0" destOrd="1" presId="urn:microsoft.com/office/officeart/2005/8/layout/hierarchy3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3D64FB17-27CF-4320-9E1A-77155CC9400E}" srcId="{D7A60217-4EFE-4F26-87B3-B799CEDBF810}" destId="{FB5B1069-E97F-4AF1-8607-AD36CC86A5AF}" srcOrd="0" destOrd="0" parTransId="{9B65B14D-7BA0-4CA3-9241-974882889A7D}" sibTransId="{BC48CA9A-8E11-4554-8D34-64ADAE82AF17}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2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AE0A597D-2D6C-42C1-A1FB-BD56FD06DF2F}" srcId="{EEBA7434-BF0F-4338-87AC-F53ACEAC0979}" destId="{9DA8A96E-F752-4045-AA6F-A0415BFCEDE2}" srcOrd="0" destOrd="0" parTransId="{F4D7B040-E864-436A-8253-81B90D22B569}" sibTransId="{5AEAF0C2-A436-4681-A83A-94938A4F5D5B}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E6EBBB82-8701-4D14-BEC8-173D9ED7FA5A}" type="presOf" srcId="{9DA8A96E-F752-4045-AA6F-A0415BFCEDE2}" destId="{7BFBB9D5-E6D8-476D-BD64-7FE86071C1C6}" srcOrd="0" destOrd="1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2" presId="urn:microsoft.com/office/officeart/2005/8/layout/hierarchy3"/>
    <dgm:cxn modelId="{B96676A4-9BC4-4836-85DD-A40BE7268FD4}" srcId="{D7A60217-4EFE-4F26-87B3-B799CEDBF810}" destId="{79D6EF89-69ED-484A-912F-75FD82FA89E0}" srcOrd="1" destOrd="0" parTransId="{2026F276-877F-4F0B-9334-3736BF040212}" sibTransId="{2116E4BF-778B-4A40-81E9-FF90089C53EE}"/>
    <dgm:cxn modelId="{4D4604B0-B7B1-4337-A9BF-3E7FB40B93FC}" srcId="{1F5986A9-956E-47E1-9BD3-93AF4552E219}" destId="{4FE22B96-FE1C-44DA-8634-302C7CB87FAF}" srcOrd="0" destOrd="0" parTransId="{28572968-23A3-4128-B0BB-DE7F97951906}" sibTransId="{AD11DA98-4B2B-4472-AA41-52A536329FF8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1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Client Acquisition: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fr-FR" b="0" i="0" dirty="0" err="1"/>
            <a:t>Create</a:t>
          </a:r>
          <a:r>
            <a:rPr lang="fr-FR" b="0" i="0" dirty="0"/>
            <a:t> a profile.</a:t>
          </a:r>
          <a:endParaRPr lang="fr-FR" dirty="0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fr-FR" b="0" i="0" dirty="0" err="1"/>
            <a:t>Bid</a:t>
          </a:r>
          <a:r>
            <a:rPr lang="fr-FR" b="0" i="0" dirty="0"/>
            <a:t> on jobs.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 err="1"/>
            <a:t>Wait</a:t>
          </a:r>
          <a:r>
            <a:rPr lang="fr-FR" b="0" i="0" dirty="0"/>
            <a:t> for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Communicate, work, and get paid.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Clients from Your Own Ads Acquisition: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fr-FR" b="0" i="0" dirty="0"/>
            <a:t>Set up marketing.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Attract</a:t>
          </a:r>
          <a:r>
            <a:rPr lang="fr-FR" b="0" i="0" dirty="0"/>
            <a:t> clients.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fr-FR" b="0" i="0" dirty="0" err="1"/>
            <a:t>Communicate</a:t>
          </a:r>
          <a:r>
            <a:rPr lang="fr-FR" b="0" i="0" dirty="0"/>
            <a:t>, </a:t>
          </a:r>
          <a:r>
            <a:rPr lang="fr-FR" b="0" i="0" dirty="0" err="1"/>
            <a:t>negotiate</a:t>
          </a:r>
          <a:r>
            <a:rPr lang="fr-FR" b="0" i="0" dirty="0"/>
            <a:t>, and </a:t>
          </a:r>
          <a:r>
            <a:rPr lang="fr-FR" b="0" i="0" dirty="0" err="1"/>
            <a:t>work</a:t>
          </a:r>
          <a:r>
            <a:rPr lang="fr-FR" b="0" i="0" dirty="0"/>
            <a:t>.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 dirty="0"/>
            <a:t>Build relationships and manage payment independently.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 custScaleX="204875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A2BC5892-60A1-4F99-9C5D-5620574D27CC}" type="pres">
      <dgm:prSet presAssocID="{704BB59D-B09E-4B3E-870E-EDC8CCBE4D01}" presName="Name13" presStyleLbl="parChTrans1D2" presStyleIdx="0" presStyleCnt="8"/>
      <dgm:spPr/>
    </dgm:pt>
    <dgm:pt modelId="{25F62470-0E91-473E-B8C6-2015C6F936B4}" type="pres">
      <dgm:prSet presAssocID="{84E86F86-0A61-4AA1-81E3-67378893EBF2}" presName="childText" presStyleLbl="bgAcc1" presStyleIdx="0" presStyleCnt="8" custScaleX="387314">
        <dgm:presLayoutVars>
          <dgm:bulletEnabled val="1"/>
        </dgm:presLayoutVars>
      </dgm:prSet>
      <dgm:spPr/>
    </dgm:pt>
    <dgm:pt modelId="{4D00FB55-8F3B-4B3F-A408-0EB040901F53}" type="pres">
      <dgm:prSet presAssocID="{D0CE50E3-0771-47BB-85E4-E47165F4096C}" presName="Name13" presStyleLbl="parChTrans1D2" presStyleIdx="1" presStyleCnt="8"/>
      <dgm:spPr/>
    </dgm:pt>
    <dgm:pt modelId="{D4CF5151-BC87-4C9F-B63F-E9154E5EDDC7}" type="pres">
      <dgm:prSet presAssocID="{35FC6E09-7E89-42A2-A8A1-5E94BCDB849D}" presName="childText" presStyleLbl="bgAcc1" presStyleIdx="1" presStyleCnt="8" custScaleX="399162">
        <dgm:presLayoutVars>
          <dgm:bulletEnabled val="1"/>
        </dgm:presLayoutVars>
      </dgm:prSet>
      <dgm:spPr/>
    </dgm:pt>
    <dgm:pt modelId="{837E4C78-2167-4BF9-B14C-DE2EC03712BA}" type="pres">
      <dgm:prSet presAssocID="{6B40756D-E235-4AAC-A3C0-4052EE2AA734}" presName="Name13" presStyleLbl="parChTrans1D2" presStyleIdx="2" presStyleCnt="8"/>
      <dgm:spPr/>
    </dgm:pt>
    <dgm:pt modelId="{942C8785-8012-464A-8CFC-8872638448B1}" type="pres">
      <dgm:prSet presAssocID="{E1693513-5710-473A-AAF6-4751DCC70979}" presName="childText" presStyleLbl="bgAcc1" presStyleIdx="2" presStyleCnt="8" custScaleX="399234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3" presStyleCnt="8"/>
      <dgm:spPr/>
    </dgm:pt>
    <dgm:pt modelId="{7BFBB9D5-E6D8-476D-BD64-7FE86071C1C6}" type="pres">
      <dgm:prSet presAssocID="{EEBA7434-BF0F-4338-87AC-F53ACEAC0979}" presName="childText" presStyleLbl="bgAcc1" presStyleIdx="3" presStyleCnt="8" custScaleX="400837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 custScaleX="279431" custLinFactNeighborX="22834" custLinFactNeighborY="6524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4" presStyleCnt="8"/>
      <dgm:spPr/>
    </dgm:pt>
    <dgm:pt modelId="{96A87567-D3B0-41D9-B837-BFA54C76C60A}" type="pres">
      <dgm:prSet presAssocID="{1F5986A9-956E-47E1-9BD3-93AF4552E219}" presName="childText" presStyleLbl="bgAcc1" presStyleIdx="4" presStyleCnt="8" custScaleX="578185">
        <dgm:presLayoutVars>
          <dgm:bulletEnabled val="1"/>
        </dgm:presLayoutVars>
      </dgm:prSet>
      <dgm:spPr/>
    </dgm:pt>
    <dgm:pt modelId="{BD70FE83-FF88-467B-83BC-253E0FCCE13E}" type="pres">
      <dgm:prSet presAssocID="{CF166BD7-0FBE-4600-8231-D959289CF3C1}" presName="Name13" presStyleLbl="parChTrans1D2" presStyleIdx="5" presStyleCnt="8"/>
      <dgm:spPr/>
    </dgm:pt>
    <dgm:pt modelId="{F0124749-8E1C-45CF-B3DB-95E561D3F2FF}" type="pres">
      <dgm:prSet presAssocID="{9E280449-4E5C-4A41-B3AC-7BEA0E689255}" presName="childText" presStyleLbl="bgAcc1" presStyleIdx="5" presStyleCnt="8" custScaleX="575600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6" presStyleCnt="8"/>
      <dgm:spPr/>
    </dgm:pt>
    <dgm:pt modelId="{22E01464-9CF0-4CCF-9190-E0552D4197C3}" type="pres">
      <dgm:prSet presAssocID="{D7A60217-4EFE-4F26-87B3-B799CEDBF810}" presName="childText" presStyleLbl="bgAcc1" presStyleIdx="6" presStyleCnt="8" custScaleX="582522">
        <dgm:presLayoutVars>
          <dgm:bulletEnabled val="1"/>
        </dgm:presLayoutVars>
      </dgm:prSet>
      <dgm:spPr/>
    </dgm:pt>
    <dgm:pt modelId="{8054A6B4-A093-46C6-9278-E3EF900B17BE}" type="pres">
      <dgm:prSet presAssocID="{2026F276-877F-4F0B-9334-3736BF040212}" presName="Name13" presStyleLbl="parChTrans1D2" presStyleIdx="7" presStyleCnt="8"/>
      <dgm:spPr/>
    </dgm:pt>
    <dgm:pt modelId="{4FC3FFE9-FCDC-468F-92C1-01B11FE11AC4}" type="pres">
      <dgm:prSet presAssocID="{79D6EF89-69ED-484A-912F-75FD82FA89E0}" presName="childText" presStyleLbl="bgAcc1" presStyleIdx="7" presStyleCnt="8" custScaleX="5829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696F8F12-DA7D-47F5-8CEF-DA61BBB99CEA}" type="presOf" srcId="{6B40756D-E235-4AAC-A3C0-4052EE2AA734}" destId="{837E4C78-2167-4BF9-B14C-DE2EC03712BA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2" destOrd="0" parTransId="{88AB6907-2A66-4B4E-AF62-6625A838B047}" sibTransId="{9E7A1FA7-9CF1-4B1E-8827-8156049B4D32}"/>
    <dgm:cxn modelId="{3A99D51E-AC86-4778-B1DD-55B3E715D03E}" type="presOf" srcId="{704BB59D-B09E-4B3E-870E-EDC8CCBE4D01}" destId="{A2BC5892-60A1-4F99-9C5D-5620574D27CC}" srcOrd="0" destOrd="0" presId="urn:microsoft.com/office/officeart/2005/8/layout/hierarchy3"/>
    <dgm:cxn modelId="{A0B57725-7318-4EC1-945D-480CEC71E74A}" type="presOf" srcId="{E1693513-5710-473A-AAF6-4751DCC70979}" destId="{942C8785-8012-464A-8CFC-8872638448B1}" srcOrd="0" destOrd="0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983CA843-D6DA-40CB-B2B3-A42A1E62EAD9}" type="presOf" srcId="{84E86F86-0A61-4AA1-81E3-67378893EBF2}" destId="{25F62470-0E91-473E-B8C6-2015C6F936B4}" srcOrd="0" destOrd="0" presId="urn:microsoft.com/office/officeart/2005/8/layout/hierarchy3"/>
    <dgm:cxn modelId="{70937364-5F2F-4CDB-962B-61669CA5EA98}" type="presOf" srcId="{9E280449-4E5C-4A41-B3AC-7BEA0E689255}" destId="{F0124749-8E1C-45CF-B3DB-95E561D3F2FF}" srcOrd="0" destOrd="0" presId="urn:microsoft.com/office/officeart/2005/8/layout/hierarchy3"/>
    <dgm:cxn modelId="{663ADD67-6689-4B43-9BCA-70D2034A4A33}" type="presOf" srcId="{CF166BD7-0FBE-4600-8231-D959289CF3C1}" destId="{BD70FE83-FF88-467B-83BC-253E0FCCE13E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80105A4E-4307-4155-90AC-349221A07159}" type="presOf" srcId="{35FC6E09-7E89-42A2-A8A1-5E94BCDB849D}" destId="{D4CF5151-BC87-4C9F-B63F-E9154E5EDDC7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371E1A97-E129-4098-BCB2-768007B35E71}" type="presOf" srcId="{79D6EF89-69ED-484A-912F-75FD82FA89E0}" destId="{4FC3FFE9-FCDC-468F-92C1-01B11FE11AC4}" srcOrd="0" destOrd="0" presId="urn:microsoft.com/office/officeart/2005/8/layout/hierarchy3"/>
    <dgm:cxn modelId="{6159629D-EBD3-4BC6-AFB1-8A3DD8ABA883}" type="presOf" srcId="{D0CE50E3-0771-47BB-85E4-E47165F4096C}" destId="{4D00FB55-8F3B-4B3F-A408-0EB040901F53}" srcOrd="0" destOrd="0" presId="urn:microsoft.com/office/officeart/2005/8/layout/hierarchy3"/>
    <dgm:cxn modelId="{B96676A4-9BC4-4836-85DD-A40BE7268FD4}" srcId="{9BD0C0C7-C28B-4904-8CBB-898A97FEDFF5}" destId="{79D6EF89-69ED-484A-912F-75FD82FA89E0}" srcOrd="3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91E455C1-8FB7-4B3B-BACF-21A9D1CA7546}" type="presOf" srcId="{7B679E58-2B8B-4A2E-B36D-547C5E30069D}" destId="{134837E2-CCDE-46B4-ABC0-6A92E1A2EE2E}" srcOrd="0" destOrd="0" presId="urn:microsoft.com/office/officeart/2005/8/layout/hierarchy3"/>
    <dgm:cxn modelId="{7362D2C4-8ED0-4F5A-9B2A-E569A5AB3A59}" srcId="{5E3D92D2-F4EF-43A2-9373-15FEED346EE9}" destId="{E1693513-5710-473A-AAF6-4751DCC70979}" srcOrd="2" destOrd="0" parTransId="{6B40756D-E235-4AAC-A3C0-4052EE2AA734}" sibTransId="{4483D7B3-AD41-4382-82C7-248FE505B871}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5E3D92D2-F4EF-43A2-9373-15FEED346EE9}" destId="{35FC6E09-7E89-42A2-A8A1-5E94BCDB849D}" srcOrd="1" destOrd="0" parTransId="{D0CE50E3-0771-47BB-85E4-E47165F4096C}" sibTransId="{D2A48BCE-103B-4D38-BB75-5BEE5F7253FE}"/>
    <dgm:cxn modelId="{3FA6CCD5-96FC-4E2D-B825-25BEEF676DA4}" type="presOf" srcId="{2026F276-877F-4F0B-9334-3736BF040212}" destId="{8054A6B4-A093-46C6-9278-E3EF900B17BE}" srcOrd="0" destOrd="0" presId="urn:microsoft.com/office/officeart/2005/8/layout/hierarchy3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813179EC-8539-4942-AB57-740F8900F070}" type="presOf" srcId="{EEBA7434-BF0F-4338-87AC-F53ACEAC0979}" destId="{7BFBB9D5-E6D8-476D-BD64-7FE86071C1C6}" srcOrd="0" destOrd="0" presId="urn:microsoft.com/office/officeart/2005/8/layout/hierarchy3"/>
    <dgm:cxn modelId="{47DC96EC-1DCA-4E63-B8E0-607B9165D5C9}" srcId="{5E3D92D2-F4EF-43A2-9373-15FEED346EE9}" destId="{EEBA7434-BF0F-4338-87AC-F53ACEAC0979}" srcOrd="3" destOrd="0" parTransId="{7B679E58-2B8B-4A2E-B36D-547C5E30069D}" sibTransId="{067C3770-F9F2-4E03-9EA6-72E690FA5FB2}"/>
    <dgm:cxn modelId="{7B03F7F0-4966-472E-8CC8-7C203F9F1CE1}" srcId="{9BD0C0C7-C28B-4904-8CBB-898A97FEDFF5}" destId="{9E280449-4E5C-4A41-B3AC-7BEA0E689255}" srcOrd="1" destOrd="0" parTransId="{CF166BD7-0FBE-4600-8231-D959289CF3C1}" sibTransId="{0CC383B0-EC27-46C7-BCA1-8F1B1FCFF244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B1A3D5C9-BB5B-440A-BCAD-BCAA40CEFFDF}" type="presParOf" srcId="{0A3653A7-4635-4D17-8928-9580073C8A5A}" destId="{A2BC5892-60A1-4F99-9C5D-5620574D27CC}" srcOrd="0" destOrd="0" presId="urn:microsoft.com/office/officeart/2005/8/layout/hierarchy3"/>
    <dgm:cxn modelId="{0E840CE9-0E66-4F94-929D-27EEE271C897}" type="presParOf" srcId="{0A3653A7-4635-4D17-8928-9580073C8A5A}" destId="{25F62470-0E91-473E-B8C6-2015C6F936B4}" srcOrd="1" destOrd="0" presId="urn:microsoft.com/office/officeart/2005/8/layout/hierarchy3"/>
    <dgm:cxn modelId="{016594B9-4D8B-42E7-92BE-4DF210A913C1}" type="presParOf" srcId="{0A3653A7-4635-4D17-8928-9580073C8A5A}" destId="{4D00FB55-8F3B-4B3F-A408-0EB040901F53}" srcOrd="2" destOrd="0" presId="urn:microsoft.com/office/officeart/2005/8/layout/hierarchy3"/>
    <dgm:cxn modelId="{C7FE584D-240A-4DFD-B190-FE249B341FAD}" type="presParOf" srcId="{0A3653A7-4635-4D17-8928-9580073C8A5A}" destId="{D4CF5151-BC87-4C9F-B63F-E9154E5EDDC7}" srcOrd="3" destOrd="0" presId="urn:microsoft.com/office/officeart/2005/8/layout/hierarchy3"/>
    <dgm:cxn modelId="{5C3E5BD8-211A-4825-B7D7-1BE5464421AC}" type="presParOf" srcId="{0A3653A7-4635-4D17-8928-9580073C8A5A}" destId="{837E4C78-2167-4BF9-B14C-DE2EC03712BA}" srcOrd="4" destOrd="0" presId="urn:microsoft.com/office/officeart/2005/8/layout/hierarchy3"/>
    <dgm:cxn modelId="{F8FE9F32-DED5-41E3-8237-FFF6D9E0E921}" type="presParOf" srcId="{0A3653A7-4635-4D17-8928-9580073C8A5A}" destId="{942C8785-8012-464A-8CFC-8872638448B1}" srcOrd="5" destOrd="0" presId="urn:microsoft.com/office/officeart/2005/8/layout/hierarchy3"/>
    <dgm:cxn modelId="{CE169F08-4194-4E04-9835-16B09A090934}" type="presParOf" srcId="{0A3653A7-4635-4D17-8928-9580073C8A5A}" destId="{134837E2-CCDE-46B4-ABC0-6A92E1A2EE2E}" srcOrd="6" destOrd="0" presId="urn:microsoft.com/office/officeart/2005/8/layout/hierarchy3"/>
    <dgm:cxn modelId="{A7782912-4BB4-465A-B5E0-68D8C67C6DE5}" type="presParOf" srcId="{0A3653A7-4635-4D17-8928-9580073C8A5A}" destId="{7BFBB9D5-E6D8-476D-BD64-7FE86071C1C6}" srcOrd="7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AEE09262-0B07-4B85-A29C-166535BE686C}" type="presParOf" srcId="{495A5912-B271-4DEC-95B1-CB019C79C73C}" destId="{BD70FE83-FF88-467B-83BC-253E0FCCE13E}" srcOrd="2" destOrd="0" presId="urn:microsoft.com/office/officeart/2005/8/layout/hierarchy3"/>
    <dgm:cxn modelId="{5FAC6B5E-B188-421C-96C2-A5548576F73F}" type="presParOf" srcId="{495A5912-B271-4DEC-95B1-CB019C79C73C}" destId="{F0124749-8E1C-45CF-B3DB-95E561D3F2FF}" srcOrd="3" destOrd="0" presId="urn:microsoft.com/office/officeart/2005/8/layout/hierarchy3"/>
    <dgm:cxn modelId="{944D0F8B-895C-499E-A26C-FA36C19D0772}" type="presParOf" srcId="{495A5912-B271-4DEC-95B1-CB019C79C73C}" destId="{524E9882-30CB-4798-931D-EFB91603AE98}" srcOrd="4" destOrd="0" presId="urn:microsoft.com/office/officeart/2005/8/layout/hierarchy3"/>
    <dgm:cxn modelId="{8059C2E1-6C3F-4B67-9980-F0C01272AD11}" type="presParOf" srcId="{495A5912-B271-4DEC-95B1-CB019C79C73C}" destId="{22E01464-9CF0-4CCF-9190-E0552D4197C3}" srcOrd="5" destOrd="0" presId="urn:microsoft.com/office/officeart/2005/8/layout/hierarchy3"/>
    <dgm:cxn modelId="{091A0842-6286-434B-A6D5-B6B8981A3CD2}" type="presParOf" srcId="{495A5912-B271-4DEC-95B1-CB019C79C73C}" destId="{8054A6B4-A093-46C6-9278-E3EF900B17BE}" srcOrd="6" destOrd="0" presId="urn:microsoft.com/office/officeart/2005/8/layout/hierarchy3"/>
    <dgm:cxn modelId="{490C57C7-C24D-413B-8F58-9C179C60BFFD}" type="presParOf" srcId="{495A5912-B271-4DEC-95B1-CB019C79C73C}" destId="{4FC3FFE9-FCDC-468F-92C1-01B11FE11AC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/>
            <a:t>Wide </a:t>
          </a:r>
          <a:r>
            <a:rPr lang="fr-FR" b="0" i="0" dirty="0" err="1"/>
            <a:t>variety</a:t>
          </a:r>
          <a:r>
            <a:rPr lang="fr-FR" b="0" i="0" dirty="0"/>
            <a:t> of </a:t>
          </a:r>
          <a:r>
            <a:rPr lang="fr-FR" b="0" i="0" dirty="0" err="1"/>
            <a:t>projects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Targeted</a:t>
          </a:r>
          <a:r>
            <a:rPr lang="fr-FR" b="0" i="0" dirty="0"/>
            <a:t>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fr-FR" b="0" i="0" dirty="0"/>
            <a:t>Initial </a:t>
          </a:r>
          <a:r>
            <a:rPr lang="fr-FR" b="0" i="0" dirty="0" err="1"/>
            <a:t>skepticism</a:t>
          </a:r>
          <a:r>
            <a:rPr lang="en-US" b="0" i="0" dirty="0"/>
            <a:t>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fr-FR" b="0" i="0" dirty="0"/>
            <a:t>Communication challenges.</a:t>
          </a:r>
          <a:endParaRPr lang="fr-FR" dirty="0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E00F551B-2BF9-4D60-BF48-010912F8FB99}" type="presOf" srcId="{9E280449-4E5C-4A41-B3AC-7BEA0E689255}" destId="{96A87567-D3B0-41D9-B837-BFA54C76C60A}" srcOrd="0" destOrd="1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1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1" presId="urn:microsoft.com/office/officeart/2005/8/layout/hierarchy3"/>
    <dgm:cxn modelId="{B96676A4-9BC4-4836-85DD-A40BE7268FD4}" srcId="{D7A60217-4EFE-4F26-87B3-B799CEDBF810}" destId="{79D6EF89-69ED-484A-912F-75FD82FA89E0}" srcOrd="0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7B03F7F0-4966-472E-8CC8-7C203F9F1CE1}" srcId="{1F5986A9-956E-47E1-9BD3-93AF4552E219}" destId="{9E280449-4E5C-4A41-B3AC-7BEA0E689255}" srcOrd="0" destOrd="0" parTransId="{CF166BD7-0FBE-4600-8231-D959289CF3C1}" sibTransId="{0CC383B0-EC27-46C7-BCA1-8F1B1FCFF244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0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Upwork handles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You manage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316CB903-A2D7-4CFE-AB3E-F0904C856B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Flexibility in setting</a:t>
          </a:r>
          <a:endParaRPr lang="fr-FR" dirty="0"/>
        </a:p>
      </dgm:t>
    </dgm:pt>
    <dgm:pt modelId="{DC7D1F6A-D6AC-4EB4-BF04-9AA06233C82D}" type="parTrans" cxnId="{2970BABD-631C-44CD-BE22-FE7C7D2B4523}">
      <dgm:prSet/>
      <dgm:spPr/>
      <dgm:t>
        <a:bodyPr/>
        <a:lstStyle/>
        <a:p>
          <a:endParaRPr lang="fr-FR"/>
        </a:p>
      </dgm:t>
    </dgm:pt>
    <dgm:pt modelId="{30835542-87CD-4C59-A583-9221168B55EF}" type="sibTrans" cxnId="{2970BABD-631C-44CD-BE22-FE7C7D2B4523}">
      <dgm:prSet/>
      <dgm:spPr/>
      <dgm:t>
        <a:bodyPr/>
        <a:lstStyle/>
        <a:p>
          <a:endParaRPr lang="fr-FR"/>
        </a:p>
      </dgm:t>
    </dgm:pt>
    <dgm:pt modelId="{E764BD7A-1A32-4D91-B5ED-8515D75F5285}">
      <dgm:prSet/>
      <dgm:spPr/>
      <dgm:t>
        <a:bodyPr/>
        <a:lstStyle/>
        <a:p>
          <a:r>
            <a:rPr lang="en-US" b="0" i="0" dirty="0"/>
            <a:t>payments, </a:t>
          </a:r>
          <a:endParaRPr lang="fr-FR" dirty="0"/>
        </a:p>
      </dgm:t>
    </dgm:pt>
    <dgm:pt modelId="{4998A109-4440-457E-BB17-855E80003072}" type="parTrans" cxnId="{A08C0E01-71AC-4E67-AF70-20FD328C0734}">
      <dgm:prSet/>
      <dgm:spPr/>
      <dgm:t>
        <a:bodyPr/>
        <a:lstStyle/>
        <a:p>
          <a:endParaRPr lang="fr-FR"/>
        </a:p>
      </dgm:t>
    </dgm:pt>
    <dgm:pt modelId="{74F56527-7BCE-4F96-BAFB-6D05BE45846E}" type="sibTrans" cxnId="{A08C0E01-71AC-4E67-AF70-20FD328C0734}">
      <dgm:prSet/>
      <dgm:spPr/>
      <dgm:t>
        <a:bodyPr/>
        <a:lstStyle/>
        <a:p>
          <a:endParaRPr lang="fr-FR"/>
        </a:p>
      </dgm:t>
    </dgm:pt>
    <dgm:pt modelId="{9AF994E3-8CF4-463C-8BD0-2F213511D940}">
      <dgm:prSet/>
      <dgm:spPr/>
      <dgm:t>
        <a:bodyPr/>
        <a:lstStyle/>
        <a:p>
          <a:r>
            <a:rPr lang="en-US" b="0" i="0" dirty="0"/>
            <a:t>contracts,</a:t>
          </a:r>
          <a:endParaRPr lang="fr-FR" dirty="0"/>
        </a:p>
      </dgm:t>
    </dgm:pt>
    <dgm:pt modelId="{C862E750-2E32-4EB1-89CE-3945E9ADC6A8}" type="parTrans" cxnId="{BBD1C9FB-79CF-4A1A-B268-37BD5651E48F}">
      <dgm:prSet/>
      <dgm:spPr/>
      <dgm:t>
        <a:bodyPr/>
        <a:lstStyle/>
        <a:p>
          <a:endParaRPr lang="fr-FR"/>
        </a:p>
      </dgm:t>
    </dgm:pt>
    <dgm:pt modelId="{51EC2C1F-5D1A-4676-A48A-B3AC7930C015}" type="sibTrans" cxnId="{BBD1C9FB-79CF-4A1A-B268-37BD5651E48F}">
      <dgm:prSet/>
      <dgm:spPr/>
      <dgm:t>
        <a:bodyPr/>
        <a:lstStyle/>
        <a:p>
          <a:endParaRPr lang="fr-FR"/>
        </a:p>
      </dgm:t>
    </dgm:pt>
    <dgm:pt modelId="{DF9F079D-8FC9-4822-B306-916F7C7BFF81}">
      <dgm:prSet/>
      <dgm:spPr/>
      <dgm:t>
        <a:bodyPr/>
        <a:lstStyle/>
        <a:p>
          <a:r>
            <a:rPr lang="en-US" b="0" i="0" dirty="0"/>
            <a:t>dispute resolution.</a:t>
          </a:r>
          <a:endParaRPr lang="fr-FR" dirty="0"/>
        </a:p>
      </dgm:t>
    </dgm:pt>
    <dgm:pt modelId="{D9A771D9-9BFD-45E7-BCE8-E5F57E22DB35}" type="parTrans" cxnId="{E0CE58A0-ECB0-47A4-9CF8-133CAACBC591}">
      <dgm:prSet/>
      <dgm:spPr/>
      <dgm:t>
        <a:bodyPr/>
        <a:lstStyle/>
        <a:p>
          <a:endParaRPr lang="fr-FR"/>
        </a:p>
      </dgm:t>
    </dgm:pt>
    <dgm:pt modelId="{5350AE59-1BC2-4237-9EAA-B9879D49F527}" type="sibTrans" cxnId="{E0CE58A0-ECB0-47A4-9CF8-133CAACBC591}">
      <dgm:prSet/>
      <dgm:spPr/>
      <dgm:t>
        <a:bodyPr/>
        <a:lstStyle/>
        <a:p>
          <a:endParaRPr lang="fr-FR"/>
        </a:p>
      </dgm:t>
    </dgm:pt>
    <dgm:pt modelId="{A6616ED1-154E-4CA1-B997-DF81B51F3492}">
      <dgm:prSet/>
      <dgm:spPr/>
      <dgm:t>
        <a:bodyPr/>
        <a:lstStyle/>
        <a:p>
          <a:r>
            <a:rPr lang="en-US" b="0" i="0" dirty="0"/>
            <a:t>contracts, </a:t>
          </a:r>
          <a:endParaRPr lang="fr-FR" dirty="0"/>
        </a:p>
      </dgm:t>
    </dgm:pt>
    <dgm:pt modelId="{2B900A80-C0BF-4C34-9C17-77790850B88B}" type="parTrans" cxnId="{526FE533-EDA7-4634-9237-F35672A4CB88}">
      <dgm:prSet/>
      <dgm:spPr/>
      <dgm:t>
        <a:bodyPr/>
        <a:lstStyle/>
        <a:p>
          <a:endParaRPr lang="fr-FR"/>
        </a:p>
      </dgm:t>
    </dgm:pt>
    <dgm:pt modelId="{CB242F7F-1A88-4813-96AF-BC53845972A2}" type="sibTrans" cxnId="{526FE533-EDA7-4634-9237-F35672A4CB88}">
      <dgm:prSet/>
      <dgm:spPr/>
      <dgm:t>
        <a:bodyPr/>
        <a:lstStyle/>
        <a:p>
          <a:endParaRPr lang="fr-FR"/>
        </a:p>
      </dgm:t>
    </dgm:pt>
    <dgm:pt modelId="{1341E523-5636-4BED-BFE5-0D263097EADE}">
      <dgm:prSet/>
      <dgm:spPr/>
      <dgm:t>
        <a:bodyPr/>
        <a:lstStyle/>
        <a:p>
          <a:r>
            <a:rPr lang="en-US" b="0" i="0" dirty="0"/>
            <a:t>payments</a:t>
          </a:r>
          <a:endParaRPr lang="fr-FR" dirty="0"/>
        </a:p>
      </dgm:t>
    </dgm:pt>
    <dgm:pt modelId="{DEC20F20-E513-45C3-AC7E-7E54743A02AF}" type="parTrans" cxnId="{88445C16-6554-4957-B87C-6AF13CAEF7C2}">
      <dgm:prSet/>
      <dgm:spPr/>
      <dgm:t>
        <a:bodyPr/>
        <a:lstStyle/>
        <a:p>
          <a:endParaRPr lang="fr-FR"/>
        </a:p>
      </dgm:t>
    </dgm:pt>
    <dgm:pt modelId="{E42EA53D-268A-468D-9EF4-0A4D75B3C2C4}" type="sibTrans" cxnId="{88445C16-6554-4957-B87C-6AF13CAEF7C2}">
      <dgm:prSet/>
      <dgm:spPr/>
      <dgm:t>
        <a:bodyPr/>
        <a:lstStyle/>
        <a:p>
          <a:endParaRPr lang="fr-FR"/>
        </a:p>
      </dgm:t>
    </dgm:pt>
    <dgm:pt modelId="{25F914DA-09EB-4A72-A184-A34583B5A9A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terms</a:t>
          </a:r>
          <a:endParaRPr lang="fr-FR" dirty="0"/>
        </a:p>
      </dgm:t>
    </dgm:pt>
    <dgm:pt modelId="{76A5DA47-06C2-4DCB-A0D3-D65F42084977}" type="parTrans" cxnId="{71FD2004-FEEF-4066-96D6-609A2B2DD03D}">
      <dgm:prSet/>
      <dgm:spPr/>
      <dgm:t>
        <a:bodyPr/>
        <a:lstStyle/>
        <a:p>
          <a:endParaRPr lang="fr-FR"/>
        </a:p>
      </dgm:t>
    </dgm:pt>
    <dgm:pt modelId="{83017CCA-9290-4AB7-BBF3-04E606C6C609}" type="sibTrans" cxnId="{71FD2004-FEEF-4066-96D6-609A2B2DD03D}">
      <dgm:prSet/>
      <dgm:spPr/>
      <dgm:t>
        <a:bodyPr/>
        <a:lstStyle/>
        <a:p>
          <a:endParaRPr lang="fr-FR"/>
        </a:p>
      </dgm:t>
    </dgm:pt>
    <dgm:pt modelId="{34EE7C11-5578-4A06-9603-C4DC5C0E4C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policies.</a:t>
          </a:r>
          <a:endParaRPr lang="fr-FR" dirty="0"/>
        </a:p>
      </dgm:t>
    </dgm:pt>
    <dgm:pt modelId="{8A1C17BC-E5B1-408E-972C-0E4FA1C49905}" type="parTrans" cxnId="{65AA13B8-4304-4B76-9967-D492893BF172}">
      <dgm:prSet/>
      <dgm:spPr/>
      <dgm:t>
        <a:bodyPr/>
        <a:lstStyle/>
        <a:p>
          <a:endParaRPr lang="fr-FR"/>
        </a:p>
      </dgm:t>
    </dgm:pt>
    <dgm:pt modelId="{EAFD63C5-6E99-4484-88AE-49F79DEE3C94}" type="sibTrans" cxnId="{65AA13B8-4304-4B76-9967-D492893BF172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3E260B23-A6AA-416A-B9B0-4A24AA465D6E}" type="pres">
      <dgm:prSet presAssocID="{D0CE50E3-0771-47BB-85E4-E47165F4096C}" presName="Name13" presStyleLbl="parChTrans1D2" presStyleIdx="0" presStyleCnt="3"/>
      <dgm:spPr/>
    </dgm:pt>
    <dgm:pt modelId="{30618693-0F5C-4DCD-A34F-F0DE0C8FC2A6}" type="pres">
      <dgm:prSet presAssocID="{35FC6E09-7E89-42A2-A8A1-5E94BCDB849D}" presName="childText" presStyleLbl="bgAcc1" presStyleIdx="0" presStyleCnt="3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1" presStyleCnt="3"/>
      <dgm:spPr/>
    </dgm:pt>
    <dgm:pt modelId="{96A87567-D3B0-41D9-B837-BFA54C76C60A}" type="pres">
      <dgm:prSet presAssocID="{1F5986A9-956E-47E1-9BD3-93AF4552E219}" presName="childText" presStyleLbl="bgAcc1" presStyleIdx="1" presStyleCnt="3" custScaleX="216954">
        <dgm:presLayoutVars>
          <dgm:bulletEnabled val="1"/>
        </dgm:presLayoutVars>
      </dgm:prSet>
      <dgm:spPr/>
    </dgm:pt>
    <dgm:pt modelId="{E6230222-F7D4-45BB-8094-765174E9A387}" type="pres">
      <dgm:prSet presAssocID="{DC7D1F6A-D6AC-4EB4-BF04-9AA06233C82D}" presName="Name13" presStyleLbl="parChTrans1D2" presStyleIdx="2" presStyleCnt="3"/>
      <dgm:spPr/>
    </dgm:pt>
    <dgm:pt modelId="{513D25C2-B17D-4E4D-99E0-BDE9B5CBCE29}" type="pres">
      <dgm:prSet presAssocID="{316CB903-A2D7-4CFE-AB3E-F0904C856B47}" presName="childText" presStyleLbl="bgAcc1" presStyleIdx="2" presStyleCnt="3" custScaleX="216142">
        <dgm:presLayoutVars>
          <dgm:bulletEnabled val="1"/>
        </dgm:presLayoutVars>
      </dgm:prSet>
      <dgm:spPr/>
    </dgm:pt>
  </dgm:ptLst>
  <dgm:cxnLst>
    <dgm:cxn modelId="{A08C0E01-71AC-4E67-AF70-20FD328C0734}" srcId="{35FC6E09-7E89-42A2-A8A1-5E94BCDB849D}" destId="{E764BD7A-1A32-4D91-B5ED-8515D75F5285}" srcOrd="1" destOrd="0" parTransId="{4998A109-4440-457E-BB17-855E80003072}" sibTransId="{74F56527-7BCE-4F96-BAFB-6D05BE45846E}"/>
    <dgm:cxn modelId="{71FD2004-FEEF-4066-96D6-609A2B2DD03D}" srcId="{316CB903-A2D7-4CFE-AB3E-F0904C856B47}" destId="{25F914DA-09EB-4A72-A184-A34583B5A9AE}" srcOrd="0" destOrd="0" parTransId="{76A5DA47-06C2-4DCB-A0D3-D65F42084977}" sibTransId="{83017CCA-9290-4AB7-BBF3-04E606C6C609}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88445C16-6554-4957-B87C-6AF13CAEF7C2}" srcId="{1F5986A9-956E-47E1-9BD3-93AF4552E219}" destId="{1341E523-5636-4BED-BFE5-0D263097EADE}" srcOrd="1" destOrd="0" parTransId="{DEC20F20-E513-45C3-AC7E-7E54743A02AF}" sibTransId="{E42EA53D-268A-468D-9EF4-0A4D75B3C2C4}"/>
    <dgm:cxn modelId="{C35B821C-ACF4-4944-90F2-7D3B99EC156F}" type="presOf" srcId="{DC7D1F6A-D6AC-4EB4-BF04-9AA06233C82D}" destId="{E6230222-F7D4-45BB-8094-765174E9A387}" srcOrd="0" destOrd="0" presId="urn:microsoft.com/office/officeart/2005/8/layout/hierarchy3"/>
    <dgm:cxn modelId="{E217B71C-6C64-46C6-8CA1-C8CD334617A3}" type="presOf" srcId="{34EE7C11-5578-4A06-9603-C4DC5C0E4CB2}" destId="{513D25C2-B17D-4E4D-99E0-BDE9B5CBCE29}" srcOrd="0" destOrd="2" presId="urn:microsoft.com/office/officeart/2005/8/layout/hierarchy3"/>
    <dgm:cxn modelId="{12DA3633-4E05-454E-B302-EAC50169E322}" type="presOf" srcId="{E764BD7A-1A32-4D91-B5ED-8515D75F5285}" destId="{30618693-0F5C-4DCD-A34F-F0DE0C8FC2A6}" srcOrd="0" destOrd="2" presId="urn:microsoft.com/office/officeart/2005/8/layout/hierarchy3"/>
    <dgm:cxn modelId="{526FE533-EDA7-4634-9237-F35672A4CB88}" srcId="{1F5986A9-956E-47E1-9BD3-93AF4552E219}" destId="{A6616ED1-154E-4CA1-B997-DF81B51F3492}" srcOrd="0" destOrd="0" parTransId="{2B900A80-C0BF-4C34-9C17-77790850B88B}" sibTransId="{CB242F7F-1A88-4813-96AF-BC53845972A2}"/>
    <dgm:cxn modelId="{E838315B-18D5-41EE-97B9-7A8D722E234A}" type="presOf" srcId="{DF9F079D-8FC9-4822-B306-916F7C7BFF81}" destId="{30618693-0F5C-4DCD-A34F-F0DE0C8FC2A6}" srcOrd="0" destOrd="3" presId="urn:microsoft.com/office/officeart/2005/8/layout/hierarchy3"/>
    <dgm:cxn modelId="{17A3B841-898B-4109-864E-475D1911504C}" type="presOf" srcId="{25F914DA-09EB-4A72-A184-A34583B5A9AE}" destId="{513D25C2-B17D-4E4D-99E0-BDE9B5CBCE29}" srcOrd="0" destOrd="1" presId="urn:microsoft.com/office/officeart/2005/8/layout/hierarchy3"/>
    <dgm:cxn modelId="{BE0F9944-9213-4051-8A22-367176DEC688}" type="presOf" srcId="{35FC6E09-7E89-42A2-A8A1-5E94BCDB849D}" destId="{30618693-0F5C-4DCD-A34F-F0DE0C8FC2A6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032C6C92-BF7F-4F2D-924F-F28A6808C23E}" type="presOf" srcId="{9AF994E3-8CF4-463C-8BD0-2F213511D940}" destId="{30618693-0F5C-4DCD-A34F-F0DE0C8FC2A6}" srcOrd="0" destOrd="1" presId="urn:microsoft.com/office/officeart/2005/8/layout/hierarchy3"/>
    <dgm:cxn modelId="{E0CE58A0-ECB0-47A4-9CF8-133CAACBC591}" srcId="{35FC6E09-7E89-42A2-A8A1-5E94BCDB849D}" destId="{DF9F079D-8FC9-4822-B306-916F7C7BFF81}" srcOrd="2" destOrd="0" parTransId="{D9A771D9-9BFD-45E7-BCE8-E5F57E22DB35}" sibTransId="{5350AE59-1BC2-4237-9EAA-B9879D49F527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61BC8CB5-348F-4954-BC7A-C63C40B4EB21}" type="presOf" srcId="{316CB903-A2D7-4CFE-AB3E-F0904C856B47}" destId="{513D25C2-B17D-4E4D-99E0-BDE9B5CBCE29}" srcOrd="0" destOrd="0" presId="urn:microsoft.com/office/officeart/2005/8/layout/hierarchy3"/>
    <dgm:cxn modelId="{65AA13B8-4304-4B76-9967-D492893BF172}" srcId="{316CB903-A2D7-4CFE-AB3E-F0904C856B47}" destId="{34EE7C11-5578-4A06-9603-C4DC5C0E4CB2}" srcOrd="1" destOrd="0" parTransId="{8A1C17BC-E5B1-408E-972C-0E4FA1C49905}" sibTransId="{EAFD63C5-6E99-4484-88AE-49F79DEE3C94}"/>
    <dgm:cxn modelId="{2970BABD-631C-44CD-BE22-FE7C7D2B4523}" srcId="{9BD0C0C7-C28B-4904-8CBB-898A97FEDFF5}" destId="{316CB903-A2D7-4CFE-AB3E-F0904C856B47}" srcOrd="1" destOrd="0" parTransId="{DC7D1F6A-D6AC-4EB4-BF04-9AA06233C82D}" sibTransId="{30835542-87CD-4C59-A583-9221168B55EF}"/>
    <dgm:cxn modelId="{D25443C3-142C-4C32-AE98-27BCD2E26EA0}" type="presOf" srcId="{D0CE50E3-0771-47BB-85E4-E47165F4096C}" destId="{3E260B23-A6AA-416A-B9B0-4A24AA465D6E}" srcOrd="0" destOrd="0" presId="urn:microsoft.com/office/officeart/2005/8/layout/hierarchy3"/>
    <dgm:cxn modelId="{9DC598CC-5DA9-4584-A0D9-F332CC92ECA8}" type="presOf" srcId="{1341E523-5636-4BED-BFE5-0D263097EADE}" destId="{96A87567-D3B0-41D9-B837-BFA54C76C60A}" srcOrd="0" destOrd="2" presId="urn:microsoft.com/office/officeart/2005/8/layout/hierarchy3"/>
    <dgm:cxn modelId="{EAB646D4-B61B-4450-9ACB-814A3CA4E631}" srcId="{5E3D92D2-F4EF-43A2-9373-15FEED346EE9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D9B5E6F3-CCD6-44E0-968F-C8516A9B8367}" type="presOf" srcId="{A6616ED1-154E-4CA1-B997-DF81B51F3492}" destId="{96A87567-D3B0-41D9-B837-BFA54C76C60A}" srcOrd="0" destOrd="1" presId="urn:microsoft.com/office/officeart/2005/8/layout/hierarchy3"/>
    <dgm:cxn modelId="{BBD1C9FB-79CF-4A1A-B268-37BD5651E48F}" srcId="{35FC6E09-7E89-42A2-A8A1-5E94BCDB849D}" destId="{9AF994E3-8CF4-463C-8BD0-2F213511D940}" srcOrd="0" destOrd="0" parTransId="{C862E750-2E32-4EB1-89CE-3945E9ADC6A8}" sibTransId="{51EC2C1F-5D1A-4676-A48A-B3AC7930C01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0D50471A-B489-4074-9006-CEA174B07A78}" type="presParOf" srcId="{0A3653A7-4635-4D17-8928-9580073C8A5A}" destId="{3E260B23-A6AA-416A-B9B0-4A24AA465D6E}" srcOrd="0" destOrd="0" presId="urn:microsoft.com/office/officeart/2005/8/layout/hierarchy3"/>
    <dgm:cxn modelId="{D7AE07FF-EF23-4609-B8AA-7663B675635C}" type="presParOf" srcId="{0A3653A7-4635-4D17-8928-9580073C8A5A}" destId="{30618693-0F5C-4DCD-A34F-F0DE0C8FC2A6}" srcOrd="1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2A7749BD-95CC-4E71-A7B0-8C72EA001ADD}" type="presParOf" srcId="{495A5912-B271-4DEC-95B1-CB019C79C73C}" destId="{E6230222-F7D4-45BB-8094-765174E9A387}" srcOrd="2" destOrd="0" presId="urn:microsoft.com/office/officeart/2005/8/layout/hierarchy3"/>
    <dgm:cxn modelId="{8347CD20-7D2C-48B2-8358-FD38A66D1A8D}" type="presParOf" srcId="{495A5912-B271-4DEC-95B1-CB019C79C73C}" destId="{513D25C2-B17D-4E4D-99E0-BDE9B5CBCE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 receive 50 connect tokens upon registration with Upwork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32443C85-D778-4BA2-90AF-9931DCDE9282}">
      <dgm:prSet/>
      <dgm:spPr/>
      <dgm:t>
        <a:bodyPr/>
        <a:lstStyle/>
        <a:p>
          <a:r>
            <a:rPr lang="en-GB" dirty="0"/>
            <a:t>Used for bidding on projects – projects require 8 tokens per bid on average</a:t>
          </a:r>
          <a:endParaRPr lang="fr-FR" dirty="0"/>
        </a:p>
      </dgm:t>
    </dgm:pt>
    <dgm:pt modelId="{3B9E61EA-7908-445C-BC73-CE00236F27DF}" type="parTrans" cxnId="{E0BA2988-8640-4D4E-BB10-81E580D6CFCF}">
      <dgm:prSet/>
      <dgm:spPr/>
      <dgm:t>
        <a:bodyPr/>
        <a:lstStyle/>
        <a:p>
          <a:endParaRPr lang="fr-FR"/>
        </a:p>
      </dgm:t>
    </dgm:pt>
    <dgm:pt modelId="{936DB43F-5B08-415D-BA64-826EFFBAEF87}" type="sibTrans" cxnId="{E0BA2988-8640-4D4E-BB10-81E580D6CFCF}">
      <dgm:prSet/>
      <dgm:spPr/>
      <dgm:t>
        <a:bodyPr/>
        <a:lstStyle/>
        <a:p>
          <a:endParaRPr lang="fr-FR"/>
        </a:p>
      </dgm:t>
    </dgm:pt>
    <dgm:pt modelId="{6C578799-8991-498D-925F-E47DDF063108}">
      <dgm:prSet/>
      <dgm:spPr/>
      <dgm:t>
        <a:bodyPr/>
        <a:lstStyle/>
        <a:p>
          <a:r>
            <a:rPr lang="en-GB" dirty="0"/>
            <a:t>Can bid on 6 projects in first month with free tokens</a:t>
          </a:r>
          <a:endParaRPr lang="fr-FR" dirty="0"/>
        </a:p>
      </dgm:t>
    </dgm:pt>
    <dgm:pt modelId="{9840B956-8C97-4C87-B033-AE6A4D8F0AA0}" type="parTrans" cxnId="{FFF0859A-0295-42F5-91EC-86984B3886FA}">
      <dgm:prSet/>
      <dgm:spPr/>
      <dgm:t>
        <a:bodyPr/>
        <a:lstStyle/>
        <a:p>
          <a:endParaRPr lang="fr-FR"/>
        </a:p>
      </dgm:t>
    </dgm:pt>
    <dgm:pt modelId="{6A67B63E-F92D-444C-9F97-A9CB39BC0DFD}" type="sibTrans" cxnId="{FFF0859A-0295-42F5-91EC-86984B3886FA}">
      <dgm:prSet/>
      <dgm:spPr/>
      <dgm:t>
        <a:bodyPr/>
        <a:lstStyle/>
        <a:p>
          <a:endParaRPr lang="fr-FR"/>
        </a:p>
      </dgm:t>
    </dgm:pt>
    <dgm:pt modelId="{C185A160-6CA8-4363-B7BA-1BF3B03419D9}">
      <dgm:prSet/>
      <dgm:spPr/>
      <dgm:t>
        <a:bodyPr/>
        <a:lstStyle/>
        <a:p>
          <a:r>
            <a:rPr lang="en-GB" dirty="0"/>
            <a:t>10 Connect token = Rs 66 </a:t>
          </a:r>
          <a:endParaRPr lang="fr-FR" dirty="0"/>
        </a:p>
      </dgm:t>
    </dgm:pt>
    <dgm:pt modelId="{8F5F0CAD-5723-4121-B4CA-AE03C7AE9EA4}" type="parTrans" cxnId="{D347AFA4-39D1-43A4-B7F1-45BE9A35D628}">
      <dgm:prSet/>
      <dgm:spPr/>
      <dgm:t>
        <a:bodyPr/>
        <a:lstStyle/>
        <a:p>
          <a:endParaRPr lang="fr-FR"/>
        </a:p>
      </dgm:t>
    </dgm:pt>
    <dgm:pt modelId="{83B1AD18-7A19-4F42-977F-8E869B635C0B}" type="sibTrans" cxnId="{D347AFA4-39D1-43A4-B7F1-45BE9A35D628}">
      <dgm:prSet/>
      <dgm:spPr/>
      <dgm:t>
        <a:bodyPr/>
        <a:lstStyle/>
        <a:p>
          <a:endParaRPr lang="fr-FR"/>
        </a:p>
      </dgm:t>
    </dgm:pt>
    <dgm:pt modelId="{F9E2A5B0-9DB4-4944-B485-C76225CF1A71}">
      <dgm:prSet/>
      <dgm:spPr/>
      <dgm:t>
        <a:bodyPr/>
        <a:lstStyle/>
        <a:p>
          <a:r>
            <a:rPr lang="en-GB" dirty="0"/>
            <a:t>1 bid = Rs 66</a:t>
          </a:r>
          <a:endParaRPr lang="fr-FR" dirty="0"/>
        </a:p>
      </dgm:t>
    </dgm:pt>
    <dgm:pt modelId="{D3F3C35A-7862-429F-8E90-22295038D670}" type="parTrans" cxnId="{40EF8B84-CBA2-48AD-A6B7-CBB4204F71F8}">
      <dgm:prSet/>
      <dgm:spPr/>
      <dgm:t>
        <a:bodyPr/>
        <a:lstStyle/>
        <a:p>
          <a:endParaRPr lang="fr-FR"/>
        </a:p>
      </dgm:t>
    </dgm:pt>
    <dgm:pt modelId="{E823099F-D8A8-4681-83A0-583BB6841E2F}" type="sibTrans" cxnId="{40EF8B84-CBA2-48AD-A6B7-CBB4204F71F8}">
      <dgm:prSet/>
      <dgm:spPr/>
      <dgm:t>
        <a:bodyPr/>
        <a:lstStyle/>
        <a:p>
          <a:endParaRPr lang="fr-FR"/>
        </a:p>
      </dgm:t>
    </dgm:pt>
    <dgm:pt modelId="{E746380D-CDED-410D-9270-665B8D1602CC}">
      <dgm:prSet/>
      <dgm:spPr/>
      <dgm:t>
        <a:bodyPr/>
        <a:lstStyle/>
        <a:p>
          <a:r>
            <a:rPr lang="en-GB" dirty="0"/>
            <a:t>Connect tokens last 1 year</a:t>
          </a:r>
          <a:endParaRPr lang="fr-FR" dirty="0"/>
        </a:p>
      </dgm:t>
    </dgm:pt>
    <dgm:pt modelId="{0EE3BF53-370C-4E01-B33E-669E214F69D9}" type="parTrans" cxnId="{4D19CEC9-F11F-42D6-81FA-B06BFC85BAC8}">
      <dgm:prSet/>
      <dgm:spPr/>
      <dgm:t>
        <a:bodyPr/>
        <a:lstStyle/>
        <a:p>
          <a:endParaRPr lang="fr-FR"/>
        </a:p>
      </dgm:t>
    </dgm:pt>
    <dgm:pt modelId="{043352A2-3B3F-443F-B16A-01169A65EFB0}" type="sibTrans" cxnId="{4D19CEC9-F11F-42D6-81FA-B06BFC85BAC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76D80-A5A0-458C-81D5-C6551B28A914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B9E5B0A1-339E-4F78-A82D-50EC62F48454}" type="pres">
      <dgm:prSet presAssocID="{C185A160-6CA8-4363-B7BA-1BF3B0341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67E1B-BCA9-4192-8BB7-4CC2CA504109}" type="pres">
      <dgm:prSet presAssocID="{C185A160-6CA8-4363-B7BA-1BF3B03419D9}" presName="childText" presStyleLbl="revTx" presStyleIdx="1" presStyleCnt="2">
        <dgm:presLayoutVars>
          <dgm:bulletEnabled val="1"/>
        </dgm:presLayoutVars>
      </dgm:prSet>
      <dgm:spPr/>
    </dgm:pt>
    <dgm:pt modelId="{07F4A808-2C8B-4C54-8E7F-3EEBEB0823F5}" type="pres">
      <dgm:prSet presAssocID="{E746380D-CDED-410D-9270-665B8D1602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846803-00DA-48FC-9A12-BBCA8B4206E6}" type="presOf" srcId="{6C578799-8991-498D-925F-E47DDF063108}" destId="{24D76D80-A5A0-458C-81D5-C6551B28A914}" srcOrd="0" destOrd="1" presId="urn:microsoft.com/office/officeart/2005/8/layout/vList2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4363836E-4093-4E9F-B971-815EB15DD21B}" type="presOf" srcId="{C185A160-6CA8-4363-B7BA-1BF3B03419D9}" destId="{B9E5B0A1-339E-4F78-A82D-50EC62F48454}" srcOrd="0" destOrd="0" presId="urn:microsoft.com/office/officeart/2005/8/layout/vList2"/>
    <dgm:cxn modelId="{40EF8B84-CBA2-48AD-A6B7-CBB4204F71F8}" srcId="{C185A160-6CA8-4363-B7BA-1BF3B03419D9}" destId="{F9E2A5B0-9DB4-4944-B485-C76225CF1A71}" srcOrd="0" destOrd="0" parTransId="{D3F3C35A-7862-429F-8E90-22295038D670}" sibTransId="{E823099F-D8A8-4681-83A0-583BB6841E2F}"/>
    <dgm:cxn modelId="{E0BA2988-8640-4D4E-BB10-81E580D6CFCF}" srcId="{3F698109-40CA-46C6-B5E2-421899D776D1}" destId="{32443C85-D778-4BA2-90AF-9931DCDE9282}" srcOrd="0" destOrd="0" parTransId="{3B9E61EA-7908-445C-BC73-CE00236F27DF}" sibTransId="{936DB43F-5B08-415D-BA64-826EFFBAEF87}"/>
    <dgm:cxn modelId="{FFF0859A-0295-42F5-91EC-86984B3886FA}" srcId="{32443C85-D778-4BA2-90AF-9931DCDE9282}" destId="{6C578799-8991-498D-925F-E47DDF063108}" srcOrd="0" destOrd="0" parTransId="{9840B956-8C97-4C87-B033-AE6A4D8F0AA0}" sibTransId="{6A67B63E-F92D-444C-9F97-A9CB39BC0DFD}"/>
    <dgm:cxn modelId="{D347AFA4-39D1-43A4-B7F1-45BE9A35D628}" srcId="{480BFB1A-5604-4D44-9784-3B4A05BAD4FE}" destId="{C185A160-6CA8-4363-B7BA-1BF3B03419D9}" srcOrd="1" destOrd="0" parTransId="{8F5F0CAD-5723-4121-B4CA-AE03C7AE9EA4}" sibTransId="{83B1AD18-7A19-4F42-977F-8E869B635C0B}"/>
    <dgm:cxn modelId="{EB46E5A9-C6C2-4C2F-93E7-767F5404F777}" type="presOf" srcId="{F9E2A5B0-9DB4-4944-B485-C76225CF1A71}" destId="{FDA67E1B-BCA9-4192-8BB7-4CC2CA504109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F7B018BA-EF26-4583-8830-728AF4ECB468}" type="presOf" srcId="{32443C85-D778-4BA2-90AF-9931DCDE9282}" destId="{24D76D80-A5A0-458C-81D5-C6551B28A914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4D19CEC9-F11F-42D6-81FA-B06BFC85BAC8}" srcId="{480BFB1A-5604-4D44-9784-3B4A05BAD4FE}" destId="{E746380D-CDED-410D-9270-665B8D1602CC}" srcOrd="2" destOrd="0" parTransId="{0EE3BF53-370C-4E01-B33E-669E214F69D9}" sibTransId="{043352A2-3B3F-443F-B16A-01169A65EFB0}"/>
    <dgm:cxn modelId="{F893E0EB-4B0C-4FAF-BDB0-E96EFB6D83D8}" type="presOf" srcId="{E746380D-CDED-410D-9270-665B8D1602CC}" destId="{07F4A808-2C8B-4C54-8E7F-3EEBEB0823F5}" srcOrd="0" destOrd="0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ECAD6365-C19D-4BF6-8356-BB94FA36C638}" type="presParOf" srcId="{CE27D942-1C2B-45A6-B11D-102CB7AC984B}" destId="{24D76D80-A5A0-458C-81D5-C6551B28A914}" srcOrd="1" destOrd="0" presId="urn:microsoft.com/office/officeart/2005/8/layout/vList2"/>
    <dgm:cxn modelId="{953FEBC2-2487-4A82-AA5B-04F024712D95}" type="presParOf" srcId="{CE27D942-1C2B-45A6-B11D-102CB7AC984B}" destId="{B9E5B0A1-339E-4F78-A82D-50EC62F48454}" srcOrd="2" destOrd="0" presId="urn:microsoft.com/office/officeart/2005/8/layout/vList2"/>
    <dgm:cxn modelId="{4C923EB8-028A-44BD-A23C-FC037352AA11}" type="presParOf" srcId="{CE27D942-1C2B-45A6-B11D-102CB7AC984B}" destId="{FDA67E1B-BCA9-4192-8BB7-4CC2CA504109}" srcOrd="3" destOrd="0" presId="urn:microsoft.com/office/officeart/2005/8/layout/vList2"/>
    <dgm:cxn modelId="{BC4A7D41-15BD-413D-B8B9-191764199390}" type="presParOf" srcId="{CE27D942-1C2B-45A6-B11D-102CB7AC984B}" destId="{07F4A808-2C8B-4C54-8E7F-3EEBEB0823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Your Upwork profile skills and title need to match your bid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5D44EA7E-3FF9-4BD5-8D40-2849F897D76E}">
      <dgm:prSet/>
      <dgm:spPr/>
      <dgm:t>
        <a:bodyPr/>
        <a:lstStyle/>
        <a:p>
          <a:r>
            <a:rPr lang="en-GB" dirty="0"/>
            <a:t>so keep updating your profile with every bid </a:t>
          </a:r>
          <a:endParaRPr lang="fr-FR" dirty="0"/>
        </a:p>
      </dgm:t>
    </dgm:pt>
    <dgm:pt modelId="{BABB72EA-CC2C-4E25-B9D7-273A79D68896}" type="parTrans" cxnId="{B1CB0CFF-2A0A-4521-B20B-9720E273D4E3}">
      <dgm:prSet/>
      <dgm:spPr/>
      <dgm:t>
        <a:bodyPr/>
        <a:lstStyle/>
        <a:p>
          <a:endParaRPr lang="fr-FR"/>
        </a:p>
      </dgm:t>
    </dgm:pt>
    <dgm:pt modelId="{8D1D28C8-3AB9-4246-882D-218CF9C29124}" type="sibTrans" cxnId="{B1CB0CFF-2A0A-4521-B20B-9720E273D4E3}">
      <dgm:prSet/>
      <dgm:spPr/>
      <dgm:t>
        <a:bodyPr/>
        <a:lstStyle/>
        <a:p>
          <a:endParaRPr lang="fr-FR"/>
        </a:p>
      </dgm:t>
    </dgm:pt>
    <dgm:pt modelId="{148D1234-1FD8-4B1D-8A34-7E20435D2439}">
      <dgm:prSet/>
      <dgm:spPr/>
      <dgm:t>
        <a:bodyPr/>
        <a:lstStyle/>
        <a:p>
          <a:r>
            <a:rPr lang="en-GB" dirty="0"/>
            <a:t>Set Profile visibility as Public</a:t>
          </a:r>
          <a:endParaRPr lang="fr-FR" dirty="0"/>
        </a:p>
      </dgm:t>
    </dgm:pt>
    <dgm:pt modelId="{9F4B7FA4-BE1F-4258-831A-CFFBB296901B}" type="parTrans" cxnId="{B8D232BA-4D06-4F33-BECF-96BEAB8117C5}">
      <dgm:prSet/>
      <dgm:spPr/>
      <dgm:t>
        <a:bodyPr/>
        <a:lstStyle/>
        <a:p>
          <a:endParaRPr lang="fr-FR"/>
        </a:p>
      </dgm:t>
    </dgm:pt>
    <dgm:pt modelId="{E9BC27D4-79FC-4C39-B18F-CEC6FE53EDBC}" type="sibTrans" cxnId="{B8D232BA-4D06-4F33-BECF-96BEAB8117C5}">
      <dgm:prSet/>
      <dgm:spPr/>
      <dgm:t>
        <a:bodyPr/>
        <a:lstStyle/>
        <a:p>
          <a:endParaRPr lang="fr-FR"/>
        </a:p>
      </dgm:t>
    </dgm:pt>
    <dgm:pt modelId="{6AC950A3-82F5-460D-A534-E08AEDE387FE}">
      <dgm:prSet/>
      <dgm:spPr/>
      <dgm:t>
        <a:bodyPr/>
        <a:lstStyle/>
        <a:p>
          <a:r>
            <a:rPr lang="en-GB" dirty="0"/>
            <a:t>Turn on availability on minimum connects/week</a:t>
          </a:r>
          <a:endParaRPr lang="fr-FR" dirty="0"/>
        </a:p>
      </dgm:t>
    </dgm:pt>
    <dgm:pt modelId="{6CFC10DB-C16B-4836-88AD-A12ECD401D2D}" type="parTrans" cxnId="{61CEAF33-2D42-4011-8E62-2BBD711A9439}">
      <dgm:prSet/>
      <dgm:spPr/>
      <dgm:t>
        <a:bodyPr/>
        <a:lstStyle/>
        <a:p>
          <a:endParaRPr lang="fr-FR"/>
        </a:p>
      </dgm:t>
    </dgm:pt>
    <dgm:pt modelId="{24A87C45-A692-4344-AEED-E62FE8BFC698}" type="sibTrans" cxnId="{61CEAF33-2D42-4011-8E62-2BBD711A9439}">
      <dgm:prSet/>
      <dgm:spPr/>
      <dgm:t>
        <a:bodyPr/>
        <a:lstStyle/>
        <a:p>
          <a:endParaRPr lang="fr-FR"/>
        </a:p>
      </dgm:t>
    </dgm:pt>
    <dgm:pt modelId="{094AA3F0-4484-4E3C-8AE3-9D1BF2A39382}">
      <dgm:prSet/>
      <dgm:spPr/>
      <dgm:t>
        <a:bodyPr/>
        <a:lstStyle/>
        <a:p>
          <a:r>
            <a:rPr lang="en-GB" dirty="0"/>
            <a:t>Add a profile video based on your CV</a:t>
          </a:r>
          <a:endParaRPr lang="fr-FR" dirty="0"/>
        </a:p>
      </dgm:t>
    </dgm:pt>
    <dgm:pt modelId="{0D5B5D64-BE30-4052-9ABC-5EE9110B14D2}" type="parTrans" cxnId="{E09AA9D6-E426-41D8-BBE7-3C163817EFEA}">
      <dgm:prSet/>
      <dgm:spPr/>
      <dgm:t>
        <a:bodyPr/>
        <a:lstStyle/>
        <a:p>
          <a:endParaRPr lang="fr-FR"/>
        </a:p>
      </dgm:t>
    </dgm:pt>
    <dgm:pt modelId="{9471EC01-F4B6-4B30-B61F-0EB4DD36525E}" type="sibTrans" cxnId="{E09AA9D6-E426-41D8-BBE7-3C163817EFEA}">
      <dgm:prSet/>
      <dgm:spPr/>
      <dgm:t>
        <a:bodyPr/>
        <a:lstStyle/>
        <a:p>
          <a:endParaRPr lang="fr-FR"/>
        </a:p>
      </dgm:t>
    </dgm:pt>
    <dgm:pt modelId="{4F7054E3-F5D4-4AE3-B6D2-4E95DF06A63C}">
      <dgm:prSet/>
      <dgm:spPr/>
      <dgm:t>
        <a:bodyPr/>
        <a:lstStyle/>
        <a:p>
          <a:r>
            <a:rPr lang="en-GB" dirty="0"/>
            <a:t>Be ID verified</a:t>
          </a:r>
          <a:endParaRPr lang="fr-FR" dirty="0"/>
        </a:p>
      </dgm:t>
    </dgm:pt>
    <dgm:pt modelId="{1F2E9468-728A-4F90-8512-C03FDF89EFA4}" type="parTrans" cxnId="{DD1666A1-5B44-43DA-9335-F1477D9A6D39}">
      <dgm:prSet/>
      <dgm:spPr/>
      <dgm:t>
        <a:bodyPr/>
        <a:lstStyle/>
        <a:p>
          <a:endParaRPr lang="fr-FR"/>
        </a:p>
      </dgm:t>
    </dgm:pt>
    <dgm:pt modelId="{C96143E0-1A43-41B8-B520-1A17AF68BE89}" type="sibTrans" cxnId="{DD1666A1-5B44-43DA-9335-F1477D9A6D39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366BCC-1A09-4AA5-9CEC-CA867D80E834}" type="pres">
      <dgm:prSet presAssocID="{3F698109-40CA-46C6-B5E2-421899D776D1}" presName="childText" presStyleLbl="revTx" presStyleIdx="0" presStyleCnt="1">
        <dgm:presLayoutVars>
          <dgm:bulletEnabled val="1"/>
        </dgm:presLayoutVars>
      </dgm:prSet>
      <dgm:spPr/>
    </dgm:pt>
    <dgm:pt modelId="{8DAB8565-8E6D-4A5B-9379-7729D0A5812E}" type="pres">
      <dgm:prSet presAssocID="{148D1234-1FD8-4B1D-8A34-7E20435D24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599D6C-59D7-4BF1-BE24-984BEA978957}" type="pres">
      <dgm:prSet presAssocID="{E9BC27D4-79FC-4C39-B18F-CEC6FE53EDBC}" presName="spacer" presStyleCnt="0"/>
      <dgm:spPr/>
    </dgm:pt>
    <dgm:pt modelId="{554DF69B-60AF-44C3-A0C6-DC70B57CF0EF}" type="pres">
      <dgm:prSet presAssocID="{6AC950A3-82F5-460D-A534-E08AEDE387F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6BDA39-A917-4960-865A-31C259B26934}" type="pres">
      <dgm:prSet presAssocID="{24A87C45-A692-4344-AEED-E62FE8BFC698}" presName="spacer" presStyleCnt="0"/>
      <dgm:spPr/>
    </dgm:pt>
    <dgm:pt modelId="{221B786C-59EC-4569-9511-7A4C9AE7E17C}" type="pres">
      <dgm:prSet presAssocID="{094AA3F0-4484-4E3C-8AE3-9D1BF2A393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19EBB7-2F28-48CF-AE1F-FE70963A3BC9}" type="pres">
      <dgm:prSet presAssocID="{9471EC01-F4B6-4B30-B61F-0EB4DD36525E}" presName="spacer" presStyleCnt="0"/>
      <dgm:spPr/>
    </dgm:pt>
    <dgm:pt modelId="{A7BD2DFC-DC29-4E9F-82A8-69D1B55150C9}" type="pres">
      <dgm:prSet presAssocID="{4F7054E3-F5D4-4AE3-B6D2-4E95DF06A6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EFB521-2105-489E-B81B-9EF31DFBF0DD}" type="presOf" srcId="{5D44EA7E-3FF9-4BD5-8D40-2849F897D76E}" destId="{5A366BCC-1A09-4AA5-9CEC-CA867D80E834}" srcOrd="0" destOrd="0" presId="urn:microsoft.com/office/officeart/2005/8/layout/vList2"/>
    <dgm:cxn modelId="{61CEAF33-2D42-4011-8E62-2BBD711A9439}" srcId="{480BFB1A-5604-4D44-9784-3B4A05BAD4FE}" destId="{6AC950A3-82F5-460D-A534-E08AEDE387FE}" srcOrd="2" destOrd="0" parTransId="{6CFC10DB-C16B-4836-88AD-A12ECD401D2D}" sibTransId="{24A87C45-A692-4344-AEED-E62FE8BFC698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FD1B3071-6B16-4143-9C6A-E34B76709D73}" type="presOf" srcId="{6AC950A3-82F5-460D-A534-E08AEDE387FE}" destId="{554DF69B-60AF-44C3-A0C6-DC70B57CF0EF}" srcOrd="0" destOrd="0" presId="urn:microsoft.com/office/officeart/2005/8/layout/vList2"/>
    <dgm:cxn modelId="{DD1666A1-5B44-43DA-9335-F1477D9A6D39}" srcId="{480BFB1A-5604-4D44-9784-3B4A05BAD4FE}" destId="{4F7054E3-F5D4-4AE3-B6D2-4E95DF06A63C}" srcOrd="4" destOrd="0" parTransId="{1F2E9468-728A-4F90-8512-C03FDF89EFA4}" sibTransId="{C96143E0-1A43-41B8-B520-1A17AF68BE89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6D7507B8-3481-42ED-8020-4DB2D08A68C9}" type="presOf" srcId="{148D1234-1FD8-4B1D-8A34-7E20435D2439}" destId="{8DAB8565-8E6D-4A5B-9379-7729D0A5812E}" srcOrd="0" destOrd="0" presId="urn:microsoft.com/office/officeart/2005/8/layout/vList2"/>
    <dgm:cxn modelId="{B8D232BA-4D06-4F33-BECF-96BEAB8117C5}" srcId="{480BFB1A-5604-4D44-9784-3B4A05BAD4FE}" destId="{148D1234-1FD8-4B1D-8A34-7E20435D2439}" srcOrd="1" destOrd="0" parTransId="{9F4B7FA4-BE1F-4258-831A-CFFBB296901B}" sibTransId="{E9BC27D4-79FC-4C39-B18F-CEC6FE53EDBC}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E09AA9D6-E426-41D8-BBE7-3C163817EFEA}" srcId="{480BFB1A-5604-4D44-9784-3B4A05BAD4FE}" destId="{094AA3F0-4484-4E3C-8AE3-9D1BF2A39382}" srcOrd="3" destOrd="0" parTransId="{0D5B5D64-BE30-4052-9ABC-5EE9110B14D2}" sibTransId="{9471EC01-F4B6-4B30-B61F-0EB4DD36525E}"/>
    <dgm:cxn modelId="{E1EDE2F9-8EE1-49BB-A28A-96095D8E1543}" type="presOf" srcId="{4F7054E3-F5D4-4AE3-B6D2-4E95DF06A63C}" destId="{A7BD2DFC-DC29-4E9F-82A8-69D1B55150C9}" srcOrd="0" destOrd="0" presId="urn:microsoft.com/office/officeart/2005/8/layout/vList2"/>
    <dgm:cxn modelId="{6AFDDAFA-30ED-4491-868F-8CD057EEDCE5}" type="presOf" srcId="{094AA3F0-4484-4E3C-8AE3-9D1BF2A39382}" destId="{221B786C-59EC-4569-9511-7A4C9AE7E17C}" srcOrd="0" destOrd="0" presId="urn:microsoft.com/office/officeart/2005/8/layout/vList2"/>
    <dgm:cxn modelId="{B1CB0CFF-2A0A-4521-B20B-9720E273D4E3}" srcId="{3F698109-40CA-46C6-B5E2-421899D776D1}" destId="{5D44EA7E-3FF9-4BD5-8D40-2849F897D76E}" srcOrd="0" destOrd="0" parTransId="{BABB72EA-CC2C-4E25-B9D7-273A79D68896}" sibTransId="{8D1D28C8-3AB9-4246-882D-218CF9C29124}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61764301-2299-4B63-A76F-DFDEC927B2AF}" type="presParOf" srcId="{CE27D942-1C2B-45A6-B11D-102CB7AC984B}" destId="{5A366BCC-1A09-4AA5-9CEC-CA867D80E834}" srcOrd="1" destOrd="0" presId="urn:microsoft.com/office/officeart/2005/8/layout/vList2"/>
    <dgm:cxn modelId="{38633CB8-F81B-431C-8DEA-BEAC13318096}" type="presParOf" srcId="{CE27D942-1C2B-45A6-B11D-102CB7AC984B}" destId="{8DAB8565-8E6D-4A5B-9379-7729D0A5812E}" srcOrd="2" destOrd="0" presId="urn:microsoft.com/office/officeart/2005/8/layout/vList2"/>
    <dgm:cxn modelId="{D4BA5E37-E642-42D6-BE0A-B3D6535EDF00}" type="presParOf" srcId="{CE27D942-1C2B-45A6-B11D-102CB7AC984B}" destId="{B4599D6C-59D7-4BF1-BE24-984BEA978957}" srcOrd="3" destOrd="0" presId="urn:microsoft.com/office/officeart/2005/8/layout/vList2"/>
    <dgm:cxn modelId="{BE8C50C7-E87E-4FEB-8BEC-35625AF54885}" type="presParOf" srcId="{CE27D942-1C2B-45A6-B11D-102CB7AC984B}" destId="{554DF69B-60AF-44C3-A0C6-DC70B57CF0EF}" srcOrd="4" destOrd="0" presId="urn:microsoft.com/office/officeart/2005/8/layout/vList2"/>
    <dgm:cxn modelId="{F831BA5E-4994-41F9-B65F-56932E7B8064}" type="presParOf" srcId="{CE27D942-1C2B-45A6-B11D-102CB7AC984B}" destId="{836BDA39-A917-4960-865A-31C259B26934}" srcOrd="5" destOrd="0" presId="urn:microsoft.com/office/officeart/2005/8/layout/vList2"/>
    <dgm:cxn modelId="{22E331CE-C764-4909-B9FE-EF4AC8293049}" type="presParOf" srcId="{CE27D942-1C2B-45A6-B11D-102CB7AC984B}" destId="{221B786C-59EC-4569-9511-7A4C9AE7E17C}" srcOrd="6" destOrd="0" presId="urn:microsoft.com/office/officeart/2005/8/layout/vList2"/>
    <dgm:cxn modelId="{A1AF4F90-F100-4E1A-9DD8-BDB680AC11EB}" type="presParOf" srcId="{CE27D942-1C2B-45A6-B11D-102CB7AC984B}" destId="{2C19EBB7-2F28-48CF-AE1F-FE70963A3BC9}" srcOrd="7" destOrd="0" presId="urn:microsoft.com/office/officeart/2005/8/layout/vList2"/>
    <dgm:cxn modelId="{0AD43732-CD42-423A-B3DB-83F0DD518B71}" type="presParOf" srcId="{CE27D942-1C2B-45A6-B11D-102CB7AC984B}" destId="{A7BD2DFC-DC29-4E9F-82A8-69D1B55150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Add non-</a:t>
          </a:r>
          <a:r>
            <a:rPr lang="en-GB" dirty="0" err="1"/>
            <a:t>upwork</a:t>
          </a:r>
          <a:r>
            <a:rPr lang="en-GB" dirty="0"/>
            <a:t> testimonials on Upwork,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F15270DC-9E21-4B5E-A327-3A1C7523EF4E}">
      <dgm:prSet/>
      <dgm:spPr/>
      <dgm:t>
        <a:bodyPr/>
        <a:lstStyle/>
        <a:p>
          <a:r>
            <a:rPr lang="en-GB" dirty="0"/>
            <a:t>send testimonials requests from Upwork to your client’s email</a:t>
          </a:r>
          <a:endParaRPr lang="fr-FR" dirty="0"/>
        </a:p>
      </dgm:t>
    </dgm:pt>
    <dgm:pt modelId="{F438102D-6D39-43DF-BA5C-3ACB83493CBE}" type="parTrans" cxnId="{1D64F934-60ED-4C54-81E6-5DC63F6B1268}">
      <dgm:prSet/>
      <dgm:spPr/>
      <dgm:t>
        <a:bodyPr/>
        <a:lstStyle/>
        <a:p>
          <a:endParaRPr lang="fr-FR"/>
        </a:p>
      </dgm:t>
    </dgm:pt>
    <dgm:pt modelId="{E28331ED-4283-4039-865F-6BAEE1E6DD4B}" type="sibTrans" cxnId="{1D64F934-60ED-4C54-81E6-5DC63F6B1268}">
      <dgm:prSet/>
      <dgm:spPr/>
      <dgm:t>
        <a:bodyPr/>
        <a:lstStyle/>
        <a:p>
          <a:endParaRPr lang="fr-FR"/>
        </a:p>
      </dgm:t>
    </dgm:pt>
    <dgm:pt modelId="{DD7A2E85-C472-4CC1-8F1D-AF734EB62E5A}">
      <dgm:prSet/>
      <dgm:spPr/>
      <dgm:t>
        <a:bodyPr/>
        <a:lstStyle/>
        <a:p>
          <a:r>
            <a:rPr lang="en-GB" dirty="0"/>
            <a:t>Everyday, search jobs on Upwork which</a:t>
          </a:r>
          <a:endParaRPr lang="fr-FR" dirty="0"/>
        </a:p>
      </dgm:t>
    </dgm:pt>
    <dgm:pt modelId="{3576DA04-A7BF-4924-B036-9857993341E4}" type="parTrans" cxnId="{CAE69D1E-221A-4E9C-84D9-ED5B202C0BDD}">
      <dgm:prSet/>
      <dgm:spPr/>
      <dgm:t>
        <a:bodyPr/>
        <a:lstStyle/>
        <a:p>
          <a:endParaRPr lang="fr-FR"/>
        </a:p>
      </dgm:t>
    </dgm:pt>
    <dgm:pt modelId="{C3215D7B-CAE3-4119-B6DE-8C8A439E35CA}" type="sibTrans" cxnId="{CAE69D1E-221A-4E9C-84D9-ED5B202C0BDD}">
      <dgm:prSet/>
      <dgm:spPr/>
      <dgm:t>
        <a:bodyPr/>
        <a:lstStyle/>
        <a:p>
          <a:endParaRPr lang="fr-FR"/>
        </a:p>
      </dgm:t>
    </dgm:pt>
    <dgm:pt modelId="{88842233-C53F-4768-BFFC-E35157B0F42A}">
      <dgm:prSet/>
      <dgm:spPr/>
      <dgm:t>
        <a:bodyPr/>
        <a:lstStyle/>
        <a:p>
          <a:r>
            <a:rPr lang="en-GB" dirty="0"/>
            <a:t>Filter by fewest bids and apply to them </a:t>
          </a:r>
          <a:endParaRPr lang="fr-FR" dirty="0"/>
        </a:p>
      </dgm:t>
    </dgm:pt>
    <dgm:pt modelId="{87901879-1F11-4595-A7E3-13624173ADB9}" type="parTrans" cxnId="{89D51418-5E8D-4024-ABEB-700D162259DD}">
      <dgm:prSet/>
      <dgm:spPr/>
      <dgm:t>
        <a:bodyPr/>
        <a:lstStyle/>
        <a:p>
          <a:endParaRPr lang="fr-FR"/>
        </a:p>
      </dgm:t>
    </dgm:pt>
    <dgm:pt modelId="{8C561558-FA7E-4DDC-A60E-14282E18D1D0}" type="sibTrans" cxnId="{89D51418-5E8D-4024-ABEB-700D162259DD}">
      <dgm:prSet/>
      <dgm:spPr/>
      <dgm:t>
        <a:bodyPr/>
        <a:lstStyle/>
        <a:p>
          <a:endParaRPr lang="fr-FR"/>
        </a:p>
      </dgm:t>
    </dgm:pt>
    <dgm:pt modelId="{BD138ACA-92D1-404A-B4A6-00297587043E}">
      <dgm:prSet/>
      <dgm:spPr/>
      <dgm:t>
        <a:bodyPr/>
        <a:lstStyle/>
        <a:p>
          <a:r>
            <a:rPr lang="en-GB" dirty="0"/>
            <a:t>perfectly match your skillset, </a:t>
          </a:r>
          <a:endParaRPr lang="fr-FR" dirty="0"/>
        </a:p>
      </dgm:t>
    </dgm:pt>
    <dgm:pt modelId="{5B9E0F68-E0A5-418D-9B29-6FC8FA241F89}" type="parTrans" cxnId="{79309CDF-3027-4D55-9D00-E3B91E636B6A}">
      <dgm:prSet/>
      <dgm:spPr/>
      <dgm:t>
        <a:bodyPr/>
        <a:lstStyle/>
        <a:p>
          <a:endParaRPr lang="fr-FR"/>
        </a:p>
      </dgm:t>
    </dgm:pt>
    <dgm:pt modelId="{75CCDCFA-CB6A-407A-B510-2C4B175A11E3}" type="sibTrans" cxnId="{79309CDF-3027-4D55-9D00-E3B91E636B6A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9EAAA-F4AF-4D2E-B4D9-FA1C396EFEEE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E3CC0B01-4BF6-4423-AC3F-2D540B485E5E}" type="pres">
      <dgm:prSet presAssocID="{DD7A2E85-C472-4CC1-8F1D-AF734EB62E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D67F61-5B69-408A-9403-4FD4E4463A3D}" type="pres">
      <dgm:prSet presAssocID="{DD7A2E85-C472-4CC1-8F1D-AF734EB62E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4A2C0B-ED76-4FA1-B192-57F450DEE1EE}" type="presOf" srcId="{F15270DC-9E21-4B5E-A327-3A1C7523EF4E}" destId="{8E49EAAA-F4AF-4D2E-B4D9-FA1C396EFEEE}" srcOrd="0" destOrd="0" presId="urn:microsoft.com/office/officeart/2005/8/layout/vList2"/>
    <dgm:cxn modelId="{89D51418-5E8D-4024-ABEB-700D162259DD}" srcId="{DD7A2E85-C472-4CC1-8F1D-AF734EB62E5A}" destId="{88842233-C53F-4768-BFFC-E35157B0F42A}" srcOrd="1" destOrd="0" parTransId="{87901879-1F11-4595-A7E3-13624173ADB9}" sibTransId="{8C561558-FA7E-4DDC-A60E-14282E18D1D0}"/>
    <dgm:cxn modelId="{CAE69D1E-221A-4E9C-84D9-ED5B202C0BDD}" srcId="{480BFB1A-5604-4D44-9784-3B4A05BAD4FE}" destId="{DD7A2E85-C472-4CC1-8F1D-AF734EB62E5A}" srcOrd="1" destOrd="0" parTransId="{3576DA04-A7BF-4924-B036-9857993341E4}" sibTransId="{C3215D7B-CAE3-4119-B6DE-8C8A439E35CA}"/>
    <dgm:cxn modelId="{1D64F934-60ED-4C54-81E6-5DC63F6B1268}" srcId="{3F698109-40CA-46C6-B5E2-421899D776D1}" destId="{F15270DC-9E21-4B5E-A327-3A1C7523EF4E}" srcOrd="0" destOrd="0" parTransId="{F438102D-6D39-43DF-BA5C-3ACB83493CBE}" sibTransId="{E28331ED-4283-4039-865F-6BAEE1E6DD4B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6B490A0-A351-4809-9F8F-0C51275B584B}" type="presOf" srcId="{DD7A2E85-C472-4CC1-8F1D-AF734EB62E5A}" destId="{E3CC0B01-4BF6-4423-AC3F-2D540B485E5E}" srcOrd="0" destOrd="0" presId="urn:microsoft.com/office/officeart/2005/8/layout/vList2"/>
    <dgm:cxn modelId="{780DABAB-0F23-4A2B-A39C-E004653187FD}" type="presOf" srcId="{BD138ACA-92D1-404A-B4A6-00297587043E}" destId="{67D67F61-5B69-408A-9403-4FD4E4463A3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79309CDF-3027-4D55-9D00-E3B91E636B6A}" srcId="{DD7A2E85-C472-4CC1-8F1D-AF734EB62E5A}" destId="{BD138ACA-92D1-404A-B4A6-00297587043E}" srcOrd="0" destOrd="0" parTransId="{5B9E0F68-E0A5-418D-9B29-6FC8FA241F89}" sibTransId="{75CCDCFA-CB6A-407A-B510-2C4B175A11E3}"/>
    <dgm:cxn modelId="{86B7C0FE-B676-463E-BAB4-3E97195FC3D6}" type="presOf" srcId="{88842233-C53F-4768-BFFC-E35157B0F42A}" destId="{67D67F61-5B69-408A-9403-4FD4E4463A3D}" srcOrd="0" destOrd="1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1FF33D2B-E096-4EB4-9640-4A4BCAF55C7E}" type="presParOf" srcId="{CE27D942-1C2B-45A6-B11D-102CB7AC984B}" destId="{8E49EAAA-F4AF-4D2E-B4D9-FA1C396EFEEE}" srcOrd="1" destOrd="0" presId="urn:microsoft.com/office/officeart/2005/8/layout/vList2"/>
    <dgm:cxn modelId="{7DEC1780-DDF4-4692-AE2E-47635D0F7C5A}" type="presParOf" srcId="{CE27D942-1C2B-45A6-B11D-102CB7AC984B}" destId="{E3CC0B01-4BF6-4423-AC3F-2D540B485E5E}" srcOrd="2" destOrd="0" presId="urn:microsoft.com/office/officeart/2005/8/layout/vList2"/>
    <dgm:cxn modelId="{35A2F50B-25AA-45BA-9100-4ED2CB47EDED}" type="presParOf" srcId="{CE27D942-1C2B-45A6-B11D-102CB7AC984B}" destId="{67D67F61-5B69-408A-9403-4FD4E4463A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BB1EE-9BDE-48F1-8998-FC253E03B9DF}">
      <dsp:nvSpPr>
        <dsp:cNvPr id="0" name=""/>
        <dsp:cNvSpPr/>
      </dsp:nvSpPr>
      <dsp:spPr>
        <a:xfrm>
          <a:off x="0" y="42894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When you start, you need to get into projects with fewest bidders</a:t>
          </a:r>
        </a:p>
      </dsp:txBody>
      <dsp:txXfrm>
        <a:off x="42663" y="85557"/>
        <a:ext cx="9973073" cy="788627"/>
      </dsp:txXfrm>
    </dsp:sp>
    <dsp:sp modelId="{21DC1E53-8627-46BD-A9D2-20626C753BA1}">
      <dsp:nvSpPr>
        <dsp:cNvPr id="0" name=""/>
        <dsp:cNvSpPr/>
      </dsp:nvSpPr>
      <dsp:spPr>
        <a:xfrm>
          <a:off x="0" y="916848"/>
          <a:ext cx="1005839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build your portfolio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get familiar with working freelance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have good ratings on your Upwork profile.</a:t>
          </a:r>
        </a:p>
      </dsp:txBody>
      <dsp:txXfrm>
        <a:off x="0" y="916848"/>
        <a:ext cx="10058399" cy="888030"/>
      </dsp:txXfrm>
    </dsp:sp>
    <dsp:sp modelId="{FB817134-EC13-4AB3-BF54-15128E4D9565}">
      <dsp:nvSpPr>
        <dsp:cNvPr id="0" name=""/>
        <dsp:cNvSpPr/>
      </dsp:nvSpPr>
      <dsp:spPr>
        <a:xfrm>
          <a:off x="0" y="1804878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Write a good cover letter and include your portfolio website linked to </a:t>
          </a:r>
          <a:r>
            <a:rPr lang="en-US" sz="2200" b="0" i="0" kern="1200" dirty="0" err="1"/>
            <a:t>upwork</a:t>
          </a:r>
          <a:r>
            <a:rPr lang="en-US" sz="2200" b="0" i="0" kern="1200" dirty="0"/>
            <a:t>, when applying to an </a:t>
          </a:r>
          <a:r>
            <a:rPr lang="en-US" sz="2200" b="0" i="0" kern="1200" dirty="0" err="1"/>
            <a:t>upwork</a:t>
          </a:r>
          <a:r>
            <a:rPr lang="en-US" sz="2200" b="0" i="0" kern="1200" dirty="0"/>
            <a:t> job</a:t>
          </a:r>
        </a:p>
      </dsp:txBody>
      <dsp:txXfrm>
        <a:off x="42663" y="1847541"/>
        <a:ext cx="9973073" cy="788627"/>
      </dsp:txXfrm>
    </dsp:sp>
    <dsp:sp modelId="{F6BE18D1-FAB7-4898-BC78-749229F1A022}">
      <dsp:nvSpPr>
        <dsp:cNvPr id="0" name=""/>
        <dsp:cNvSpPr/>
      </dsp:nvSpPr>
      <dsp:spPr>
        <a:xfrm>
          <a:off x="0" y="2742191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Once you get selected and finally talk to the client, screen your employer to</a:t>
          </a:r>
        </a:p>
      </dsp:txBody>
      <dsp:txXfrm>
        <a:off x="42663" y="2784854"/>
        <a:ext cx="9973073" cy="788627"/>
      </dsp:txXfrm>
    </dsp:sp>
    <dsp:sp modelId="{7F99C806-C6EE-406C-9D16-1E997BD1A388}">
      <dsp:nvSpPr>
        <dsp:cNvPr id="0" name=""/>
        <dsp:cNvSpPr/>
      </dsp:nvSpPr>
      <dsp:spPr>
        <a:xfrm>
          <a:off x="0" y="3616145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see if you can work with them</a:t>
          </a:r>
        </a:p>
      </dsp:txBody>
      <dsp:txXfrm>
        <a:off x="0" y="3616145"/>
        <a:ext cx="10058399" cy="3643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7AFB-9A74-4D61-8C24-A8A78CAE46AD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$10/hr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50-99FF-4D5C-BF82-898E5A5246D5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$30/hr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D3D8F-FA09-4CAD-BA2A-58D20362FC0A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$45/hr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F9C4-C43D-45F6-AB30-88050FBCA7CE}">
      <dsp:nvSpPr>
        <dsp:cNvPr id="0" name=""/>
        <dsp:cNvSpPr/>
      </dsp:nvSpPr>
      <dsp:spPr>
        <a:xfrm>
          <a:off x="0" y="693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that has not been verified</a:t>
          </a:r>
          <a:endParaRPr lang="fr-FR" sz="2700" kern="1200" dirty="0"/>
        </a:p>
      </dsp:txBody>
      <dsp:txXfrm>
        <a:off x="31613" y="38543"/>
        <a:ext cx="9995173" cy="584369"/>
      </dsp:txXfrm>
    </dsp:sp>
    <dsp:sp modelId="{033E218B-E6C6-4533-9B58-F13C0EA03185}">
      <dsp:nvSpPr>
        <dsp:cNvPr id="0" name=""/>
        <dsp:cNvSpPr/>
      </dsp:nvSpPr>
      <dsp:spPr>
        <a:xfrm>
          <a:off x="0" y="65452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for payment/ID</a:t>
          </a:r>
          <a:endParaRPr lang="fr-FR" sz="2100" kern="1200" dirty="0"/>
        </a:p>
      </dsp:txBody>
      <dsp:txXfrm>
        <a:off x="0" y="654525"/>
        <a:ext cx="10058399" cy="447120"/>
      </dsp:txXfrm>
    </dsp:sp>
    <dsp:sp modelId="{C41F41BF-5FEB-40D8-B17C-5C0007C2BD4A}">
      <dsp:nvSpPr>
        <dsp:cNvPr id="0" name=""/>
        <dsp:cNvSpPr/>
      </dsp:nvSpPr>
      <dsp:spPr>
        <a:xfrm>
          <a:off x="0" y="110164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with bad reviews on Upwork</a:t>
          </a:r>
          <a:endParaRPr lang="fr-FR" sz="2700" kern="1200" dirty="0"/>
        </a:p>
      </dsp:txBody>
      <dsp:txXfrm>
        <a:off x="31613" y="1133258"/>
        <a:ext cx="9995173" cy="584369"/>
      </dsp:txXfrm>
    </dsp:sp>
    <dsp:sp modelId="{6353C555-0CAE-4DBB-B206-6E91E3240F37}">
      <dsp:nvSpPr>
        <dsp:cNvPr id="0" name=""/>
        <dsp:cNvSpPr/>
      </dsp:nvSpPr>
      <dsp:spPr>
        <a:xfrm>
          <a:off x="0" y="182700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with unrealistic expectations</a:t>
          </a:r>
          <a:endParaRPr lang="fr-FR" sz="2700" kern="1200" dirty="0"/>
        </a:p>
      </dsp:txBody>
      <dsp:txXfrm>
        <a:off x="31613" y="1858613"/>
        <a:ext cx="9995173" cy="584369"/>
      </dsp:txXfrm>
    </dsp:sp>
    <dsp:sp modelId="{7FF74AE6-0561-4B83-AE82-5C0153F61877}">
      <dsp:nvSpPr>
        <dsp:cNvPr id="0" name=""/>
        <dsp:cNvSpPr/>
      </dsp:nvSpPr>
      <dsp:spPr>
        <a:xfrm>
          <a:off x="0" y="247459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for </a:t>
          </a:r>
          <a:r>
            <a:rPr lang="en-GB" sz="2100" kern="1200" dirty="0"/>
            <a:t>budget to work ratio</a:t>
          </a:r>
          <a:endParaRPr lang="fr-FR" sz="2100" kern="1200" dirty="0"/>
        </a:p>
      </dsp:txBody>
      <dsp:txXfrm>
        <a:off x="0" y="2474595"/>
        <a:ext cx="10058399" cy="447120"/>
      </dsp:txXfrm>
    </dsp:sp>
    <dsp:sp modelId="{CBB52A29-2E0B-45A1-A5E7-E3894D0AD932}">
      <dsp:nvSpPr>
        <dsp:cNvPr id="0" name=""/>
        <dsp:cNvSpPr/>
      </dsp:nvSpPr>
      <dsp:spPr>
        <a:xfrm>
          <a:off x="0" y="292171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Jobs where the client has no activity</a:t>
          </a:r>
          <a:endParaRPr lang="fr-FR" sz="2700" kern="1200" dirty="0"/>
        </a:p>
      </dsp:txBody>
      <dsp:txXfrm>
        <a:off x="31613" y="2953328"/>
        <a:ext cx="9995173" cy="584369"/>
      </dsp:txXfrm>
    </dsp:sp>
    <dsp:sp modelId="{25C0FC2C-512F-4411-8CE4-569413B412C9}">
      <dsp:nvSpPr>
        <dsp:cNvPr id="0" name=""/>
        <dsp:cNvSpPr/>
      </dsp:nvSpPr>
      <dsp:spPr>
        <a:xfrm>
          <a:off x="0" y="356931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 on the posting for 1+ week</a:t>
          </a:r>
          <a:endParaRPr lang="fr-FR" sz="2100" kern="1200" dirty="0"/>
        </a:p>
      </dsp:txBody>
      <dsp:txXfrm>
        <a:off x="0" y="3569310"/>
        <a:ext cx="10058399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Plan and Prioritize in Azure Task board, Trello or equivalent:</a:t>
          </a:r>
          <a:endParaRPr lang="en-US" sz="1600" b="0" i="0" kern="1200" dirty="0"/>
        </a:p>
      </dsp:txBody>
      <dsp:txXfrm>
        <a:off x="18734" y="84254"/>
        <a:ext cx="10020931" cy="346292"/>
      </dsp:txXfrm>
    </dsp:sp>
    <dsp:sp modelId="{D801244C-39B0-41FF-8E48-BCF45A382810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Create a project plan, break it into smaller tasks, and set realistic deadlines.</a:t>
          </a:r>
        </a:p>
      </dsp:txBody>
      <dsp:txXfrm>
        <a:off x="0" y="449280"/>
        <a:ext cx="10058399" cy="264960"/>
      </dsp:txXfrm>
    </dsp:sp>
    <dsp:sp modelId="{CF2479F2-0DB3-4084-9102-3BD7481C0296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Communication, share your task board with the client:</a:t>
          </a:r>
          <a:endParaRPr lang="en-US" sz="1600" b="0" i="0" kern="1200" dirty="0"/>
        </a:p>
      </dsp:txBody>
      <dsp:txXfrm>
        <a:off x="18734" y="732974"/>
        <a:ext cx="10020931" cy="346292"/>
      </dsp:txXfrm>
    </dsp:sp>
    <dsp:sp modelId="{3200907E-5E9A-4E0B-AB50-C9145AB7BAAA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 </a:t>
          </a:r>
          <a:r>
            <a:rPr lang="en-US" sz="1200" b="0" i="0" kern="1200" dirty="0"/>
            <a:t>Maintain open communication with the client to keep them informed.</a:t>
          </a:r>
        </a:p>
      </dsp:txBody>
      <dsp:txXfrm>
        <a:off x="0" y="1098000"/>
        <a:ext cx="10058399" cy="264960"/>
      </dsp:txXfrm>
    </dsp:sp>
    <dsp:sp modelId="{5B7A6E19-9621-4EB4-B890-6A8F21DE1C90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Testing and QA:</a:t>
          </a:r>
          <a:endParaRPr lang="en-US" sz="1600" b="0" i="0" kern="1200" dirty="0"/>
        </a:p>
      </dsp:txBody>
      <dsp:txXfrm>
        <a:off x="18734" y="1381694"/>
        <a:ext cx="10020931" cy="346292"/>
      </dsp:txXfrm>
    </dsp:sp>
    <dsp:sp modelId="{2FCFA1AD-CD3C-4CBF-8F66-C283E9976D6F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Test your code thoroughly and document it, including a README file.</a:t>
          </a:r>
        </a:p>
      </dsp:txBody>
      <dsp:txXfrm>
        <a:off x="0" y="1746720"/>
        <a:ext cx="10058399" cy="264960"/>
      </dsp:txXfrm>
    </dsp:sp>
    <dsp:sp modelId="{A1170CAF-4877-4181-9F5A-8D2C61F78CA6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Scope and Time Management:</a:t>
          </a:r>
          <a:endParaRPr lang="en-US" sz="1600" b="0" i="0" kern="1200" dirty="0"/>
        </a:p>
      </dsp:txBody>
      <dsp:txXfrm>
        <a:off x="18734" y="2030414"/>
        <a:ext cx="10020931" cy="346292"/>
      </dsp:txXfrm>
    </dsp:sp>
    <dsp:sp modelId="{DC2465F1-006A-45F2-AA18-48797019BF1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Manage scope creep to prioritize tasks </a:t>
          </a:r>
        </a:p>
      </dsp:txBody>
      <dsp:txXfrm>
        <a:off x="0" y="2395440"/>
        <a:ext cx="10058399" cy="264960"/>
      </dsp:txXfrm>
    </dsp:sp>
    <dsp:sp modelId="{76D48775-0F23-4B17-A2DC-01E2A9137647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Client Handoff:</a:t>
          </a:r>
          <a:endParaRPr lang="en-US" sz="1600" b="0" i="0" kern="1200" dirty="0"/>
        </a:p>
      </dsp:txBody>
      <dsp:txXfrm>
        <a:off x="18734" y="2679134"/>
        <a:ext cx="10020931" cy="346292"/>
      </dsp:txXfrm>
    </dsp:sp>
    <dsp:sp modelId="{0050DD73-A6F7-4B7B-A310-0CB44440F2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Provide </a:t>
          </a:r>
          <a:r>
            <a:rPr lang="en-US" sz="1200" b="0" i="0" kern="1200" dirty="0"/>
            <a:t>all necessary files and documentation to the client for project maintenance.</a:t>
          </a:r>
        </a:p>
      </dsp:txBody>
      <dsp:txXfrm>
        <a:off x="0" y="3044160"/>
        <a:ext cx="10058399" cy="264960"/>
      </dsp:txXfrm>
    </dsp:sp>
    <dsp:sp modelId="{3284F189-FB13-4736-B495-CE086DEC3C01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Post-launch Support:</a:t>
          </a:r>
          <a:endParaRPr lang="en-US" sz="1600" b="0" i="0" kern="1200" dirty="0"/>
        </a:p>
      </dsp:txBody>
      <dsp:txXfrm>
        <a:off x="18734" y="3327854"/>
        <a:ext cx="10020931" cy="346292"/>
      </dsp:txXfrm>
    </dsp:sp>
    <dsp:sp modelId="{9BFAC266-EF0E-4F54-A6F6-CF6BC80332F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Offer </a:t>
          </a:r>
          <a:r>
            <a:rPr lang="en-US" sz="1200" b="0" i="0" kern="1200" dirty="0"/>
            <a:t>post-launch support for a specified period.</a:t>
          </a:r>
        </a:p>
      </dsp:txBody>
      <dsp:txXfrm>
        <a:off x="0" y="3692880"/>
        <a:ext cx="10058399" cy="26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Less marketing effort required.</a:t>
          </a:r>
          <a:endParaRPr lang="fr-FR" sz="1500" kern="120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High competition.</a:t>
          </a:r>
          <a:endParaRPr lang="fr-FR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Upwork fees reduce earnings.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via Your 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Potential for higher earnings.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Initial marketing effort and cost.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Building trust takes time without platform credibility.</a:t>
          </a:r>
          <a:endParaRPr lang="fr-FR" sz="1500" kern="1200"/>
        </a:p>
      </dsp:txBody>
      <dsp:txXfrm>
        <a:off x="4986623" y="2907278"/>
        <a:ext cx="3925600" cy="108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946" y="236303"/>
          <a:ext cx="2414900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 err="1"/>
            <a:t>Upwork</a:t>
          </a:r>
          <a:r>
            <a:rPr lang="fr-FR" sz="1800" b="1" i="0" kern="1200" dirty="0"/>
            <a:t> Client Acquisition:</a:t>
          </a:r>
          <a:endParaRPr lang="fr-FR" sz="1800" kern="1200" dirty="0"/>
        </a:p>
      </dsp:txBody>
      <dsp:txXfrm>
        <a:off x="19208" y="253565"/>
        <a:ext cx="2380376" cy="554835"/>
      </dsp:txXfrm>
    </dsp:sp>
    <dsp:sp modelId="{A2BC5892-60A1-4F99-9C5D-5620574D27CC}">
      <dsp:nvSpPr>
        <dsp:cNvPr id="0" name=""/>
        <dsp:cNvSpPr/>
      </dsp:nvSpPr>
      <dsp:spPr>
        <a:xfrm>
          <a:off x="243436" y="825663"/>
          <a:ext cx="241490" cy="44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9"/>
              </a:lnTo>
              <a:lnTo>
                <a:pt x="241490" y="4420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2470-0E91-473E-B8C6-2015C6F936B4}">
      <dsp:nvSpPr>
        <dsp:cNvPr id="0" name=""/>
        <dsp:cNvSpPr/>
      </dsp:nvSpPr>
      <dsp:spPr>
        <a:xfrm>
          <a:off x="484926" y="973002"/>
          <a:ext cx="365227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Create</a:t>
          </a:r>
          <a:r>
            <a:rPr lang="fr-FR" sz="1800" b="0" i="0" kern="1200" dirty="0"/>
            <a:t> a profile.</a:t>
          </a:r>
          <a:endParaRPr lang="fr-FR" sz="1800" kern="1200" dirty="0"/>
        </a:p>
      </dsp:txBody>
      <dsp:txXfrm>
        <a:off x="502188" y="990264"/>
        <a:ext cx="3617750" cy="554835"/>
      </dsp:txXfrm>
    </dsp:sp>
    <dsp:sp modelId="{4D00FB55-8F3B-4B3F-A408-0EB040901F53}">
      <dsp:nvSpPr>
        <dsp:cNvPr id="0" name=""/>
        <dsp:cNvSpPr/>
      </dsp:nvSpPr>
      <dsp:spPr>
        <a:xfrm>
          <a:off x="243436" y="825663"/>
          <a:ext cx="241490" cy="117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18"/>
              </a:lnTo>
              <a:lnTo>
                <a:pt x="241490" y="11787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5151-BC87-4C9F-B63F-E9154E5EDDC7}">
      <dsp:nvSpPr>
        <dsp:cNvPr id="0" name=""/>
        <dsp:cNvSpPr/>
      </dsp:nvSpPr>
      <dsp:spPr>
        <a:xfrm>
          <a:off x="484926" y="1709702"/>
          <a:ext cx="3763998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Bid</a:t>
          </a:r>
          <a:r>
            <a:rPr lang="fr-FR" sz="1800" b="0" i="0" kern="1200" dirty="0"/>
            <a:t> on jobs.</a:t>
          </a:r>
          <a:endParaRPr lang="fr-FR" sz="1800" kern="1200" dirty="0"/>
        </a:p>
      </dsp:txBody>
      <dsp:txXfrm>
        <a:off x="502188" y="1726964"/>
        <a:ext cx="3729474" cy="554835"/>
      </dsp:txXfrm>
    </dsp:sp>
    <dsp:sp modelId="{837E4C78-2167-4BF9-B14C-DE2EC03712BA}">
      <dsp:nvSpPr>
        <dsp:cNvPr id="0" name=""/>
        <dsp:cNvSpPr/>
      </dsp:nvSpPr>
      <dsp:spPr>
        <a:xfrm>
          <a:off x="243436" y="825663"/>
          <a:ext cx="241490" cy="191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18"/>
              </a:lnTo>
              <a:lnTo>
                <a:pt x="241490" y="19154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8785-8012-464A-8CFC-8872638448B1}">
      <dsp:nvSpPr>
        <dsp:cNvPr id="0" name=""/>
        <dsp:cNvSpPr/>
      </dsp:nvSpPr>
      <dsp:spPr>
        <a:xfrm>
          <a:off x="484926" y="2446401"/>
          <a:ext cx="376467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Wait</a:t>
          </a:r>
          <a:r>
            <a:rPr lang="fr-FR" sz="1800" b="0" i="0" kern="1200" dirty="0"/>
            <a:t> for client </a:t>
          </a:r>
          <a:r>
            <a:rPr lang="fr-FR" sz="1800" b="0" i="0" kern="1200" dirty="0" err="1"/>
            <a:t>selection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502188" y="2463663"/>
        <a:ext cx="3730153" cy="554835"/>
      </dsp:txXfrm>
    </dsp:sp>
    <dsp:sp modelId="{134837E2-CCDE-46B4-ABC0-6A92E1A2EE2E}">
      <dsp:nvSpPr>
        <dsp:cNvPr id="0" name=""/>
        <dsp:cNvSpPr/>
      </dsp:nvSpPr>
      <dsp:spPr>
        <a:xfrm>
          <a:off x="243436" y="825663"/>
          <a:ext cx="241490" cy="265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117"/>
              </a:lnTo>
              <a:lnTo>
                <a:pt x="241490" y="2652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484926" y="3183100"/>
          <a:ext cx="3779793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Communicate, work, and get paid.</a:t>
          </a:r>
          <a:endParaRPr lang="fr-FR" sz="1800" kern="1200" dirty="0"/>
        </a:p>
      </dsp:txBody>
      <dsp:txXfrm>
        <a:off x="502188" y="3200362"/>
        <a:ext cx="3745269" cy="554835"/>
      </dsp:txXfrm>
    </dsp:sp>
    <dsp:sp modelId="{38A94C3D-5CA5-4059-847C-EAC146507437}">
      <dsp:nvSpPr>
        <dsp:cNvPr id="0" name=""/>
        <dsp:cNvSpPr/>
      </dsp:nvSpPr>
      <dsp:spPr>
        <a:xfrm>
          <a:off x="4169807" y="274753"/>
          <a:ext cx="3293705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Clients from Your Own Ads Acquisition:</a:t>
          </a:r>
          <a:endParaRPr lang="fr-FR" sz="1800" kern="1200" dirty="0"/>
        </a:p>
      </dsp:txBody>
      <dsp:txXfrm>
        <a:off x="4187069" y="292015"/>
        <a:ext cx="3259181" cy="554835"/>
      </dsp:txXfrm>
    </dsp:sp>
    <dsp:sp modelId="{6A39B716-E61B-4378-A030-1179AE530CF2}">
      <dsp:nvSpPr>
        <dsp:cNvPr id="0" name=""/>
        <dsp:cNvSpPr/>
      </dsp:nvSpPr>
      <dsp:spPr>
        <a:xfrm>
          <a:off x="4453457" y="864112"/>
          <a:ext cx="91440" cy="403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569"/>
              </a:lnTo>
              <a:lnTo>
                <a:pt x="105941" y="4035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559399" y="973002"/>
          <a:ext cx="5452140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Set up marketing.</a:t>
          </a:r>
          <a:endParaRPr lang="fr-FR" sz="1800" kern="1200" dirty="0"/>
        </a:p>
      </dsp:txBody>
      <dsp:txXfrm>
        <a:off x="4576661" y="990264"/>
        <a:ext cx="5417616" cy="554835"/>
      </dsp:txXfrm>
    </dsp:sp>
    <dsp:sp modelId="{BD70FE83-FF88-467B-83BC-253E0FCCE13E}">
      <dsp:nvSpPr>
        <dsp:cNvPr id="0" name=""/>
        <dsp:cNvSpPr/>
      </dsp:nvSpPr>
      <dsp:spPr>
        <a:xfrm>
          <a:off x="4453457" y="864112"/>
          <a:ext cx="91440" cy="1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269"/>
              </a:lnTo>
              <a:lnTo>
                <a:pt x="105941" y="11402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4749-8E1C-45CF-B3DB-95E561D3F2FF}">
      <dsp:nvSpPr>
        <dsp:cNvPr id="0" name=""/>
        <dsp:cNvSpPr/>
      </dsp:nvSpPr>
      <dsp:spPr>
        <a:xfrm>
          <a:off x="4559399" y="1709702"/>
          <a:ext cx="542776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Attract</a:t>
          </a:r>
          <a:r>
            <a:rPr lang="fr-FR" sz="1800" b="0" i="0" kern="1200" dirty="0"/>
            <a:t> clients.</a:t>
          </a:r>
          <a:endParaRPr lang="fr-FR" sz="1800" kern="1200" dirty="0"/>
        </a:p>
      </dsp:txBody>
      <dsp:txXfrm>
        <a:off x="4576661" y="1726964"/>
        <a:ext cx="5393240" cy="554835"/>
      </dsp:txXfrm>
    </dsp:sp>
    <dsp:sp modelId="{524E9882-30CB-4798-931D-EFB91603AE98}">
      <dsp:nvSpPr>
        <dsp:cNvPr id="0" name=""/>
        <dsp:cNvSpPr/>
      </dsp:nvSpPr>
      <dsp:spPr>
        <a:xfrm>
          <a:off x="4453457" y="864112"/>
          <a:ext cx="91440" cy="1876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968"/>
              </a:lnTo>
              <a:lnTo>
                <a:pt x="105941" y="18769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559399" y="2446401"/>
          <a:ext cx="549303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Communicate</a:t>
          </a:r>
          <a:r>
            <a:rPr lang="fr-FR" sz="1800" b="0" i="0" kern="1200" dirty="0"/>
            <a:t>, </a:t>
          </a:r>
          <a:r>
            <a:rPr lang="fr-FR" sz="1800" b="0" i="0" kern="1200" dirty="0" err="1"/>
            <a:t>negotiate</a:t>
          </a:r>
          <a:r>
            <a:rPr lang="fr-FR" sz="1800" b="0" i="0" kern="1200" dirty="0"/>
            <a:t>, and </a:t>
          </a:r>
          <a:r>
            <a:rPr lang="fr-FR" sz="1800" b="0" i="0" kern="1200" dirty="0" err="1"/>
            <a:t>work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4576661" y="2463663"/>
        <a:ext cx="5458513" cy="554835"/>
      </dsp:txXfrm>
    </dsp:sp>
    <dsp:sp modelId="{8054A6B4-A093-46C6-9278-E3EF900B17BE}">
      <dsp:nvSpPr>
        <dsp:cNvPr id="0" name=""/>
        <dsp:cNvSpPr/>
      </dsp:nvSpPr>
      <dsp:spPr>
        <a:xfrm>
          <a:off x="4453457" y="864112"/>
          <a:ext cx="91440" cy="261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3667"/>
              </a:lnTo>
              <a:lnTo>
                <a:pt x="105941" y="2613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3FFE9-FCDC-468F-92C1-01B11FE11AC4}">
      <dsp:nvSpPr>
        <dsp:cNvPr id="0" name=""/>
        <dsp:cNvSpPr/>
      </dsp:nvSpPr>
      <dsp:spPr>
        <a:xfrm>
          <a:off x="4559399" y="3183100"/>
          <a:ext cx="549705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Build relationships and manage payment independently.</a:t>
          </a:r>
          <a:endParaRPr lang="fr-FR" sz="1800" kern="1200" dirty="0"/>
        </a:p>
      </dsp:txBody>
      <dsp:txXfrm>
        <a:off x="4576661" y="3200362"/>
        <a:ext cx="5462530" cy="554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Wide </a:t>
          </a:r>
          <a:r>
            <a:rPr lang="fr-FR" sz="1500" b="0" i="0" kern="1200" dirty="0" err="1"/>
            <a:t>variety</a:t>
          </a:r>
          <a:r>
            <a:rPr lang="fr-FR" sz="1500" b="0" i="0" kern="1200" dirty="0"/>
            <a:t> of </a:t>
          </a:r>
          <a:r>
            <a:rPr lang="fr-FR" sz="1500" b="0" i="0" kern="1200" dirty="0" err="1"/>
            <a:t>projects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Communication challenges.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i="0" kern="1200" dirty="0"/>
            <a:t>Clients </a:t>
          </a:r>
          <a:r>
            <a:rPr lang="fr-FR" sz="2700" b="1" i="0" kern="1200" dirty="0" err="1"/>
            <a:t>from</a:t>
          </a:r>
          <a:r>
            <a:rPr lang="fr-FR" sz="2700" b="1" i="0" kern="1200" dirty="0"/>
            <a:t> </a:t>
          </a:r>
          <a:r>
            <a:rPr lang="fr-FR" sz="2700" b="1" i="0" kern="1200" dirty="0" err="1"/>
            <a:t>Your</a:t>
          </a:r>
          <a:r>
            <a:rPr lang="fr-FR" sz="2700" b="1" i="0" kern="1200" dirty="0"/>
            <a:t> </a:t>
          </a:r>
          <a:r>
            <a:rPr lang="fr-FR" sz="2700" b="1" i="0" kern="1200" dirty="0" err="1"/>
            <a:t>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 err="1"/>
            <a:t>Targeted</a:t>
          </a:r>
          <a:r>
            <a:rPr lang="fr-FR" sz="1500" b="0" i="0" kern="1200" dirty="0"/>
            <a:t> client </a:t>
          </a:r>
          <a:r>
            <a:rPr lang="fr-FR" sz="1500" b="0" i="0" kern="1200" dirty="0" err="1"/>
            <a:t>selection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Initial </a:t>
          </a:r>
          <a:r>
            <a:rPr lang="fr-FR" sz="1500" b="0" i="0" kern="1200" dirty="0" err="1"/>
            <a:t>skepticism</a:t>
          </a:r>
          <a:r>
            <a:rPr lang="en-US" sz="1500" b="0" i="0" kern="1200" dirty="0"/>
            <a:t>.</a:t>
          </a:r>
          <a:endParaRPr lang="fr-FR" sz="1500" kern="1200" dirty="0"/>
        </a:p>
      </dsp:txBody>
      <dsp:txXfrm>
        <a:off x="4986623" y="2907278"/>
        <a:ext cx="3925600" cy="1081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368109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 err="1"/>
            <a:t>Upwork</a:t>
          </a:r>
          <a:r>
            <a:rPr lang="fr-FR" sz="3200" b="1" i="0" kern="1200" dirty="0"/>
            <a:t> </a:t>
          </a:r>
          <a:endParaRPr lang="fr-FR" sz="3200" kern="1200" dirty="0"/>
        </a:p>
      </dsp:txBody>
      <dsp:txXfrm>
        <a:off x="1401769" y="34151"/>
        <a:ext cx="2231181" cy="1081930"/>
      </dsp:txXfrm>
    </dsp:sp>
    <dsp:sp modelId="{3E260B23-A6AA-416A-B9B0-4A24AA465D6E}">
      <dsp:nvSpPr>
        <dsp:cNvPr id="0" name=""/>
        <dsp:cNvSpPr/>
      </dsp:nvSpPr>
      <dsp:spPr>
        <a:xfrm>
          <a:off x="1597960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8693-0F5C-4DCD-A34F-F0DE0C8FC2A6}">
      <dsp:nvSpPr>
        <dsp:cNvPr id="0" name=""/>
        <dsp:cNvSpPr/>
      </dsp:nvSpPr>
      <dsp:spPr>
        <a:xfrm>
          <a:off x="1827810" y="1437054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Upwork handles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dispute resolution.</a:t>
          </a:r>
          <a:endParaRPr lang="fr-FR" sz="1400" kern="1200" dirty="0"/>
        </a:p>
      </dsp:txBody>
      <dsp:txXfrm>
        <a:off x="1861470" y="1470714"/>
        <a:ext cx="1771481" cy="1081930"/>
      </dsp:txXfrm>
    </dsp:sp>
    <dsp:sp modelId="{38A94C3D-5CA5-4059-847C-EAC146507437}">
      <dsp:nvSpPr>
        <dsp:cNvPr id="0" name=""/>
        <dsp:cNvSpPr/>
      </dsp:nvSpPr>
      <dsp:spPr>
        <a:xfrm>
          <a:off x="424123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/>
            <a:t>Clients </a:t>
          </a:r>
          <a:r>
            <a:rPr lang="fr-FR" sz="3200" b="1" i="0" kern="1200" dirty="0" err="1"/>
            <a:t>from</a:t>
          </a:r>
          <a:r>
            <a:rPr lang="fr-FR" sz="3200" b="1" i="0" kern="1200" dirty="0"/>
            <a:t> </a:t>
          </a:r>
          <a:r>
            <a:rPr lang="fr-FR" sz="3200" b="1" i="0" kern="1200" dirty="0" err="1"/>
            <a:t>Your</a:t>
          </a:r>
          <a:r>
            <a:rPr lang="fr-FR" sz="3200" b="1" i="0" kern="1200" dirty="0"/>
            <a:t> </a:t>
          </a:r>
          <a:r>
            <a:rPr lang="fr-FR" sz="3200" b="1" i="0" kern="1200" dirty="0" err="1"/>
            <a:t>Ads</a:t>
          </a:r>
          <a:endParaRPr lang="fr-FR" sz="3200" kern="1200" dirty="0"/>
        </a:p>
      </dsp:txBody>
      <dsp:txXfrm>
        <a:off x="4274896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471087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700937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You manage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</a:t>
          </a:r>
          <a:endParaRPr lang="fr-FR" sz="1400" kern="1200" dirty="0"/>
        </a:p>
      </dsp:txBody>
      <dsp:txXfrm>
        <a:off x="4734597" y="1470714"/>
        <a:ext cx="3922032" cy="1081930"/>
      </dsp:txXfrm>
    </dsp:sp>
    <dsp:sp modelId="{E6230222-F7D4-45BB-8094-765174E9A387}">
      <dsp:nvSpPr>
        <dsp:cNvPr id="0" name=""/>
        <dsp:cNvSpPr/>
      </dsp:nvSpPr>
      <dsp:spPr>
        <a:xfrm>
          <a:off x="4471087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D25C2-B17D-4E4D-99E0-BDE9B5CBCE29}">
      <dsp:nvSpPr>
        <dsp:cNvPr id="0" name=""/>
        <dsp:cNvSpPr/>
      </dsp:nvSpPr>
      <dsp:spPr>
        <a:xfrm>
          <a:off x="4700937" y="2873618"/>
          <a:ext cx="39744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Flexibility in setting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terms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policies.</a:t>
          </a:r>
          <a:endParaRPr lang="fr-FR" sz="1400" kern="1200" dirty="0"/>
        </a:p>
      </dsp:txBody>
      <dsp:txXfrm>
        <a:off x="4734597" y="2907278"/>
        <a:ext cx="3907101" cy="1081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8806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You receive 50 connect tokens upon registration with Upwork </a:t>
          </a:r>
          <a:endParaRPr lang="fr-FR" sz="3000" kern="1200" dirty="0"/>
        </a:p>
      </dsp:txBody>
      <dsp:txXfrm>
        <a:off x="35125" y="323192"/>
        <a:ext cx="9988149" cy="649299"/>
      </dsp:txXfrm>
    </dsp:sp>
    <dsp:sp modelId="{24D76D80-A5A0-458C-81D5-C6551B28A914}">
      <dsp:nvSpPr>
        <dsp:cNvPr id="0" name=""/>
        <dsp:cNvSpPr/>
      </dsp:nvSpPr>
      <dsp:spPr>
        <a:xfrm>
          <a:off x="0" y="1007617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Used for bidding on projects – projects require 8 tokens per bid on average</a:t>
          </a:r>
          <a:endParaRPr lang="fr-F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Can bid on 6 projects in first month with free tokens</a:t>
          </a:r>
          <a:endParaRPr lang="fr-FR" sz="2300" kern="1200" dirty="0"/>
        </a:p>
      </dsp:txBody>
      <dsp:txXfrm>
        <a:off x="0" y="1007617"/>
        <a:ext cx="10058399" cy="791774"/>
      </dsp:txXfrm>
    </dsp:sp>
    <dsp:sp modelId="{B9E5B0A1-339E-4F78-A82D-50EC62F48454}">
      <dsp:nvSpPr>
        <dsp:cNvPr id="0" name=""/>
        <dsp:cNvSpPr/>
      </dsp:nvSpPr>
      <dsp:spPr>
        <a:xfrm>
          <a:off x="0" y="17993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10 Connect token = Rs 66 </a:t>
          </a:r>
          <a:endParaRPr lang="fr-FR" sz="3000" kern="1200" dirty="0"/>
        </a:p>
      </dsp:txBody>
      <dsp:txXfrm>
        <a:off x="35125" y="1834517"/>
        <a:ext cx="9988149" cy="649299"/>
      </dsp:txXfrm>
    </dsp:sp>
    <dsp:sp modelId="{FDA67E1B-BCA9-4192-8BB7-4CC2CA504109}">
      <dsp:nvSpPr>
        <dsp:cNvPr id="0" name=""/>
        <dsp:cNvSpPr/>
      </dsp:nvSpPr>
      <dsp:spPr>
        <a:xfrm>
          <a:off x="0" y="251894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1 bid = Rs 66</a:t>
          </a:r>
          <a:endParaRPr lang="fr-FR" sz="2300" kern="1200" dirty="0"/>
        </a:p>
      </dsp:txBody>
      <dsp:txXfrm>
        <a:off x="0" y="2518942"/>
        <a:ext cx="10058399" cy="496800"/>
      </dsp:txXfrm>
    </dsp:sp>
    <dsp:sp modelId="{07F4A808-2C8B-4C54-8E7F-3EEBEB0823F5}">
      <dsp:nvSpPr>
        <dsp:cNvPr id="0" name=""/>
        <dsp:cNvSpPr/>
      </dsp:nvSpPr>
      <dsp:spPr>
        <a:xfrm>
          <a:off x="0" y="30157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Connect tokens last 1 year</a:t>
          </a:r>
          <a:endParaRPr lang="fr-FR" sz="3000" kern="1200" dirty="0"/>
        </a:p>
      </dsp:txBody>
      <dsp:txXfrm>
        <a:off x="35125" y="3050867"/>
        <a:ext cx="9988149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5249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Your Upwork profile skills and title need to match your bid</a:t>
          </a:r>
          <a:endParaRPr lang="fr-FR" sz="2700" kern="1200" dirty="0"/>
        </a:p>
      </dsp:txBody>
      <dsp:txXfrm>
        <a:off x="31613" y="84105"/>
        <a:ext cx="9995173" cy="584369"/>
      </dsp:txXfrm>
    </dsp:sp>
    <dsp:sp modelId="{5A366BCC-1A09-4AA5-9CEC-CA867D80E834}">
      <dsp:nvSpPr>
        <dsp:cNvPr id="0" name=""/>
        <dsp:cNvSpPr/>
      </dsp:nvSpPr>
      <dsp:spPr>
        <a:xfrm>
          <a:off x="0" y="700087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so keep updating your profile with every bid </a:t>
          </a:r>
          <a:endParaRPr lang="fr-FR" sz="2100" kern="1200" dirty="0"/>
        </a:p>
      </dsp:txBody>
      <dsp:txXfrm>
        <a:off x="0" y="700087"/>
        <a:ext cx="10058399" cy="447120"/>
      </dsp:txXfrm>
    </dsp:sp>
    <dsp:sp modelId="{8DAB8565-8E6D-4A5B-9379-7729D0A5812E}">
      <dsp:nvSpPr>
        <dsp:cNvPr id="0" name=""/>
        <dsp:cNvSpPr/>
      </dsp:nvSpPr>
      <dsp:spPr>
        <a:xfrm>
          <a:off x="0" y="1147207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Set Profile visibility as Public</a:t>
          </a:r>
          <a:endParaRPr lang="fr-FR" sz="2700" kern="1200" dirty="0"/>
        </a:p>
      </dsp:txBody>
      <dsp:txXfrm>
        <a:off x="31613" y="1178820"/>
        <a:ext cx="9995173" cy="584369"/>
      </dsp:txXfrm>
    </dsp:sp>
    <dsp:sp modelId="{554DF69B-60AF-44C3-A0C6-DC70B57CF0EF}">
      <dsp:nvSpPr>
        <dsp:cNvPr id="0" name=""/>
        <dsp:cNvSpPr/>
      </dsp:nvSpPr>
      <dsp:spPr>
        <a:xfrm>
          <a:off x="0" y="187256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Turn on availability on minimum connects/week</a:t>
          </a:r>
          <a:endParaRPr lang="fr-FR" sz="2700" kern="1200" dirty="0"/>
        </a:p>
      </dsp:txBody>
      <dsp:txXfrm>
        <a:off x="31613" y="1904175"/>
        <a:ext cx="9995173" cy="584369"/>
      </dsp:txXfrm>
    </dsp:sp>
    <dsp:sp modelId="{221B786C-59EC-4569-9511-7A4C9AE7E17C}">
      <dsp:nvSpPr>
        <dsp:cNvPr id="0" name=""/>
        <dsp:cNvSpPr/>
      </dsp:nvSpPr>
      <dsp:spPr>
        <a:xfrm>
          <a:off x="0" y="2597917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Add a profile video based on your CV</a:t>
          </a:r>
          <a:endParaRPr lang="fr-FR" sz="2700" kern="1200" dirty="0"/>
        </a:p>
      </dsp:txBody>
      <dsp:txXfrm>
        <a:off x="31613" y="2629530"/>
        <a:ext cx="9995173" cy="584369"/>
      </dsp:txXfrm>
    </dsp:sp>
    <dsp:sp modelId="{A7BD2DFC-DC29-4E9F-82A8-69D1B55150C9}">
      <dsp:nvSpPr>
        <dsp:cNvPr id="0" name=""/>
        <dsp:cNvSpPr/>
      </dsp:nvSpPr>
      <dsp:spPr>
        <a:xfrm>
          <a:off x="0" y="332327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Be ID verified</a:t>
          </a:r>
          <a:endParaRPr lang="fr-FR" sz="2700" kern="1200" dirty="0"/>
        </a:p>
      </dsp:txBody>
      <dsp:txXfrm>
        <a:off x="31613" y="3354885"/>
        <a:ext cx="9995173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7629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Add non-</a:t>
          </a:r>
          <a:r>
            <a:rPr lang="en-GB" sz="4000" kern="1200" dirty="0" err="1"/>
            <a:t>upwork</a:t>
          </a:r>
          <a:r>
            <a:rPr lang="en-GB" sz="4000" kern="1200" dirty="0"/>
            <a:t> testimonials on Upwork, </a:t>
          </a:r>
          <a:endParaRPr lang="fr-FR" sz="4000" kern="1200" dirty="0"/>
        </a:p>
      </dsp:txBody>
      <dsp:txXfrm>
        <a:off x="46834" y="74463"/>
        <a:ext cx="9964731" cy="865732"/>
      </dsp:txXfrm>
    </dsp:sp>
    <dsp:sp modelId="{8E49EAAA-F4AF-4D2E-B4D9-FA1C396EFEEE}">
      <dsp:nvSpPr>
        <dsp:cNvPr id="0" name=""/>
        <dsp:cNvSpPr/>
      </dsp:nvSpPr>
      <dsp:spPr>
        <a:xfrm>
          <a:off x="0" y="987029"/>
          <a:ext cx="10058399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send testimonials requests from Upwork to your client’s email</a:t>
          </a:r>
          <a:endParaRPr lang="fr-FR" sz="3100" kern="1200" dirty="0"/>
        </a:p>
      </dsp:txBody>
      <dsp:txXfrm>
        <a:off x="0" y="987029"/>
        <a:ext cx="10058399" cy="972900"/>
      </dsp:txXfrm>
    </dsp:sp>
    <dsp:sp modelId="{E3CC0B01-4BF6-4423-AC3F-2D540B485E5E}">
      <dsp:nvSpPr>
        <dsp:cNvPr id="0" name=""/>
        <dsp:cNvSpPr/>
      </dsp:nvSpPr>
      <dsp:spPr>
        <a:xfrm>
          <a:off x="0" y="1959930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Everyday, search jobs on Upwork which</a:t>
          </a:r>
          <a:endParaRPr lang="fr-FR" sz="4000" kern="1200" dirty="0"/>
        </a:p>
      </dsp:txBody>
      <dsp:txXfrm>
        <a:off x="46834" y="2006764"/>
        <a:ext cx="9964731" cy="865732"/>
      </dsp:txXfrm>
    </dsp:sp>
    <dsp:sp modelId="{67D67F61-5B69-408A-9403-4FD4E4463A3D}">
      <dsp:nvSpPr>
        <dsp:cNvPr id="0" name=""/>
        <dsp:cNvSpPr/>
      </dsp:nvSpPr>
      <dsp:spPr>
        <a:xfrm>
          <a:off x="0" y="2919330"/>
          <a:ext cx="100583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perfectly match your skillset,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Filter by fewest bids and apply to them </a:t>
          </a:r>
          <a:endParaRPr lang="fr-FR" sz="3100" kern="1200" dirty="0"/>
        </a:p>
      </dsp:txBody>
      <dsp:txXfrm>
        <a:off x="0" y="2919330"/>
        <a:ext cx="10058399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hyperlink" Target="https://joshburns.notion.site/joshburns/Upwork-Cover-Letter-Template-7f2481772e5e4b179a8e8ab4f0b5084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hyperlink" Target="https://joshburns.notion.site/joshburns/Upwork-Cover-Letter-Template-7f2481772e5e4b179a8e8ab4f0b5084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Freelancing on Upwork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06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8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5942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85236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2FC5-97A2-4447-AEFE-64130CE15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148" y="1264588"/>
            <a:ext cx="718285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666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03C2C-9B44-4546-8327-1F4634BC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73" y="1112442"/>
            <a:ext cx="709711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0459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9075A-E791-4607-9B7D-12E41751B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064" y="1207430"/>
            <a:ext cx="724001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 $35/</a:t>
            </a:r>
            <a:r>
              <a:rPr lang="fr-FR" dirty="0" err="1"/>
              <a:t>hr</a:t>
            </a:r>
            <a:r>
              <a:rPr lang="fr-FR" dirty="0"/>
              <a:t> - $44/</a:t>
            </a:r>
            <a:r>
              <a:rPr lang="fr-FR" dirty="0" err="1"/>
              <a:t>hr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478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4674-78F3-45DF-9F39-74486C5EF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070155"/>
            <a:ext cx="4809589" cy="3574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F608E-C3FA-4338-976A-0CD7DCAD7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845734"/>
            <a:ext cx="5326423" cy="40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jobs to </a:t>
            </a:r>
            <a:r>
              <a:rPr lang="fr-FR" dirty="0" err="1"/>
              <a:t>avoid</a:t>
            </a:r>
            <a:r>
              <a:rPr lang="fr-FR" dirty="0"/>
              <a:t>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265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610C4-718D-40B5-B1F9-6D84F4AD494F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33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Cover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Action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8299-F5D8-4AEE-A92F-F2672BD24422}"/>
              </a:ext>
            </a:extLst>
          </p:cNvPr>
          <p:cNvSpPr txBox="1"/>
          <p:nvPr/>
        </p:nvSpPr>
        <p:spPr>
          <a:xfrm>
            <a:off x="6904382" y="6409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Upwork Cover Letter Template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notion.site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B480BA-F4B0-48EC-9693-5BD69B67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Cover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Letter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client]!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about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job. It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grabbed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attention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profile,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I’ve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numerous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[insert job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jobs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5-star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client feedback.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relate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post are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credibility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 about me: [List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accomplishments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qualifications,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anything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 out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List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[Read over the job description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tell the client how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call to action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quick 10-minute introduction call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more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fit. I have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 me know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and I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to alter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for the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[Insert question] [Insert question] [Insert question]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Regards,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Name]</a:t>
            </a:r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3F9FB-5F17-47D6-8B13-EA45EE484049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74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8299-F5D8-4AEE-A92F-F2672BD24422}"/>
              </a:ext>
            </a:extLst>
          </p:cNvPr>
          <p:cNvSpPr txBox="1"/>
          <p:nvPr/>
        </p:nvSpPr>
        <p:spPr>
          <a:xfrm>
            <a:off x="6904382" y="6409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Upwork Cover Letter Template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notion.site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B480BA-F4B0-48EC-9693-5BD69B67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Happens on Upwork’s platform</a:t>
            </a:r>
          </a:p>
          <a:p>
            <a:r>
              <a:rPr lang="en-GB" dirty="0"/>
              <a:t>Dress formally and have a quiet well lit environment</a:t>
            </a:r>
          </a:p>
          <a:p>
            <a:r>
              <a:rPr lang="fr-FR" dirty="0" err="1"/>
              <a:t>Get</a:t>
            </a:r>
            <a:r>
              <a:rPr lang="fr-FR" dirty="0"/>
              <a:t> a good webcam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Ebay</a:t>
            </a:r>
            <a:r>
              <a:rPr lang="fr-FR" dirty="0"/>
              <a:t> or Amazon</a:t>
            </a:r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the interview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elaborate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and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evidance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back up </a:t>
            </a:r>
            <a:r>
              <a:rPr lang="fr-FR" dirty="0" err="1"/>
              <a:t>your</a:t>
            </a:r>
            <a:r>
              <a:rPr lang="fr-FR" dirty="0"/>
              <a:t> claims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proposal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3F9FB-5F17-47D6-8B13-EA45EE484049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03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Freelancing Mindset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78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119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36330"/>
              </p:ext>
            </p:extLst>
          </p:nvPr>
        </p:nvGraphicFramePr>
        <p:xfrm>
          <a:off x="1160888" y="1967967"/>
          <a:ext cx="10058401" cy="400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1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9664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– Admin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38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Connects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9541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3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213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53123-1C5C-4997-B65B-BF2CB3DDC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468" y="2557007"/>
            <a:ext cx="4333460" cy="139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8A19C-2868-4FEC-A401-4D3F99859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603" y="4770664"/>
            <a:ext cx="3365191" cy="17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2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1131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Retrospect</vt:lpstr>
      <vt:lpstr>Freelance Session 1</vt:lpstr>
      <vt:lpstr>Freelancing Mindset</vt:lpstr>
      <vt:lpstr>Best practices for Managing big projects </vt:lpstr>
      <vt:lpstr>Upwork VS. Your Ads  </vt:lpstr>
      <vt:lpstr>Upwork VS. Your Ads - Process</vt:lpstr>
      <vt:lpstr>Upwork VS. Your Ads - Clients</vt:lpstr>
      <vt:lpstr>Upwork VS. Your Ads – Admin work</vt:lpstr>
      <vt:lpstr>Upwork Connects</vt:lpstr>
      <vt:lpstr>Upwork Tips</vt:lpstr>
      <vt:lpstr>Upwork Tips  </vt:lpstr>
      <vt:lpstr>Upwork Tips</vt:lpstr>
      <vt:lpstr>Mauritius Freelance Web devs – Hourly Rate</vt:lpstr>
      <vt:lpstr>Mauritius Freelance Web devs – Hourly Rate</vt:lpstr>
      <vt:lpstr>Mauritius Freelance Web devs – Hourly Rate</vt:lpstr>
      <vt:lpstr>Mauritius Freelance Web devs – Hourly Rate $35/hr - $44/hr</vt:lpstr>
      <vt:lpstr>Upwork jobs to avoid:</vt:lpstr>
      <vt:lpstr>Upwork Cover letter template with Action Item</vt:lpstr>
      <vt:lpstr>Upwork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224</cp:revision>
  <dcterms:created xsi:type="dcterms:W3CDTF">2023-10-11T10:33:30Z</dcterms:created>
  <dcterms:modified xsi:type="dcterms:W3CDTF">2023-10-21T10:20:40Z</dcterms:modified>
</cp:coreProperties>
</file>