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31/10/2023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31/10/2023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31/10/2023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46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31/10/2023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31/10/2023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31/10/2023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31/10/2023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1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31/10/2023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9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31/10/2023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E97FD6-B269-4CD7-A073-512C01108090}" type="datetimeFigureOut">
              <a:rPr lang="fr-FR" smtClean="0"/>
              <a:t>31/10/2023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31/10/2023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E97FD6-B269-4CD7-A073-512C01108090}" type="datetimeFigureOut">
              <a:rPr lang="fr-FR" smtClean="0"/>
              <a:t>31/10/2023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4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youtube.com/watch?v=LdiN8_LEjRo&amp;ab_channel=WhiteboardDevOps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26E3-9877-4393-AD4C-0C3148C76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Azure DevOps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FD575-6AEB-48F0-BE79-428AD0ECB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Set up azure </a:t>
            </a:r>
            <a:r>
              <a:rPr lang="en-GB" dirty="0" err="1"/>
              <a:t>Devops</a:t>
            </a:r>
            <a:r>
              <a:rPr lang="en-GB" dirty="0"/>
              <a:t> </a:t>
            </a:r>
            <a:r>
              <a:rPr lang="en-GB" dirty="0" err="1"/>
              <a:t>bOARD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4D3F7C-EC11-4DCC-94A9-35CE6D42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9AB2AE-6F22-4B8A-89B3-AD8397D35C9A}"/>
              </a:ext>
            </a:extLst>
          </p:cNvPr>
          <p:cNvSpPr txBox="1"/>
          <p:nvPr/>
        </p:nvSpPr>
        <p:spPr>
          <a:xfrm>
            <a:off x="1097280" y="6409081"/>
            <a:ext cx="8877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– Azure DevOps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85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Board – change process type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57C08A-AB1A-42DD-BEA3-69A7BC6A34CA}"/>
              </a:ext>
            </a:extLst>
          </p:cNvPr>
          <p:cNvSpPr txBox="1"/>
          <p:nvPr/>
        </p:nvSpPr>
        <p:spPr>
          <a:xfrm>
            <a:off x="1097280" y="6409081"/>
            <a:ext cx="8877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– Azure DevOps Sessions – Full Stack Web Development</a:t>
            </a:r>
            <a:endParaRPr lang="fr-F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84AEC-AC61-4E5E-898C-F0AD066F9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Azure DevOps Missing Feature and Story Items - YouTube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7CDB4F-2724-4D42-9B83-B671F3D3A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608" y="2709645"/>
            <a:ext cx="1429769" cy="28145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474F6F-BFBE-4A9C-9713-B08CA7B6D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8091" y="2750955"/>
            <a:ext cx="1619351" cy="28476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128618-90EC-4B81-A4EB-DBA370EE22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9779" y="2448618"/>
            <a:ext cx="5866701" cy="116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F49AA6-3FCF-4FD3-87AC-21476F7643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5865" y="4086989"/>
            <a:ext cx="4258038" cy="13135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6B94DD-6BDA-4266-A990-87EF81483E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2664" y="4081514"/>
            <a:ext cx="3002957" cy="109611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87A7F3-C898-47A5-9A89-440129049063}"/>
              </a:ext>
            </a:extLst>
          </p:cNvPr>
          <p:cNvCxnSpPr>
            <a:cxnSpLocks/>
          </p:cNvCxnSpPr>
          <p:nvPr/>
        </p:nvCxnSpPr>
        <p:spPr>
          <a:xfrm>
            <a:off x="2223082" y="3888930"/>
            <a:ext cx="402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A27A00-06B0-4F1A-9479-3B811939926C}"/>
              </a:ext>
            </a:extLst>
          </p:cNvPr>
          <p:cNvCxnSpPr>
            <a:cxnSpLocks/>
          </p:cNvCxnSpPr>
          <p:nvPr/>
        </p:nvCxnSpPr>
        <p:spPr>
          <a:xfrm>
            <a:off x="4065865" y="3137482"/>
            <a:ext cx="321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00F703-4A95-4EAE-9BE0-1575F4BF86EC}"/>
              </a:ext>
            </a:extLst>
          </p:cNvPr>
          <p:cNvCxnSpPr>
            <a:cxnSpLocks/>
          </p:cNvCxnSpPr>
          <p:nvPr/>
        </p:nvCxnSpPr>
        <p:spPr>
          <a:xfrm>
            <a:off x="6123963" y="3808257"/>
            <a:ext cx="0" cy="27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C50F56-E9A3-4135-B4A9-E13DDF95AF7E}"/>
              </a:ext>
            </a:extLst>
          </p:cNvPr>
          <p:cNvCxnSpPr>
            <a:cxnSpLocks/>
          </p:cNvCxnSpPr>
          <p:nvPr/>
        </p:nvCxnSpPr>
        <p:spPr>
          <a:xfrm>
            <a:off x="8388990" y="4781725"/>
            <a:ext cx="302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3524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1499</TotalTime>
  <Words>47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Azure DevOps</vt:lpstr>
      <vt:lpstr>Setting Up Board – change process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Sessions Plan</dc:title>
  <dc:creator>Rishi Gujadhur</dc:creator>
  <cp:lastModifiedBy>Rishi Gujadhur</cp:lastModifiedBy>
  <cp:revision>131</cp:revision>
  <dcterms:created xsi:type="dcterms:W3CDTF">2023-09-24T07:00:32Z</dcterms:created>
  <dcterms:modified xsi:type="dcterms:W3CDTF">2023-10-31T09:52:25Z</dcterms:modified>
</cp:coreProperties>
</file>