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74" r:id="rId5"/>
    <p:sldId id="265" r:id="rId6"/>
    <p:sldId id="275" r:id="rId7"/>
    <p:sldId id="276" r:id="rId8"/>
    <p:sldId id="280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Learning plan of next weeks</a:t>
          </a:r>
          <a:endParaRPr lang="fr-FR" dirty="0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21E506F0-CE01-406F-9095-C570FC7E1346}">
      <dgm:prSet/>
      <dgm:spPr/>
      <dgm:t>
        <a:bodyPr/>
        <a:lstStyle/>
        <a:p>
          <a:r>
            <a:rPr lang="en-GB" dirty="0"/>
            <a:t>Recap</a:t>
          </a:r>
          <a:endParaRPr lang="fr-FR" dirty="0"/>
        </a:p>
      </dgm:t>
    </dgm:pt>
    <dgm:pt modelId="{3CD7AC2B-69E9-404A-A671-1B2F87C084CA}" type="sibTrans" cxnId="{B3A0E0DD-9CBC-4760-ACBD-6C5FDCF1000E}">
      <dgm:prSet/>
      <dgm:spPr/>
      <dgm:t>
        <a:bodyPr/>
        <a:lstStyle/>
        <a:p>
          <a:endParaRPr lang="fr-FR"/>
        </a:p>
      </dgm:t>
    </dgm:pt>
    <dgm:pt modelId="{3220E5BD-6FCE-4BE8-9175-86B89C6059E9}" type="parTrans" cxnId="{B3A0E0DD-9CBC-4760-ACBD-6C5FDCF1000E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 dirty="0"/>
            <a:t>Adding Authentication</a:t>
          </a:r>
          <a:endParaRPr lang="fr-FR" dirty="0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85D3523B-A210-4094-A556-534984F7DD75}" type="pres">
      <dgm:prSet presAssocID="{21E506F0-CE01-406F-9095-C570FC7E13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BDC529-43FA-47B5-B97F-511DCFA46902}" type="pres">
      <dgm:prSet presAssocID="{3CD7AC2B-69E9-404A-A671-1B2F87C084CA}" presName="spacer" presStyleCnt="0"/>
      <dgm:spPr/>
    </dgm:pt>
    <dgm:pt modelId="{E9D0773B-D40D-4383-A82F-C590DA07E551}" type="pres">
      <dgm:prSet presAssocID="{D62C10A6-C602-4C12-B0FC-9C0F535E00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2" destOrd="0" parTransId="{008E4742-F15E-4F68-B4F7-84E1C3C91231}" sibTransId="{6442E014-6973-436F-A9B0-38B4A17BD754}"/>
    <dgm:cxn modelId="{1C4E39C0-D3B4-4866-AAE1-71DB8B0D6C92}" type="presOf" srcId="{21E506F0-CE01-406F-9095-C570FC7E1346}" destId="{85D3523B-A210-4094-A556-534984F7DD75}" srcOrd="0" destOrd="0" presId="urn:microsoft.com/office/officeart/2005/8/layout/vList2"/>
    <dgm:cxn modelId="{B3A0E0DD-9CBC-4760-ACBD-6C5FDCF1000E}" srcId="{76C30ABF-8A6D-4F6B-95E0-421246929C1E}" destId="{21E506F0-CE01-406F-9095-C570FC7E1346}" srcOrd="1" destOrd="0" parTransId="{3220E5BD-6FCE-4BE8-9175-86B89C6059E9}" sibTransId="{3CD7AC2B-69E9-404A-A671-1B2F87C084C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FC0E6EB9-902B-4DC0-956F-A78624F9212B}" type="presParOf" srcId="{3C7D40A0-C208-4B0E-8A58-982B43EA604D}" destId="{85D3523B-A210-4094-A556-534984F7DD75}" srcOrd="2" destOrd="0" presId="urn:microsoft.com/office/officeart/2005/8/layout/vList2"/>
    <dgm:cxn modelId="{5C8E6E20-768D-40B4-A2F3-FD8EB9833274}" type="presParOf" srcId="{3C7D40A0-C208-4B0E-8A58-982B43EA604D}" destId="{B8BDC529-43FA-47B5-B97F-511DCFA46902}" srcOrd="3" destOrd="0" presId="urn:microsoft.com/office/officeart/2005/8/layout/vList2"/>
    <dgm:cxn modelId="{456C2A64-3A70-4D1A-BA25-C8A9353C6BF2}" type="presParOf" srcId="{3C7D40A0-C208-4B0E-8A58-982B43EA604D}" destId="{E9D0773B-D40D-4383-A82F-C590DA07E5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Add</a:t>
          </a:r>
          <a:r>
            <a:rPr lang="fr-FR" dirty="0"/>
            <a:t> Login </a:t>
          </a:r>
          <a:r>
            <a:rPr lang="fr-FR" dirty="0" err="1"/>
            <a:t>method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/>
            <a:t>[HttpPost("login")]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1B620979-05D2-4F1C-96F7-BC05BD668736}">
      <dgm:prSet/>
      <dgm:spPr/>
      <dgm:t>
        <a:bodyPr/>
        <a:lstStyle/>
        <a:p>
          <a:r>
            <a:rPr lang="en-US" b="0" i="1"/>
            <a:t>public</a:t>
          </a:r>
          <a:r>
            <a:rPr lang="en-US" b="0"/>
            <a:t> </a:t>
          </a:r>
          <a:r>
            <a:rPr lang="en-US" b="0" i="1"/>
            <a:t>async</a:t>
          </a:r>
          <a:r>
            <a:rPr lang="en-US" b="0"/>
            <a:t> Task&lt;ActionResult&lt;User&gt;&gt; </a:t>
          </a:r>
          <a:r>
            <a:rPr lang="en-US" b="0" i="1"/>
            <a:t>Login</a:t>
          </a:r>
          <a:r>
            <a:rPr lang="en-US" b="0"/>
            <a:t>(</a:t>
          </a:r>
          <a:r>
            <a:rPr lang="en-US" b="0" i="1"/>
            <a:t>string</a:t>
          </a:r>
          <a:r>
            <a:rPr lang="en-US" b="0"/>
            <a:t> username, </a:t>
          </a:r>
          <a:r>
            <a:rPr lang="en-US" b="0" i="1"/>
            <a:t>string</a:t>
          </a:r>
          <a:r>
            <a:rPr lang="en-US" b="0"/>
            <a:t> password)</a:t>
          </a:r>
        </a:p>
      </dgm:t>
    </dgm:pt>
    <dgm:pt modelId="{150B9B2E-EFFD-4B69-82A5-A96348C19A37}" type="sibTrans" cxnId="{9ADD5056-EF48-4E19-A0E7-723AA8B1000A}">
      <dgm:prSet/>
      <dgm:spPr/>
      <dgm:t>
        <a:bodyPr/>
        <a:lstStyle/>
        <a:p>
          <a:endParaRPr lang="fr-FR"/>
        </a:p>
      </dgm:t>
    </dgm:pt>
    <dgm:pt modelId="{D33DAD35-7698-44A4-9487-E7C411A55389}" type="parTrans" cxnId="{9ADD5056-EF48-4E19-A0E7-723AA8B1000A}">
      <dgm:prSet/>
      <dgm:spPr/>
      <dgm:t>
        <a:bodyPr/>
        <a:lstStyle/>
        <a:p>
          <a:endParaRPr lang="fr-FR"/>
        </a:p>
      </dgm:t>
    </dgm:pt>
    <dgm:pt modelId="{47F89913-D205-4909-AA2F-21EC8F9D3507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F1160BC6-85DC-4A04-A5CE-22673A6A2210}" type="sibTrans" cxnId="{2D93B451-CE20-46BC-A949-0AE2C1B55E3C}">
      <dgm:prSet/>
      <dgm:spPr/>
      <dgm:t>
        <a:bodyPr/>
        <a:lstStyle/>
        <a:p>
          <a:endParaRPr lang="fr-FR"/>
        </a:p>
      </dgm:t>
    </dgm:pt>
    <dgm:pt modelId="{1C884D96-5EF7-48EF-B44C-212C47606385}" type="parTrans" cxnId="{2D93B451-CE20-46BC-A949-0AE2C1B55E3C}">
      <dgm:prSet/>
      <dgm:spPr/>
      <dgm:t>
        <a:bodyPr/>
        <a:lstStyle/>
        <a:p>
          <a:endParaRPr lang="fr-FR"/>
        </a:p>
      </dgm:t>
    </dgm:pt>
    <dgm:pt modelId="{A1D05D07-7DE7-4032-A10F-EB9C35724D8D}">
      <dgm:prSet/>
      <dgm:spPr/>
      <dgm:t>
        <a:bodyPr/>
        <a:lstStyle/>
        <a:p>
          <a:r>
            <a:rPr lang="fr-FR" b="0" i="1" dirty="0"/>
            <a:t>var</a:t>
          </a:r>
          <a:r>
            <a:rPr lang="fr-FR" b="0" dirty="0"/>
            <a:t> user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FindByNameAsync</a:t>
          </a:r>
          <a:r>
            <a:rPr lang="fr-FR" b="0" dirty="0"/>
            <a:t>(</a:t>
          </a:r>
          <a:r>
            <a:rPr lang="fr-FR" b="0" i="1" dirty="0" err="1"/>
            <a:t>username</a:t>
          </a:r>
          <a:r>
            <a:rPr lang="fr-FR" b="0" dirty="0"/>
            <a:t>);</a:t>
          </a:r>
        </a:p>
      </dgm:t>
    </dgm:pt>
    <dgm:pt modelId="{D01988AC-885B-48DC-9370-A76CBA473F40}" type="sibTrans" cxnId="{219401E9-9EC1-4E8A-B8BC-6EC8B3DC0440}">
      <dgm:prSet/>
      <dgm:spPr/>
      <dgm:t>
        <a:bodyPr/>
        <a:lstStyle/>
        <a:p>
          <a:endParaRPr lang="fr-FR"/>
        </a:p>
      </dgm:t>
    </dgm:pt>
    <dgm:pt modelId="{36C9B80E-0D08-4382-8C64-49B73DC7A72A}" type="parTrans" cxnId="{219401E9-9EC1-4E8A-B8BC-6EC8B3DC0440}">
      <dgm:prSet/>
      <dgm:spPr/>
      <dgm:t>
        <a:bodyPr/>
        <a:lstStyle/>
        <a:p>
          <a:endParaRPr lang="fr-FR"/>
        </a:p>
      </dgm:t>
    </dgm:pt>
    <dgm:pt modelId="{3E828000-8F80-4E80-B64D-10020E731BE9}">
      <dgm:prSet/>
      <dgm:spPr/>
      <dgm:t>
        <a:bodyPr/>
        <a:lstStyle/>
        <a:p>
          <a:r>
            <a:rPr lang="fr-FR" b="0" i="1" dirty="0"/>
            <a:t>if</a:t>
          </a:r>
          <a:r>
            <a:rPr lang="fr-FR" b="0" dirty="0"/>
            <a:t> (</a:t>
          </a:r>
          <a:r>
            <a:rPr lang="fr-FR" b="0" i="1" dirty="0"/>
            <a:t>user</a:t>
          </a:r>
          <a:r>
            <a:rPr lang="fr-FR" b="0" dirty="0"/>
            <a:t> </a:t>
          </a:r>
          <a:r>
            <a:rPr lang="fr-FR" b="0" i="1" dirty="0"/>
            <a:t>==</a:t>
          </a:r>
          <a:r>
            <a:rPr lang="fr-FR" b="0" dirty="0"/>
            <a:t> </a:t>
          </a:r>
          <a:r>
            <a:rPr lang="fr-FR" b="0" dirty="0" err="1"/>
            <a:t>null</a:t>
          </a:r>
          <a:r>
            <a:rPr lang="fr-FR" b="0" dirty="0"/>
            <a:t> </a:t>
          </a:r>
          <a:r>
            <a:rPr lang="fr-FR" b="0" i="1" dirty="0"/>
            <a:t>||</a:t>
          </a:r>
          <a:r>
            <a:rPr lang="fr-FR" b="0" dirty="0"/>
            <a:t> </a:t>
          </a:r>
          <a:r>
            <a:rPr lang="fr-FR" b="0" i="1" dirty="0"/>
            <a:t>!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CheckPasswordAsync</a:t>
          </a:r>
          <a:r>
            <a:rPr lang="fr-FR" b="0" dirty="0"/>
            <a:t>(</a:t>
          </a:r>
          <a:r>
            <a:rPr lang="fr-FR" b="0" i="1" dirty="0"/>
            <a:t>user</a:t>
          </a:r>
          <a:r>
            <a:rPr lang="fr-FR" b="0" dirty="0"/>
            <a:t>, </a:t>
          </a:r>
          <a:r>
            <a:rPr lang="fr-FR" b="0" i="1" dirty="0" err="1"/>
            <a:t>password</a:t>
          </a:r>
          <a:r>
            <a:rPr lang="fr-FR" b="0" dirty="0"/>
            <a:t>))</a:t>
          </a:r>
        </a:p>
      </dgm:t>
    </dgm:pt>
    <dgm:pt modelId="{CE2BC371-C322-4A47-A553-9519A634F166}" type="sibTrans" cxnId="{3D9F1DF2-FBF7-4114-B663-48BA85E0E281}">
      <dgm:prSet/>
      <dgm:spPr/>
      <dgm:t>
        <a:bodyPr/>
        <a:lstStyle/>
        <a:p>
          <a:endParaRPr lang="fr-FR"/>
        </a:p>
      </dgm:t>
    </dgm:pt>
    <dgm:pt modelId="{292C1E55-37BF-48B8-913A-0DB0630C2F3B}" type="parTrans" cxnId="{3D9F1DF2-FBF7-4114-B663-48BA85E0E281}">
      <dgm:prSet/>
      <dgm:spPr/>
      <dgm:t>
        <a:bodyPr/>
        <a:lstStyle/>
        <a:p>
          <a:endParaRPr lang="fr-FR"/>
        </a:p>
      </dgm:t>
    </dgm:pt>
    <dgm:pt modelId="{A74EE332-E57A-4B9A-A5CB-63DC22A3DCA5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76EE0D72-764B-4A34-84CA-71FAA24DCEBC}" type="sibTrans" cxnId="{1F362FAC-F9C8-438B-9496-E50484280AB3}">
      <dgm:prSet/>
      <dgm:spPr/>
      <dgm:t>
        <a:bodyPr/>
        <a:lstStyle/>
        <a:p>
          <a:endParaRPr lang="fr-FR"/>
        </a:p>
      </dgm:t>
    </dgm:pt>
    <dgm:pt modelId="{93588DAF-6CA7-4381-95C5-D1D1A0CEF0A4}" type="parTrans" cxnId="{1F362FAC-F9C8-438B-9496-E50484280AB3}">
      <dgm:prSet/>
      <dgm:spPr/>
      <dgm:t>
        <a:bodyPr/>
        <a:lstStyle/>
        <a:p>
          <a:endParaRPr lang="fr-FR"/>
        </a:p>
      </dgm:t>
    </dgm:pt>
    <dgm:pt modelId="{C79D9271-B28B-4E29-A064-0E8AABAA76F9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</a:t>
          </a:r>
          <a:r>
            <a:rPr lang="fr-FR" b="0" i="1" dirty="0" err="1"/>
            <a:t>Unauthorized</a:t>
          </a:r>
          <a:r>
            <a:rPr lang="fr-FR" b="0" dirty="0"/>
            <a:t>();</a:t>
          </a:r>
        </a:p>
      </dgm:t>
    </dgm:pt>
    <dgm:pt modelId="{E1D65E1E-254C-456F-A3DC-E5BA7A457B68}" type="sibTrans" cxnId="{1F74825B-4FE1-4F74-B4DE-75F60ECF0661}">
      <dgm:prSet/>
      <dgm:spPr/>
      <dgm:t>
        <a:bodyPr/>
        <a:lstStyle/>
        <a:p>
          <a:endParaRPr lang="fr-FR"/>
        </a:p>
      </dgm:t>
    </dgm:pt>
    <dgm:pt modelId="{14D368B7-03CC-4AD4-B3D5-F97A1437A419}" type="parTrans" cxnId="{1F74825B-4FE1-4F74-B4DE-75F60ECF0661}">
      <dgm:prSet/>
      <dgm:spPr/>
      <dgm:t>
        <a:bodyPr/>
        <a:lstStyle/>
        <a:p>
          <a:endParaRPr lang="fr-FR"/>
        </a:p>
      </dgm:t>
    </dgm:pt>
    <dgm:pt modelId="{F252C5FC-C8FE-4D4C-B9A0-CAFAB24097BE}">
      <dgm:prSet/>
      <dgm:spPr/>
      <dgm:t>
        <a:bodyPr/>
        <a:lstStyle/>
        <a:p>
          <a:r>
            <a:rPr lang="fr-FR" b="0" dirty="0"/>
            <a:t>}</a:t>
          </a:r>
        </a:p>
      </dgm:t>
    </dgm:pt>
    <dgm:pt modelId="{F236B5D3-5F00-4DD3-8A4A-93D76AA81B82}" type="sibTrans" cxnId="{2744A8B6-E3C9-4527-910F-DAD38A6E0B38}">
      <dgm:prSet/>
      <dgm:spPr/>
      <dgm:t>
        <a:bodyPr/>
        <a:lstStyle/>
        <a:p>
          <a:endParaRPr lang="fr-FR"/>
        </a:p>
      </dgm:t>
    </dgm:pt>
    <dgm:pt modelId="{A752E9D0-2A81-4A1F-A458-CFE817B066FC}" type="parTrans" cxnId="{2744A8B6-E3C9-4527-910F-DAD38A6E0B38}">
      <dgm:prSet/>
      <dgm:spPr/>
      <dgm:t>
        <a:bodyPr/>
        <a:lstStyle/>
        <a:p>
          <a:endParaRPr lang="fr-FR"/>
        </a:p>
      </dgm:t>
    </dgm:pt>
    <dgm:pt modelId="{F8480576-FA60-4CFF-AAED-ACA81CF79E4E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</a:t>
          </a:r>
          <a:r>
            <a:rPr lang="fr-FR" b="0" i="1" dirty="0"/>
            <a:t>user</a:t>
          </a:r>
          <a:r>
            <a:rPr lang="fr-FR" b="0" dirty="0"/>
            <a:t>;</a:t>
          </a:r>
        </a:p>
      </dgm:t>
    </dgm:pt>
    <dgm:pt modelId="{4F7EC3F6-3ABA-4DC3-BC22-E5B4AB199115}" type="sibTrans" cxnId="{61377DA0-A64C-477C-A7F6-9B8F61C212AC}">
      <dgm:prSet/>
      <dgm:spPr/>
      <dgm:t>
        <a:bodyPr/>
        <a:lstStyle/>
        <a:p>
          <a:endParaRPr lang="fr-FR"/>
        </a:p>
      </dgm:t>
    </dgm:pt>
    <dgm:pt modelId="{27031F9E-FDFB-4055-A3F0-380192315639}" type="parTrans" cxnId="{61377DA0-A64C-477C-A7F6-9B8F61C212AC}">
      <dgm:prSet/>
      <dgm:spPr/>
      <dgm:t>
        <a:bodyPr/>
        <a:lstStyle/>
        <a:p>
          <a:endParaRPr lang="fr-FR"/>
        </a:p>
      </dgm:t>
    </dgm:pt>
    <dgm:pt modelId="{19C7487E-1173-43CB-907D-872F5B89AD4E}">
      <dgm:prSet/>
      <dgm:spPr/>
      <dgm:t>
        <a:bodyPr/>
        <a:lstStyle/>
        <a:p>
          <a:r>
            <a:rPr lang="fr-FR" b="0" dirty="0"/>
            <a:t>}</a:t>
          </a:r>
        </a:p>
      </dgm:t>
    </dgm:pt>
    <dgm:pt modelId="{B3987027-C2DE-42BF-B37B-FCE89C4F3B6E}" type="sibTrans" cxnId="{5C9D312D-B2F5-4740-AE20-9F77B395505F}">
      <dgm:prSet/>
      <dgm:spPr/>
      <dgm:t>
        <a:bodyPr/>
        <a:lstStyle/>
        <a:p>
          <a:endParaRPr lang="fr-FR"/>
        </a:p>
      </dgm:t>
    </dgm:pt>
    <dgm:pt modelId="{84C8C543-841D-4763-A8FF-22140BB0FF51}" type="parTrans" cxnId="{5C9D312D-B2F5-4740-AE20-9F77B395505F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F70B2D11-3D20-4152-AC9E-4C1C0F0C1ADB}" type="presOf" srcId="{19C7487E-1173-43CB-907D-872F5B89AD4E}" destId="{B531C758-8D7E-4D4B-BF50-800E4555E1F5}" srcOrd="0" destOrd="9" presId="urn:microsoft.com/office/officeart/2005/8/layout/vList2"/>
    <dgm:cxn modelId="{AE8ABB1B-3D87-4A4D-BF11-F066C2D00D65}" type="presOf" srcId="{1B620979-05D2-4F1C-96F7-BC05BD668736}" destId="{B531C758-8D7E-4D4B-BF50-800E4555E1F5}" srcOrd="0" destOrd="1" presId="urn:microsoft.com/office/officeart/2005/8/layout/vList2"/>
    <dgm:cxn modelId="{18B2941F-3A00-4B5F-AA86-55DA313C8AD2}" type="presOf" srcId="{C79D9271-B28B-4E29-A064-0E8AABAA76F9}" destId="{B531C758-8D7E-4D4B-BF50-800E4555E1F5}" srcOrd="0" destOrd="6" presId="urn:microsoft.com/office/officeart/2005/8/layout/vList2"/>
    <dgm:cxn modelId="{5C9D312D-B2F5-4740-AE20-9F77B395505F}" srcId="{91299E5B-40E7-4615-900B-96DB7F9E5EBF}" destId="{19C7487E-1173-43CB-907D-872F5B89AD4E}" srcOrd="3" destOrd="0" parTransId="{84C8C543-841D-4763-A8FF-22140BB0FF51}" sibTransId="{B3987027-C2DE-42BF-B37B-FCE89C4F3B6E}"/>
    <dgm:cxn modelId="{C3497436-C934-41ED-8F29-4558E6F5DC3A}" type="presOf" srcId="{F252C5FC-C8FE-4D4C-B9A0-CAFAB24097BE}" destId="{B531C758-8D7E-4D4B-BF50-800E4555E1F5}" srcOrd="0" destOrd="7" presId="urn:microsoft.com/office/officeart/2005/8/layout/vList2"/>
    <dgm:cxn modelId="{1F74825B-4FE1-4F74-B4DE-75F60ECF0661}" srcId="{A74EE332-E57A-4B9A-A5CB-63DC22A3DCA5}" destId="{C79D9271-B28B-4E29-A064-0E8AABAA76F9}" srcOrd="0" destOrd="0" parTransId="{14D368B7-03CC-4AD4-B3D5-F97A1437A419}" sibTransId="{E1D65E1E-254C-456F-A3DC-E5BA7A457B68}"/>
    <dgm:cxn modelId="{46E74942-2F67-4419-A2D5-D95B8D509746}" type="presOf" srcId="{F8480576-FA60-4CFF-AAED-ACA81CF79E4E}" destId="{B531C758-8D7E-4D4B-BF50-800E4555E1F5}" srcOrd="0" destOrd="8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EA8EAB51-9323-4634-842E-D7C842A2762D}" type="presOf" srcId="{A1D05D07-7DE7-4032-A10F-EB9C35724D8D}" destId="{B531C758-8D7E-4D4B-BF50-800E4555E1F5}" srcOrd="0" destOrd="3" presId="urn:microsoft.com/office/officeart/2005/8/layout/vList2"/>
    <dgm:cxn modelId="{2D93B451-CE20-46BC-A949-0AE2C1B55E3C}" srcId="{91299E5B-40E7-4615-900B-96DB7F9E5EBF}" destId="{47F89913-D205-4909-AA2F-21EC8F9D3507}" srcOrd="2" destOrd="0" parTransId="{1C884D96-5EF7-48EF-B44C-212C47606385}" sibTransId="{F1160BC6-85DC-4A04-A5CE-22673A6A2210}"/>
    <dgm:cxn modelId="{9ADD5056-EF48-4E19-A0E7-723AA8B1000A}" srcId="{91299E5B-40E7-4615-900B-96DB7F9E5EBF}" destId="{1B620979-05D2-4F1C-96F7-BC05BD668736}" srcOrd="1" destOrd="0" parTransId="{D33DAD35-7698-44A4-9487-E7C411A55389}" sibTransId="{150B9B2E-EFFD-4B69-82A5-A96348C19A37}"/>
    <dgm:cxn modelId="{86223A7F-A728-488D-AAC3-A51C4D0E4F14}" type="presOf" srcId="{A74EE332-E57A-4B9A-A5CB-63DC22A3DCA5}" destId="{B531C758-8D7E-4D4B-BF50-800E4555E1F5}" srcOrd="0" destOrd="5" presId="urn:microsoft.com/office/officeart/2005/8/layout/vList2"/>
    <dgm:cxn modelId="{61377DA0-A64C-477C-A7F6-9B8F61C212AC}" srcId="{47F89913-D205-4909-AA2F-21EC8F9D3507}" destId="{F8480576-FA60-4CFF-AAED-ACA81CF79E4E}" srcOrd="1" destOrd="0" parTransId="{27031F9E-FDFB-4055-A3F0-380192315639}" sibTransId="{4F7EC3F6-3ABA-4DC3-BC22-E5B4AB199115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1F362FAC-F9C8-438B-9496-E50484280AB3}" srcId="{A1D05D07-7DE7-4032-A10F-EB9C35724D8D}" destId="{A74EE332-E57A-4B9A-A5CB-63DC22A3DCA5}" srcOrd="1" destOrd="0" parTransId="{93588DAF-6CA7-4381-95C5-D1D1A0CEF0A4}" sibTransId="{76EE0D72-764B-4A34-84CA-71FAA24DCEBC}"/>
    <dgm:cxn modelId="{2744A8B6-E3C9-4527-910F-DAD38A6E0B38}" srcId="{A1D05D07-7DE7-4032-A10F-EB9C35724D8D}" destId="{F252C5FC-C8FE-4D4C-B9A0-CAFAB24097BE}" srcOrd="2" destOrd="0" parTransId="{A752E9D0-2A81-4A1F-A458-CFE817B066FC}" sibTransId="{F236B5D3-5F00-4DD3-8A4A-93D76AA81B82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DCCA4DA-1D56-42CD-BC4F-E091D00D0619}" type="presOf" srcId="{3E828000-8F80-4E80-B64D-10020E731BE9}" destId="{B531C758-8D7E-4D4B-BF50-800E4555E1F5}" srcOrd="0" destOrd="4" presId="urn:microsoft.com/office/officeart/2005/8/layout/vList2"/>
    <dgm:cxn modelId="{8159C3E8-6ECA-46DC-929E-8CBF4A1E523D}" type="presOf" srcId="{47F89913-D205-4909-AA2F-21EC8F9D3507}" destId="{B531C758-8D7E-4D4B-BF50-800E4555E1F5}" srcOrd="0" destOrd="2" presId="urn:microsoft.com/office/officeart/2005/8/layout/vList2"/>
    <dgm:cxn modelId="{219401E9-9EC1-4E8A-B8BC-6EC8B3DC0440}" srcId="{47F89913-D205-4909-AA2F-21EC8F9D3507}" destId="{A1D05D07-7DE7-4032-A10F-EB9C35724D8D}" srcOrd="0" destOrd="0" parTransId="{36C9B80E-0D08-4382-8C64-49B73DC7A72A}" sibTransId="{D01988AC-885B-48DC-9370-A76CBA473F4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3D9F1DF2-FBF7-4114-B663-48BA85E0E281}" srcId="{A1D05D07-7DE7-4032-A10F-EB9C35724D8D}" destId="{3E828000-8F80-4E80-B64D-10020E731BE9}" srcOrd="0" destOrd="0" parTransId="{292C1E55-37BF-48B8-913A-0DB0630C2F3B}" sibTransId="{CE2BC371-C322-4A47-A553-9519A634F166}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Register</a:t>
          </a:r>
          <a:r>
            <a:rPr lang="fr-FR" dirty="0"/>
            <a:t> </a:t>
          </a:r>
          <a:r>
            <a:rPr lang="fr-FR" dirty="0" err="1"/>
            <a:t>method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fr-FR" b="0"/>
            <a:t>[HttpPost("register")]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82A3D40-EBAF-41C0-B9B2-31C25B235509}">
      <dgm:prSet/>
      <dgm:spPr/>
      <dgm:t>
        <a:bodyPr/>
        <a:lstStyle/>
        <a:p>
          <a:pPr>
            <a:buNone/>
          </a:pPr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i="1" dirty="0" err="1"/>
            <a:t>async</a:t>
          </a:r>
          <a:r>
            <a:rPr lang="fr-FR" b="0" dirty="0"/>
            <a:t> </a:t>
          </a:r>
          <a:r>
            <a:rPr lang="fr-FR" b="0" dirty="0" err="1"/>
            <a:t>Task</a:t>
          </a:r>
          <a:r>
            <a:rPr lang="fr-FR" b="0" dirty="0"/>
            <a:t>&lt;</a:t>
          </a:r>
          <a:r>
            <a:rPr lang="fr-FR" b="0" dirty="0" err="1"/>
            <a:t>ActionResult</a:t>
          </a:r>
          <a:r>
            <a:rPr lang="fr-FR" b="0" dirty="0"/>
            <a:t>&gt; </a:t>
          </a:r>
          <a:r>
            <a:rPr lang="fr-FR" b="0" i="1" dirty="0" err="1"/>
            <a:t>Register</a:t>
          </a:r>
          <a:r>
            <a:rPr lang="fr-FR" b="0" dirty="0"/>
            <a:t>(</a:t>
          </a:r>
          <a:r>
            <a:rPr lang="fr-FR" b="0" i="1" dirty="0"/>
            <a:t>string</a:t>
          </a:r>
          <a:r>
            <a:rPr lang="fr-FR" b="0" dirty="0"/>
            <a:t> </a:t>
          </a:r>
          <a:r>
            <a:rPr lang="fr-FR" b="0" dirty="0" err="1"/>
            <a:t>username</a:t>
          </a:r>
          <a:r>
            <a:rPr lang="fr-FR" b="0" dirty="0"/>
            <a:t>, </a:t>
          </a:r>
          <a:r>
            <a:rPr lang="fr-FR" b="0" i="1" dirty="0"/>
            <a:t>string</a:t>
          </a:r>
          <a:r>
            <a:rPr lang="fr-FR" b="0" dirty="0"/>
            <a:t> email, </a:t>
          </a:r>
          <a:r>
            <a:rPr lang="fr-FR" b="0" i="1" dirty="0"/>
            <a:t>string</a:t>
          </a:r>
          <a:r>
            <a:rPr lang="fr-FR" b="0" dirty="0"/>
            <a:t> </a:t>
          </a:r>
          <a:r>
            <a:rPr lang="fr-FR" b="0" dirty="0" err="1"/>
            <a:t>password</a:t>
          </a:r>
          <a:r>
            <a:rPr lang="fr-FR" b="0" dirty="0"/>
            <a:t>)</a:t>
          </a:r>
        </a:p>
      </dgm:t>
    </dgm:pt>
    <dgm:pt modelId="{3E85B0F4-B292-4C46-8AAE-87CCECAD2014}" type="parTrans" cxnId="{F6CABEF7-AC8E-444E-B5D0-0B9A19BC55B0}">
      <dgm:prSet/>
      <dgm:spPr/>
      <dgm:t>
        <a:bodyPr/>
        <a:lstStyle/>
        <a:p>
          <a:endParaRPr lang="fr-FR"/>
        </a:p>
      </dgm:t>
    </dgm:pt>
    <dgm:pt modelId="{52622166-7A7A-4236-A3F7-3F8A6B0E851D}" type="sibTrans" cxnId="{F6CABEF7-AC8E-444E-B5D0-0B9A19BC55B0}">
      <dgm:prSet/>
      <dgm:spPr/>
      <dgm:t>
        <a:bodyPr/>
        <a:lstStyle/>
        <a:p>
          <a:endParaRPr lang="fr-FR"/>
        </a:p>
      </dgm:t>
    </dgm:pt>
    <dgm:pt modelId="{4774A83E-5930-4A9B-9742-753F366849E9}">
      <dgm:prSet/>
      <dgm:spPr/>
      <dgm:t>
        <a:bodyPr/>
        <a:lstStyle/>
        <a:p>
          <a:pPr>
            <a:buNone/>
          </a:pPr>
          <a:r>
            <a:rPr lang="fr-FR" b="0"/>
            <a:t>{</a:t>
          </a:r>
        </a:p>
      </dgm:t>
    </dgm:pt>
    <dgm:pt modelId="{E9E45757-7F8B-4E80-B095-30DF56F70EDE}" type="parTrans" cxnId="{257B9D5C-73D2-4BE1-9BAA-A26ABA3FAFB0}">
      <dgm:prSet/>
      <dgm:spPr/>
      <dgm:t>
        <a:bodyPr/>
        <a:lstStyle/>
        <a:p>
          <a:endParaRPr lang="fr-FR"/>
        </a:p>
      </dgm:t>
    </dgm:pt>
    <dgm:pt modelId="{6FF46E3D-C160-42CC-8567-830B40768E21}" type="sibTrans" cxnId="{257B9D5C-73D2-4BE1-9BAA-A26ABA3FAFB0}">
      <dgm:prSet/>
      <dgm:spPr/>
      <dgm:t>
        <a:bodyPr/>
        <a:lstStyle/>
        <a:p>
          <a:endParaRPr lang="fr-FR"/>
        </a:p>
      </dgm:t>
    </dgm:pt>
    <dgm:pt modelId="{F1ABDE9A-04B9-4935-9E87-ACD90C96132B}">
      <dgm:prSet/>
      <dgm:spPr/>
      <dgm:t>
        <a:bodyPr/>
        <a:lstStyle/>
        <a:p>
          <a:pPr>
            <a:buNone/>
          </a:pPr>
          <a:r>
            <a:rPr lang="fr-FR" b="0" i="1" dirty="0"/>
            <a:t>	var</a:t>
          </a:r>
          <a:r>
            <a:rPr lang="fr-FR" b="0" dirty="0"/>
            <a:t> user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new</a:t>
          </a:r>
          <a:r>
            <a:rPr lang="fr-FR" b="0" dirty="0"/>
            <a:t> User</a:t>
          </a:r>
        </a:p>
      </dgm:t>
    </dgm:pt>
    <dgm:pt modelId="{B0ECB294-9376-419B-9766-1EBA1482E0BF}" type="parTrans" cxnId="{9B5E7080-09EF-4998-8FBA-822874AFB277}">
      <dgm:prSet/>
      <dgm:spPr/>
      <dgm:t>
        <a:bodyPr/>
        <a:lstStyle/>
        <a:p>
          <a:endParaRPr lang="fr-FR"/>
        </a:p>
      </dgm:t>
    </dgm:pt>
    <dgm:pt modelId="{C1F62A30-AA2F-4795-93EE-14576CBF7C8D}" type="sibTrans" cxnId="{9B5E7080-09EF-4998-8FBA-822874AFB277}">
      <dgm:prSet/>
      <dgm:spPr/>
      <dgm:t>
        <a:bodyPr/>
        <a:lstStyle/>
        <a:p>
          <a:endParaRPr lang="fr-FR"/>
        </a:p>
      </dgm:t>
    </dgm:pt>
    <dgm:pt modelId="{9A540555-DEEA-4B99-8054-FE64E066CBD2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08D1A4C9-C13A-4256-97B5-D83642C6CF1F}" type="parTrans" cxnId="{C6444097-7A22-404E-A070-F1B70A7E5D50}">
      <dgm:prSet/>
      <dgm:spPr/>
      <dgm:t>
        <a:bodyPr/>
        <a:lstStyle/>
        <a:p>
          <a:endParaRPr lang="fr-FR"/>
        </a:p>
      </dgm:t>
    </dgm:pt>
    <dgm:pt modelId="{1AA6D723-1323-4337-ABC2-DDAE53CA3F00}" type="sibTrans" cxnId="{C6444097-7A22-404E-A070-F1B70A7E5D50}">
      <dgm:prSet/>
      <dgm:spPr/>
      <dgm:t>
        <a:bodyPr/>
        <a:lstStyle/>
        <a:p>
          <a:endParaRPr lang="fr-FR"/>
        </a:p>
      </dgm:t>
    </dgm:pt>
    <dgm:pt modelId="{D6077DA1-6E55-45FC-B88E-A41B15E08DB6}">
      <dgm:prSet/>
      <dgm:spPr/>
      <dgm:t>
        <a:bodyPr/>
        <a:lstStyle/>
        <a:p>
          <a:pPr>
            <a:buNone/>
          </a:pPr>
          <a:r>
            <a:rPr lang="fr-FR" b="0" i="1" dirty="0" err="1"/>
            <a:t>UserName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username</a:t>
          </a:r>
          <a:r>
            <a:rPr lang="fr-FR" b="0" dirty="0"/>
            <a:t>,</a:t>
          </a:r>
        </a:p>
      </dgm:t>
    </dgm:pt>
    <dgm:pt modelId="{0415CBEB-09DB-4655-BEC9-CC0DD7630806}" type="parTrans" cxnId="{FAF109C1-1E91-4F79-9A87-D7BDDE2775DD}">
      <dgm:prSet/>
      <dgm:spPr/>
      <dgm:t>
        <a:bodyPr/>
        <a:lstStyle/>
        <a:p>
          <a:endParaRPr lang="fr-FR"/>
        </a:p>
      </dgm:t>
    </dgm:pt>
    <dgm:pt modelId="{BB786729-13CF-4B69-BFD6-33C2C453A126}" type="sibTrans" cxnId="{FAF109C1-1E91-4F79-9A87-D7BDDE2775DD}">
      <dgm:prSet/>
      <dgm:spPr/>
      <dgm:t>
        <a:bodyPr/>
        <a:lstStyle/>
        <a:p>
          <a:endParaRPr lang="fr-FR"/>
        </a:p>
      </dgm:t>
    </dgm:pt>
    <dgm:pt modelId="{E1305366-5645-4627-86DB-84C93B480513}">
      <dgm:prSet/>
      <dgm:spPr/>
      <dgm:t>
        <a:bodyPr/>
        <a:lstStyle/>
        <a:p>
          <a:pPr>
            <a:buNone/>
          </a:pPr>
          <a:r>
            <a:rPr lang="fr-FR" b="0" i="1" dirty="0"/>
            <a:t>	Email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email</a:t>
          </a:r>
          <a:endParaRPr lang="fr-FR" b="0" dirty="0"/>
        </a:p>
      </dgm:t>
    </dgm:pt>
    <dgm:pt modelId="{9159617D-9A4A-4A20-9AD3-1185DA67DEC8}" type="parTrans" cxnId="{E23BBF41-8A82-485D-84F0-7A2628B610D3}">
      <dgm:prSet/>
      <dgm:spPr/>
      <dgm:t>
        <a:bodyPr/>
        <a:lstStyle/>
        <a:p>
          <a:endParaRPr lang="fr-FR"/>
        </a:p>
      </dgm:t>
    </dgm:pt>
    <dgm:pt modelId="{A59ABEDE-D255-4F22-A978-8A6914E97DC2}" type="sibTrans" cxnId="{E23BBF41-8A82-485D-84F0-7A2628B610D3}">
      <dgm:prSet/>
      <dgm:spPr/>
      <dgm:t>
        <a:bodyPr/>
        <a:lstStyle/>
        <a:p>
          <a:endParaRPr lang="fr-FR"/>
        </a:p>
      </dgm:t>
    </dgm:pt>
    <dgm:pt modelId="{D1DA6E8C-A7E1-4F5E-940B-3316B53BDF8E}">
      <dgm:prSet/>
      <dgm:spPr/>
      <dgm:t>
        <a:bodyPr/>
        <a:lstStyle/>
        <a:p>
          <a:pPr>
            <a:buNone/>
          </a:pPr>
          <a:r>
            <a:rPr lang="fr-FR" b="0" dirty="0"/>
            <a:t>};</a:t>
          </a:r>
        </a:p>
      </dgm:t>
    </dgm:pt>
    <dgm:pt modelId="{D872856B-56CE-4D33-B134-B996027C40AE}" type="parTrans" cxnId="{810F14CB-2135-48B3-8C85-C395F76E9991}">
      <dgm:prSet/>
      <dgm:spPr/>
      <dgm:t>
        <a:bodyPr/>
        <a:lstStyle/>
        <a:p>
          <a:endParaRPr lang="fr-FR"/>
        </a:p>
      </dgm:t>
    </dgm:pt>
    <dgm:pt modelId="{1CEF5CF7-DCA7-41D5-9F2B-0F1E9F044BC3}" type="sibTrans" cxnId="{810F14CB-2135-48B3-8C85-C395F76E9991}">
      <dgm:prSet/>
      <dgm:spPr/>
      <dgm:t>
        <a:bodyPr/>
        <a:lstStyle/>
        <a:p>
          <a:endParaRPr lang="fr-FR"/>
        </a:p>
      </dgm:t>
    </dgm:pt>
    <dgm:pt modelId="{45100BC4-5F07-43E9-A748-6E8CBCA5BC0D}">
      <dgm:prSet/>
      <dgm:spPr/>
      <dgm:t>
        <a:bodyPr/>
        <a:lstStyle/>
        <a:p>
          <a:pPr>
            <a:buNone/>
          </a:pPr>
          <a:r>
            <a:rPr lang="fr-FR" b="0" i="1" dirty="0"/>
            <a:t>var</a:t>
          </a:r>
          <a:r>
            <a:rPr lang="fr-FR" b="0" dirty="0"/>
            <a:t> </a:t>
          </a:r>
          <a:r>
            <a:rPr lang="fr-FR" b="0" dirty="0" err="1"/>
            <a:t>result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CreateAsync</a:t>
          </a:r>
          <a:r>
            <a:rPr lang="fr-FR" b="0" dirty="0"/>
            <a:t>(</a:t>
          </a:r>
          <a:r>
            <a:rPr lang="fr-FR" b="0" i="1" dirty="0"/>
            <a:t>user</a:t>
          </a:r>
          <a:r>
            <a:rPr lang="fr-FR" b="0" dirty="0"/>
            <a:t>, </a:t>
          </a:r>
          <a:r>
            <a:rPr lang="fr-FR" b="0" i="1" dirty="0" err="1"/>
            <a:t>password</a:t>
          </a:r>
          <a:r>
            <a:rPr lang="fr-FR" b="0" dirty="0"/>
            <a:t>);</a:t>
          </a:r>
        </a:p>
      </dgm:t>
    </dgm:pt>
    <dgm:pt modelId="{2C2987AA-0253-4508-ABF0-38ADEFA599C0}" type="parTrans" cxnId="{477CFD4F-BD35-4129-B10F-500E0730FA95}">
      <dgm:prSet/>
      <dgm:spPr/>
      <dgm:t>
        <a:bodyPr/>
        <a:lstStyle/>
        <a:p>
          <a:endParaRPr lang="fr-FR"/>
        </a:p>
      </dgm:t>
    </dgm:pt>
    <dgm:pt modelId="{25C99F3D-13E8-4CC0-A03B-70E49D816F73}" type="sibTrans" cxnId="{477CFD4F-BD35-4129-B10F-500E0730FA95}">
      <dgm:prSet/>
      <dgm:spPr/>
      <dgm:t>
        <a:bodyPr/>
        <a:lstStyle/>
        <a:p>
          <a:endParaRPr lang="fr-FR"/>
        </a:p>
      </dgm:t>
    </dgm:pt>
    <dgm:pt modelId="{53F695B8-B925-4B89-97F6-068187A78FFD}">
      <dgm:prSet/>
      <dgm:spPr/>
      <dgm:t>
        <a:bodyPr/>
        <a:lstStyle/>
        <a:p>
          <a:pPr>
            <a:buNone/>
          </a:pPr>
          <a:r>
            <a:rPr lang="fr-FR" b="0" i="1" dirty="0"/>
            <a:t>if</a:t>
          </a:r>
          <a:r>
            <a:rPr lang="fr-FR" b="0" dirty="0"/>
            <a:t> (</a:t>
          </a:r>
          <a:r>
            <a:rPr lang="fr-FR" b="0" i="1" dirty="0"/>
            <a:t>!</a:t>
          </a:r>
          <a:r>
            <a:rPr lang="fr-FR" b="0" i="1" dirty="0" err="1"/>
            <a:t>result</a:t>
          </a:r>
          <a:r>
            <a:rPr lang="fr-FR" b="0" dirty="0" err="1"/>
            <a:t>.</a:t>
          </a:r>
          <a:r>
            <a:rPr lang="fr-FR" b="0" i="1" dirty="0" err="1"/>
            <a:t>Succeeded</a:t>
          </a:r>
          <a:r>
            <a:rPr lang="fr-FR" b="0" dirty="0"/>
            <a:t>)</a:t>
          </a:r>
        </a:p>
      </dgm:t>
    </dgm:pt>
    <dgm:pt modelId="{67996272-887B-46B4-BAD9-7687E8F9448D}" type="parTrans" cxnId="{008A522E-4D28-496B-8097-5FC2A1FF35D9}">
      <dgm:prSet/>
      <dgm:spPr/>
      <dgm:t>
        <a:bodyPr/>
        <a:lstStyle/>
        <a:p>
          <a:endParaRPr lang="fr-FR"/>
        </a:p>
      </dgm:t>
    </dgm:pt>
    <dgm:pt modelId="{2CC3DFA1-02DF-43F5-9BFA-B190BBEDE42A}" type="sibTrans" cxnId="{008A522E-4D28-496B-8097-5FC2A1FF35D9}">
      <dgm:prSet/>
      <dgm:spPr/>
      <dgm:t>
        <a:bodyPr/>
        <a:lstStyle/>
        <a:p>
          <a:endParaRPr lang="fr-FR"/>
        </a:p>
      </dgm:t>
    </dgm:pt>
    <dgm:pt modelId="{47A0552E-9280-4E39-BE8A-675CD9102362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3A93F75C-89DF-43E0-8BA3-04A2D3DD9E0A}" type="parTrans" cxnId="{72C232C7-D7A7-4660-858F-B6045A6C2934}">
      <dgm:prSet/>
      <dgm:spPr/>
      <dgm:t>
        <a:bodyPr/>
        <a:lstStyle/>
        <a:p>
          <a:endParaRPr lang="fr-FR"/>
        </a:p>
      </dgm:t>
    </dgm:pt>
    <dgm:pt modelId="{9BE4FBD5-1E5D-438B-B581-CF34057AD209}" type="sibTrans" cxnId="{72C232C7-D7A7-4660-858F-B6045A6C2934}">
      <dgm:prSet/>
      <dgm:spPr/>
      <dgm:t>
        <a:bodyPr/>
        <a:lstStyle/>
        <a:p>
          <a:endParaRPr lang="fr-FR"/>
        </a:p>
      </dgm:t>
    </dgm:pt>
    <dgm:pt modelId="{3FF9BC64-8107-4867-9B1A-FAC691DEC98A}">
      <dgm:prSet/>
      <dgm:spPr/>
      <dgm:t>
        <a:bodyPr/>
        <a:lstStyle/>
        <a:p>
          <a:pPr>
            <a:buNone/>
          </a:pPr>
          <a:r>
            <a:rPr lang="sv-SE" b="0" i="1" dirty="0"/>
            <a:t>	foreach</a:t>
          </a:r>
          <a:r>
            <a:rPr lang="sv-SE" b="0" dirty="0"/>
            <a:t> (</a:t>
          </a:r>
          <a:r>
            <a:rPr lang="sv-SE" b="0" i="1" dirty="0"/>
            <a:t>var</a:t>
          </a:r>
          <a:r>
            <a:rPr lang="sv-SE" b="0" dirty="0"/>
            <a:t> error </a:t>
          </a:r>
          <a:r>
            <a:rPr lang="sv-SE" b="0" i="1" dirty="0"/>
            <a:t>in</a:t>
          </a:r>
          <a:r>
            <a:rPr lang="sv-SE" b="0" dirty="0"/>
            <a:t> </a:t>
          </a:r>
          <a:r>
            <a:rPr lang="sv-SE" b="0" i="1" dirty="0"/>
            <a:t>result</a:t>
          </a:r>
          <a:r>
            <a:rPr lang="sv-SE" b="0" dirty="0"/>
            <a:t>.</a:t>
          </a:r>
          <a:r>
            <a:rPr lang="sv-SE" b="0" i="1" dirty="0"/>
            <a:t>Errors</a:t>
          </a:r>
          <a:r>
            <a:rPr lang="sv-SE" b="0" dirty="0"/>
            <a:t>)</a:t>
          </a:r>
        </a:p>
      </dgm:t>
    </dgm:pt>
    <dgm:pt modelId="{D30A8B06-8448-47FC-9769-A0F61024944A}" type="parTrans" cxnId="{30A4DD9A-254E-4199-A381-27A4CD24ADF9}">
      <dgm:prSet/>
      <dgm:spPr/>
      <dgm:t>
        <a:bodyPr/>
        <a:lstStyle/>
        <a:p>
          <a:endParaRPr lang="fr-FR"/>
        </a:p>
      </dgm:t>
    </dgm:pt>
    <dgm:pt modelId="{96491603-CB45-428E-9837-B7643E76EB0E}" type="sibTrans" cxnId="{30A4DD9A-254E-4199-A381-27A4CD24ADF9}">
      <dgm:prSet/>
      <dgm:spPr/>
      <dgm:t>
        <a:bodyPr/>
        <a:lstStyle/>
        <a:p>
          <a:endParaRPr lang="fr-FR"/>
        </a:p>
      </dgm:t>
    </dgm:pt>
    <dgm:pt modelId="{779C5808-E05D-45C9-BBA0-157B87CCDF25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34E7DBC1-37A3-4E35-9266-C847E9437C10}" type="parTrans" cxnId="{0456EA07-A99E-483B-A8EF-AFA43D28F687}">
      <dgm:prSet/>
      <dgm:spPr/>
      <dgm:t>
        <a:bodyPr/>
        <a:lstStyle/>
        <a:p>
          <a:endParaRPr lang="fr-FR"/>
        </a:p>
      </dgm:t>
    </dgm:pt>
    <dgm:pt modelId="{1F9B8D52-0CC2-4F7B-AEBA-B116BFECC42F}" type="sibTrans" cxnId="{0456EA07-A99E-483B-A8EF-AFA43D28F687}">
      <dgm:prSet/>
      <dgm:spPr/>
      <dgm:t>
        <a:bodyPr/>
        <a:lstStyle/>
        <a:p>
          <a:endParaRPr lang="fr-FR"/>
        </a:p>
      </dgm:t>
    </dgm:pt>
    <dgm:pt modelId="{01B6C3C6-5F6B-4D2C-8252-81D7A631719C}">
      <dgm:prSet/>
      <dgm:spPr/>
      <dgm:t>
        <a:bodyPr/>
        <a:lstStyle/>
        <a:p>
          <a:pPr>
            <a:buNone/>
          </a:pPr>
          <a:r>
            <a:rPr lang="fr-FR" b="0" i="1" dirty="0"/>
            <a:t>	</a:t>
          </a:r>
          <a:r>
            <a:rPr lang="fr-FR" b="0" i="1" dirty="0" err="1"/>
            <a:t>ModelState</a:t>
          </a:r>
          <a:r>
            <a:rPr lang="fr-FR" b="0" dirty="0" err="1"/>
            <a:t>.</a:t>
          </a:r>
          <a:r>
            <a:rPr lang="fr-FR" b="0" i="1" dirty="0" err="1"/>
            <a:t>AddModelError</a:t>
          </a:r>
          <a:r>
            <a:rPr lang="fr-FR" b="0" dirty="0"/>
            <a:t>(</a:t>
          </a:r>
          <a:r>
            <a:rPr lang="fr-FR" b="0" i="1" dirty="0" err="1"/>
            <a:t>error</a:t>
          </a:r>
          <a:r>
            <a:rPr lang="fr-FR" b="0" dirty="0" err="1"/>
            <a:t>.</a:t>
          </a:r>
          <a:r>
            <a:rPr lang="fr-FR" b="0" i="1" dirty="0" err="1"/>
            <a:t>Code</a:t>
          </a:r>
          <a:r>
            <a:rPr lang="fr-FR" b="0" dirty="0"/>
            <a:t>, </a:t>
          </a:r>
          <a:r>
            <a:rPr lang="fr-FR" b="0" i="1" dirty="0" err="1"/>
            <a:t>error</a:t>
          </a:r>
          <a:r>
            <a:rPr lang="fr-FR" b="0" dirty="0" err="1"/>
            <a:t>.</a:t>
          </a:r>
          <a:r>
            <a:rPr lang="fr-FR" b="0" i="1" dirty="0" err="1"/>
            <a:t>Description</a:t>
          </a:r>
          <a:r>
            <a:rPr lang="fr-FR" b="0" dirty="0"/>
            <a:t>);</a:t>
          </a:r>
        </a:p>
      </dgm:t>
    </dgm:pt>
    <dgm:pt modelId="{A2A1F2EA-0EF7-4D50-BEAB-DBDFC8D561C8}" type="parTrans" cxnId="{66243A42-B5BE-445C-AA00-31A7DD3BB223}">
      <dgm:prSet/>
      <dgm:spPr/>
      <dgm:t>
        <a:bodyPr/>
        <a:lstStyle/>
        <a:p>
          <a:endParaRPr lang="fr-FR"/>
        </a:p>
      </dgm:t>
    </dgm:pt>
    <dgm:pt modelId="{8F1B58A7-B625-4296-9EF2-7CEEE826EB2F}" type="sibTrans" cxnId="{66243A42-B5BE-445C-AA00-31A7DD3BB223}">
      <dgm:prSet/>
      <dgm:spPr/>
      <dgm:t>
        <a:bodyPr/>
        <a:lstStyle/>
        <a:p>
          <a:endParaRPr lang="fr-FR"/>
        </a:p>
      </dgm:t>
    </dgm:pt>
    <dgm:pt modelId="{74598358-013B-4642-905B-FB8D82FF9D34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47DA7EC9-CDF3-407C-B35A-BBD6FB6F3BD6}" type="parTrans" cxnId="{79A53872-6238-4B4B-B10C-99AC1BE05011}">
      <dgm:prSet/>
      <dgm:spPr/>
      <dgm:t>
        <a:bodyPr/>
        <a:lstStyle/>
        <a:p>
          <a:endParaRPr lang="fr-FR"/>
        </a:p>
      </dgm:t>
    </dgm:pt>
    <dgm:pt modelId="{5D3D677D-046B-46C3-B0C0-C5C0EAF04CDE}" type="sibTrans" cxnId="{79A53872-6238-4B4B-B10C-99AC1BE05011}">
      <dgm:prSet/>
      <dgm:spPr/>
      <dgm:t>
        <a:bodyPr/>
        <a:lstStyle/>
        <a:p>
          <a:endParaRPr lang="fr-FR"/>
        </a:p>
      </dgm:t>
    </dgm:pt>
    <dgm:pt modelId="{BFB80A31-BAC7-4069-9BF2-BF937AA2A2E4}">
      <dgm:prSet/>
      <dgm:spPr/>
      <dgm:t>
        <a:bodyPr/>
        <a:lstStyle/>
        <a:p>
          <a:pPr>
            <a:buNone/>
          </a:pPr>
          <a:r>
            <a:rPr lang="fr-FR" b="0" i="1" dirty="0"/>
            <a:t>	return</a:t>
          </a:r>
          <a:r>
            <a:rPr lang="fr-FR" b="0" dirty="0"/>
            <a:t> </a:t>
          </a:r>
          <a:r>
            <a:rPr lang="fr-FR" b="0" i="1" dirty="0" err="1"/>
            <a:t>ValidationProblem</a:t>
          </a:r>
          <a:r>
            <a:rPr lang="fr-FR" b="0" dirty="0"/>
            <a:t>();</a:t>
          </a:r>
        </a:p>
      </dgm:t>
    </dgm:pt>
    <dgm:pt modelId="{407393A1-FD4C-47F6-B27F-E9123AD21360}" type="parTrans" cxnId="{43D1D26C-269C-47AD-B762-537D05A911EB}">
      <dgm:prSet/>
      <dgm:spPr/>
      <dgm:t>
        <a:bodyPr/>
        <a:lstStyle/>
        <a:p>
          <a:endParaRPr lang="fr-FR"/>
        </a:p>
      </dgm:t>
    </dgm:pt>
    <dgm:pt modelId="{5B658785-65C8-4395-8D07-CBC77A85EB74}" type="sibTrans" cxnId="{43D1D26C-269C-47AD-B762-537D05A911EB}">
      <dgm:prSet/>
      <dgm:spPr/>
      <dgm:t>
        <a:bodyPr/>
        <a:lstStyle/>
        <a:p>
          <a:endParaRPr lang="fr-FR"/>
        </a:p>
      </dgm:t>
    </dgm:pt>
    <dgm:pt modelId="{95B16CC1-5DC6-4B28-B0B9-34D206A497D9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C9149E50-A238-4D0A-9050-2330007907D6}" type="parTrans" cxnId="{1E07DF5B-E7B5-4AC8-96AF-6D325F6B3A0E}">
      <dgm:prSet/>
      <dgm:spPr/>
      <dgm:t>
        <a:bodyPr/>
        <a:lstStyle/>
        <a:p>
          <a:endParaRPr lang="fr-FR"/>
        </a:p>
      </dgm:t>
    </dgm:pt>
    <dgm:pt modelId="{D1176829-60DF-41A0-84F7-9E019E2B341E}" type="sibTrans" cxnId="{1E07DF5B-E7B5-4AC8-96AF-6D325F6B3A0E}">
      <dgm:prSet/>
      <dgm:spPr/>
      <dgm:t>
        <a:bodyPr/>
        <a:lstStyle/>
        <a:p>
          <a:endParaRPr lang="fr-FR"/>
        </a:p>
      </dgm:t>
    </dgm:pt>
    <dgm:pt modelId="{F32095AD-837F-4A3C-A68D-F01044EFD7B2}">
      <dgm:prSet/>
      <dgm:spPr/>
      <dgm:t>
        <a:bodyPr/>
        <a:lstStyle/>
        <a:p>
          <a:pPr>
            <a:buNone/>
          </a:pPr>
          <a:r>
            <a:rPr lang="fr-FR" b="0" i="1" dirty="0"/>
            <a:t>	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AddToRoleAsync</a:t>
          </a:r>
          <a:r>
            <a:rPr lang="fr-FR" b="0" dirty="0"/>
            <a:t>(</a:t>
          </a:r>
          <a:r>
            <a:rPr lang="fr-FR" b="0" i="1" dirty="0"/>
            <a:t>user</a:t>
          </a:r>
          <a:r>
            <a:rPr lang="fr-FR" b="0" dirty="0"/>
            <a:t>, "</a:t>
          </a:r>
          <a:r>
            <a:rPr lang="fr-FR" b="0" dirty="0" err="1"/>
            <a:t>Member</a:t>
          </a:r>
          <a:r>
            <a:rPr lang="fr-FR" b="0" dirty="0"/>
            <a:t>");</a:t>
          </a:r>
        </a:p>
      </dgm:t>
    </dgm:pt>
    <dgm:pt modelId="{8498EC36-C9CC-487B-A360-295E77EB579F}" type="parTrans" cxnId="{7B073903-DB89-46C7-ABE0-5AA98EE4FC3C}">
      <dgm:prSet/>
      <dgm:spPr/>
      <dgm:t>
        <a:bodyPr/>
        <a:lstStyle/>
        <a:p>
          <a:endParaRPr lang="fr-FR"/>
        </a:p>
      </dgm:t>
    </dgm:pt>
    <dgm:pt modelId="{0F2A726A-7070-4273-9AB3-D6AB1FC7277C}" type="sibTrans" cxnId="{7B073903-DB89-46C7-ABE0-5AA98EE4FC3C}">
      <dgm:prSet/>
      <dgm:spPr/>
      <dgm:t>
        <a:bodyPr/>
        <a:lstStyle/>
        <a:p>
          <a:endParaRPr lang="fr-FR"/>
        </a:p>
      </dgm:t>
    </dgm:pt>
    <dgm:pt modelId="{17DD5C00-07FE-4EAA-B0D6-24F9DAD25AFF}">
      <dgm:prSet/>
      <dgm:spPr/>
      <dgm:t>
        <a:bodyPr/>
        <a:lstStyle/>
        <a:p>
          <a:pPr>
            <a:buNone/>
          </a:pPr>
          <a:r>
            <a:rPr lang="fr-FR" b="0" i="1" dirty="0"/>
            <a:t>return</a:t>
          </a:r>
          <a:r>
            <a:rPr lang="fr-FR" b="0" dirty="0"/>
            <a:t> </a:t>
          </a:r>
          <a:r>
            <a:rPr lang="fr-FR" b="0" i="1" dirty="0" err="1"/>
            <a:t>StatusCode</a:t>
          </a:r>
          <a:r>
            <a:rPr lang="fr-FR" b="0" dirty="0"/>
            <a:t>(201);</a:t>
          </a:r>
        </a:p>
      </dgm:t>
    </dgm:pt>
    <dgm:pt modelId="{91BB33C4-7E3E-44A6-963C-579A0BD33D79}" type="parTrans" cxnId="{D95B60FE-B8AD-4C81-9E52-A414A174FCAA}">
      <dgm:prSet/>
      <dgm:spPr/>
      <dgm:t>
        <a:bodyPr/>
        <a:lstStyle/>
        <a:p>
          <a:endParaRPr lang="fr-FR"/>
        </a:p>
      </dgm:t>
    </dgm:pt>
    <dgm:pt modelId="{C3BBACEE-3083-44C9-A05B-B1F17589ACA7}" type="sibTrans" cxnId="{D95B60FE-B8AD-4C81-9E52-A414A174FCAA}">
      <dgm:prSet/>
      <dgm:spPr/>
      <dgm:t>
        <a:bodyPr/>
        <a:lstStyle/>
        <a:p>
          <a:endParaRPr lang="fr-FR"/>
        </a:p>
      </dgm:t>
    </dgm:pt>
    <dgm:pt modelId="{F0D79E21-A218-464E-AE54-60266C206359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6E147570-5F9A-47D5-A58D-C6A1882FFBC2}" type="parTrans" cxnId="{2E56CEC8-740E-4E34-9FBF-A8EC99CB5271}">
      <dgm:prSet/>
      <dgm:spPr/>
      <dgm:t>
        <a:bodyPr/>
        <a:lstStyle/>
        <a:p>
          <a:endParaRPr lang="fr-FR"/>
        </a:p>
      </dgm:t>
    </dgm:pt>
    <dgm:pt modelId="{FE51F0D1-1074-4F2F-B57D-3C4D20E61430}" type="sibTrans" cxnId="{2E56CEC8-740E-4E34-9FBF-A8EC99CB5271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073903-DB89-46C7-ABE0-5AA98EE4FC3C}" srcId="{95B16CC1-5DC6-4B28-B0B9-34D206A497D9}" destId="{F32095AD-837F-4A3C-A68D-F01044EFD7B2}" srcOrd="0" destOrd="0" parTransId="{8498EC36-C9CC-487B-A360-295E77EB579F}" sibTransId="{0F2A726A-7070-4273-9AB3-D6AB1FC7277C}"/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456EA07-A99E-483B-A8EF-AFA43D28F687}" srcId="{91299E5B-40E7-4615-900B-96DB7F9E5EBF}" destId="{779C5808-E05D-45C9-BBA0-157B87CCDF25}" srcOrd="8" destOrd="0" parTransId="{34E7DBC1-37A3-4E35-9266-C847E9437C10}" sibTransId="{1F9B8D52-0CC2-4F7B-AEBA-B116BFECC42F}"/>
    <dgm:cxn modelId="{B5BF7F0C-9F37-4099-9E5E-69C43BBF67CB}" type="presOf" srcId="{95B16CC1-5DC6-4B28-B0B9-34D206A497D9}" destId="{B531C758-8D7E-4D4B-BF50-800E4555E1F5}" srcOrd="0" destOrd="16" presId="urn:microsoft.com/office/officeart/2005/8/layout/vList2"/>
    <dgm:cxn modelId="{ABCAD72C-2DF8-46B2-9A4D-2F4B91D45F04}" type="presOf" srcId="{E82A3D40-EBAF-41C0-B9B2-31C25B235509}" destId="{B531C758-8D7E-4D4B-BF50-800E4555E1F5}" srcOrd="0" destOrd="1" presId="urn:microsoft.com/office/officeart/2005/8/layout/vList2"/>
    <dgm:cxn modelId="{008A522E-4D28-496B-8097-5FC2A1FF35D9}" srcId="{91299E5B-40E7-4615-900B-96DB7F9E5EBF}" destId="{53F695B8-B925-4B89-97F6-068187A78FFD}" srcOrd="6" destOrd="0" parTransId="{67996272-887B-46B4-BAD9-7687E8F9448D}" sibTransId="{2CC3DFA1-02DF-43F5-9BFA-B190BBEDE42A}"/>
    <dgm:cxn modelId="{22CFAC31-0CEB-444E-9FB2-4FE0744CAB61}" type="presOf" srcId="{BFB80A31-BAC7-4069-9BF2-BF937AA2A2E4}" destId="{B531C758-8D7E-4D4B-BF50-800E4555E1F5}" srcOrd="0" destOrd="15" presId="urn:microsoft.com/office/officeart/2005/8/layout/vList2"/>
    <dgm:cxn modelId="{7CBDE131-4B83-4D51-B57E-125DF1858616}" type="presOf" srcId="{45100BC4-5F07-43E9-A748-6E8CBCA5BC0D}" destId="{B531C758-8D7E-4D4B-BF50-800E4555E1F5}" srcOrd="0" destOrd="8" presId="urn:microsoft.com/office/officeart/2005/8/layout/vList2"/>
    <dgm:cxn modelId="{E965C239-4B89-4C76-8340-AFD3A9E62557}" type="presOf" srcId="{74598358-013B-4642-905B-FB8D82FF9D34}" destId="{B531C758-8D7E-4D4B-BF50-800E4555E1F5}" srcOrd="0" destOrd="14" presId="urn:microsoft.com/office/officeart/2005/8/layout/vList2"/>
    <dgm:cxn modelId="{1E07DF5B-E7B5-4AC8-96AF-6D325F6B3A0E}" srcId="{91299E5B-40E7-4615-900B-96DB7F9E5EBF}" destId="{95B16CC1-5DC6-4B28-B0B9-34D206A497D9}" srcOrd="10" destOrd="0" parTransId="{C9149E50-A238-4D0A-9050-2330007907D6}" sibTransId="{D1176829-60DF-41A0-84F7-9E019E2B341E}"/>
    <dgm:cxn modelId="{257B9D5C-73D2-4BE1-9BAA-A26ABA3FAFB0}" srcId="{91299E5B-40E7-4615-900B-96DB7F9E5EBF}" destId="{4774A83E-5930-4A9B-9742-753F366849E9}" srcOrd="2" destOrd="0" parTransId="{E9E45757-7F8B-4E80-B095-30DF56F70EDE}" sibTransId="{6FF46E3D-C160-42CC-8567-830B40768E21}"/>
    <dgm:cxn modelId="{E23BBF41-8A82-485D-84F0-7A2628B610D3}" srcId="{D6077DA1-6E55-45FC-B88E-A41B15E08DB6}" destId="{E1305366-5645-4627-86DB-84C93B480513}" srcOrd="0" destOrd="0" parTransId="{9159617D-9A4A-4A20-9AD3-1185DA67DEC8}" sibTransId="{A59ABEDE-D255-4F22-A978-8A6914E97DC2}"/>
    <dgm:cxn modelId="{66243A42-B5BE-445C-AA00-31A7DD3BB223}" srcId="{779C5808-E05D-45C9-BBA0-157B87CCDF25}" destId="{01B6C3C6-5F6B-4D2C-8252-81D7A631719C}" srcOrd="0" destOrd="0" parTransId="{A2A1F2EA-0EF7-4D50-BEAB-DBDFC8D561C8}" sibTransId="{8F1B58A7-B625-4296-9EF2-7CEEE826EB2F}"/>
    <dgm:cxn modelId="{8438C243-4DB2-4864-8C4E-0BB41DDDF39C}" type="presOf" srcId="{01B6C3C6-5F6B-4D2C-8252-81D7A631719C}" destId="{B531C758-8D7E-4D4B-BF50-800E4555E1F5}" srcOrd="0" destOrd="13" presId="urn:microsoft.com/office/officeart/2005/8/layout/vList2"/>
    <dgm:cxn modelId="{18139D65-F9C5-41FB-892E-961A62A3DB93}" type="presOf" srcId="{F32095AD-837F-4A3C-A68D-F01044EFD7B2}" destId="{B531C758-8D7E-4D4B-BF50-800E4555E1F5}" srcOrd="0" destOrd="17" presId="urn:microsoft.com/office/officeart/2005/8/layout/vList2"/>
    <dgm:cxn modelId="{9870BA45-44C1-4F09-B17A-62DD3ED5EDBE}" type="presOf" srcId="{4774A83E-5930-4A9B-9742-753F366849E9}" destId="{B531C758-8D7E-4D4B-BF50-800E4555E1F5}" srcOrd="0" destOrd="2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1CF80E6B-A1E3-4C52-8C40-2380F02C19E5}" type="presOf" srcId="{53F695B8-B925-4B89-97F6-068187A78FFD}" destId="{B531C758-8D7E-4D4B-BF50-800E4555E1F5}" srcOrd="0" destOrd="9" presId="urn:microsoft.com/office/officeart/2005/8/layout/vList2"/>
    <dgm:cxn modelId="{43D1D26C-269C-47AD-B762-537D05A911EB}" srcId="{74598358-013B-4642-905B-FB8D82FF9D34}" destId="{BFB80A31-BAC7-4069-9BF2-BF937AA2A2E4}" srcOrd="0" destOrd="0" parTransId="{407393A1-FD4C-47F6-B27F-E9123AD21360}" sibTransId="{5B658785-65C8-4395-8D07-CBC77A85EB74}"/>
    <dgm:cxn modelId="{1DB8CD6D-FE36-4458-97E9-F31D4FDBC1D8}" type="presOf" srcId="{D1DA6E8C-A7E1-4F5E-940B-3316B53BDF8E}" destId="{B531C758-8D7E-4D4B-BF50-800E4555E1F5}" srcOrd="0" destOrd="7" presId="urn:microsoft.com/office/officeart/2005/8/layout/vList2"/>
    <dgm:cxn modelId="{477CFD4F-BD35-4129-B10F-500E0730FA95}" srcId="{D1DA6E8C-A7E1-4F5E-940B-3316B53BDF8E}" destId="{45100BC4-5F07-43E9-A748-6E8CBCA5BC0D}" srcOrd="0" destOrd="0" parTransId="{2C2987AA-0253-4508-ABF0-38ADEFA599C0}" sibTransId="{25C99F3D-13E8-4CC0-A03B-70E49D816F73}"/>
    <dgm:cxn modelId="{79A53872-6238-4B4B-B10C-99AC1BE05011}" srcId="{91299E5B-40E7-4615-900B-96DB7F9E5EBF}" destId="{74598358-013B-4642-905B-FB8D82FF9D34}" srcOrd="9" destOrd="0" parTransId="{47DA7EC9-CDF3-407C-B35A-BBD6FB6F3BD6}" sibTransId="{5D3D677D-046B-46C3-B0C0-C5C0EAF04CDE}"/>
    <dgm:cxn modelId="{C44C8772-208B-4B4E-8C3C-5047B7CCD51E}" type="presOf" srcId="{F0D79E21-A218-464E-AE54-60266C206359}" destId="{B531C758-8D7E-4D4B-BF50-800E4555E1F5}" srcOrd="0" destOrd="19" presId="urn:microsoft.com/office/officeart/2005/8/layout/vList2"/>
    <dgm:cxn modelId="{1A2B8353-80BA-4B00-82A0-9EBA22441A17}" type="presOf" srcId="{779C5808-E05D-45C9-BBA0-157B87CCDF25}" destId="{B531C758-8D7E-4D4B-BF50-800E4555E1F5}" srcOrd="0" destOrd="12" presId="urn:microsoft.com/office/officeart/2005/8/layout/vList2"/>
    <dgm:cxn modelId="{9F1A1B75-96F7-48A8-B5A7-61000B49B425}" type="presOf" srcId="{47A0552E-9280-4E39-BE8A-675CD9102362}" destId="{B531C758-8D7E-4D4B-BF50-800E4555E1F5}" srcOrd="0" destOrd="10" presId="urn:microsoft.com/office/officeart/2005/8/layout/vList2"/>
    <dgm:cxn modelId="{9B5E7080-09EF-4998-8FBA-822874AFB277}" srcId="{4774A83E-5930-4A9B-9742-753F366849E9}" destId="{F1ABDE9A-04B9-4935-9E87-ACD90C96132B}" srcOrd="0" destOrd="0" parTransId="{B0ECB294-9376-419B-9766-1EBA1482E0BF}" sibTransId="{C1F62A30-AA2F-4795-93EE-14576CBF7C8D}"/>
    <dgm:cxn modelId="{C6444097-7A22-404E-A070-F1B70A7E5D50}" srcId="{91299E5B-40E7-4615-900B-96DB7F9E5EBF}" destId="{9A540555-DEEA-4B99-8054-FE64E066CBD2}" srcOrd="3" destOrd="0" parTransId="{08D1A4C9-C13A-4256-97B5-D83642C6CF1F}" sibTransId="{1AA6D723-1323-4337-ABC2-DDAE53CA3F00}"/>
    <dgm:cxn modelId="{30A4DD9A-254E-4199-A381-27A4CD24ADF9}" srcId="{47A0552E-9280-4E39-BE8A-675CD9102362}" destId="{3FF9BC64-8107-4867-9B1A-FAC691DEC98A}" srcOrd="0" destOrd="0" parTransId="{D30A8B06-8448-47FC-9769-A0F61024944A}" sibTransId="{96491603-CB45-428E-9837-B7643E76EB0E}"/>
    <dgm:cxn modelId="{9267BDA6-6F6C-430A-AE70-E0C079CE38E5}" type="presOf" srcId="{3FF9BC64-8107-4867-9B1A-FAC691DEC98A}" destId="{B531C758-8D7E-4D4B-BF50-800E4555E1F5}" srcOrd="0" destOrd="11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FAF109C1-1E91-4F79-9A87-D7BDDE2775DD}" srcId="{91299E5B-40E7-4615-900B-96DB7F9E5EBF}" destId="{D6077DA1-6E55-45FC-B88E-A41B15E08DB6}" srcOrd="4" destOrd="0" parTransId="{0415CBEB-09DB-4655-BEC9-CC0DD7630806}" sibTransId="{BB786729-13CF-4B69-BFD6-33C2C453A126}"/>
    <dgm:cxn modelId="{72C232C7-D7A7-4660-858F-B6045A6C2934}" srcId="{91299E5B-40E7-4615-900B-96DB7F9E5EBF}" destId="{47A0552E-9280-4E39-BE8A-675CD9102362}" srcOrd="7" destOrd="0" parTransId="{3A93F75C-89DF-43E0-8BA3-04A2D3DD9E0A}" sibTransId="{9BE4FBD5-1E5D-438B-B581-CF34057AD209}"/>
    <dgm:cxn modelId="{2E56CEC8-740E-4E34-9FBF-A8EC99CB5271}" srcId="{91299E5B-40E7-4615-900B-96DB7F9E5EBF}" destId="{F0D79E21-A218-464E-AE54-60266C206359}" srcOrd="11" destOrd="0" parTransId="{6E147570-5F9A-47D5-A58D-C6A1882FFBC2}" sibTransId="{FE51F0D1-1074-4F2F-B57D-3C4D20E61430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810F14CB-2135-48B3-8C85-C395F76E9991}" srcId="{91299E5B-40E7-4615-900B-96DB7F9E5EBF}" destId="{D1DA6E8C-A7E1-4F5E-940B-3316B53BDF8E}" srcOrd="5" destOrd="0" parTransId="{D872856B-56CE-4D33-B134-B996027C40AE}" sibTransId="{1CEF5CF7-DCA7-41D5-9F2B-0F1E9F044BC3}"/>
    <dgm:cxn modelId="{C5DE7DD7-518A-4673-B6FE-2D75AA705E15}" type="presOf" srcId="{9A540555-DEEA-4B99-8054-FE64E066CBD2}" destId="{B531C758-8D7E-4D4B-BF50-800E4555E1F5}" srcOrd="0" destOrd="4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B5A0D5EB-3341-4062-AEFA-241460646CAF}" type="presOf" srcId="{D6077DA1-6E55-45FC-B88E-A41B15E08DB6}" destId="{B531C758-8D7E-4D4B-BF50-800E4555E1F5}" srcOrd="0" destOrd="5" presId="urn:microsoft.com/office/officeart/2005/8/layout/vList2"/>
    <dgm:cxn modelId="{F6CABEF7-AC8E-444E-B5D0-0B9A19BC55B0}" srcId="{91299E5B-40E7-4615-900B-96DB7F9E5EBF}" destId="{E82A3D40-EBAF-41C0-B9B2-31C25B235509}" srcOrd="1" destOrd="0" parTransId="{3E85B0F4-B292-4C46-8AAE-87CCECAD2014}" sibTransId="{52622166-7A7A-4236-A3F7-3F8A6B0E851D}"/>
    <dgm:cxn modelId="{2C7B1CFB-2084-40BB-901E-F5ECA46E661F}" type="presOf" srcId="{F1ABDE9A-04B9-4935-9E87-ACD90C96132B}" destId="{B531C758-8D7E-4D4B-BF50-800E4555E1F5}" srcOrd="0" destOrd="3" presId="urn:microsoft.com/office/officeart/2005/8/layout/vList2"/>
    <dgm:cxn modelId="{CD4570FC-A4A0-4E6E-8A1F-F9FAEC8DD0F7}" type="presOf" srcId="{17DD5C00-07FE-4EAA-B0D6-24F9DAD25AFF}" destId="{B531C758-8D7E-4D4B-BF50-800E4555E1F5}" srcOrd="0" destOrd="18" presId="urn:microsoft.com/office/officeart/2005/8/layout/vList2"/>
    <dgm:cxn modelId="{D95B60FE-B8AD-4C81-9E52-A414A174FCAA}" srcId="{F32095AD-837F-4A3C-A68D-F01044EFD7B2}" destId="{17DD5C00-07FE-4EAA-B0D6-24F9DAD25AFF}" srcOrd="0" destOrd="0" parTransId="{91BB33C4-7E3E-44A6-963C-579A0BD33D79}" sibTransId="{C3BBACEE-3083-44C9-A05B-B1F17589ACA7}"/>
    <dgm:cxn modelId="{7F8C82FE-8088-4548-B17C-936AA2628664}" type="presOf" srcId="{E1305366-5645-4627-86DB-84C93B480513}" destId="{B531C758-8D7E-4D4B-BF50-800E4555E1F5}" srcOrd="0" destOrd="6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 dirty="0"/>
            <a:t>Recap</a:t>
          </a:r>
          <a:endParaRPr lang="fr-FR" dirty="0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 dirty="0"/>
            <a:t>Demo</a:t>
          </a:r>
          <a:endParaRPr lang="fr-FR" dirty="0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Open </a:t>
          </a:r>
          <a:r>
            <a:rPr lang="fr-FR" dirty="0" err="1"/>
            <a:t>Nuget</a:t>
          </a:r>
          <a:r>
            <a:rPr lang="fr-FR" dirty="0"/>
            <a:t> </a:t>
          </a:r>
          <a:r>
            <a:rPr lang="fr-FR" dirty="0" err="1"/>
            <a:t>Gallery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/>
            <a:t>Install </a:t>
          </a:r>
          <a:r>
            <a:rPr lang="fr-FR" dirty="0" err="1"/>
            <a:t>Microsoft.aspnetcore.authentication.JwtBearer</a:t>
          </a:r>
          <a:r>
            <a:rPr lang="fr-FR" dirty="0"/>
            <a:t> and </a:t>
          </a:r>
          <a:r>
            <a:rPr lang="fr-FR" dirty="0" err="1"/>
            <a:t>microsoft.aspnetcore.identity.entityframeworkcore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</a:t>
          </a:r>
          <a:r>
            <a:rPr lang="fr-FR" dirty="0" err="1"/>
            <a:t>Create</a:t>
          </a:r>
          <a:r>
            <a:rPr lang="fr-FR" dirty="0"/>
            <a:t> </a:t>
          </a:r>
          <a:r>
            <a:rPr lang="fr-FR" dirty="0" err="1"/>
            <a:t>Entities</a:t>
          </a:r>
          <a:r>
            <a:rPr lang="fr-FR" dirty="0"/>
            <a:t> folder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fr-FR" dirty="0"/>
            <a:t>Update </a:t>
          </a:r>
          <a:r>
            <a:rPr lang="fr-FR" dirty="0" err="1"/>
            <a:t>MyClassNameContext</a:t>
          </a:r>
          <a:r>
            <a:rPr lang="fr-FR" dirty="0"/>
            <a:t> : </a:t>
          </a:r>
          <a:r>
            <a:rPr lang="fr-FR" dirty="0" err="1"/>
            <a:t>DbContext</a:t>
          </a:r>
          <a:endParaRPr lang="fr-FR" dirty="0"/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Provided</a:t>
          </a:r>
          <a:r>
            <a:rPr lang="fr-FR" dirty="0"/>
            <a:t> </a:t>
          </a:r>
          <a:r>
            <a:rPr lang="fr-FR" dirty="0" err="1"/>
            <a:t>that</a:t>
          </a:r>
          <a:r>
            <a:rPr lang="fr-FR" dirty="0"/>
            <a:t> </a:t>
          </a:r>
          <a:r>
            <a:rPr lang="fr-FR" dirty="0" err="1"/>
            <a:t>EFCore</a:t>
          </a:r>
          <a:r>
            <a:rPr lang="fr-FR" dirty="0"/>
            <a:t> and </a:t>
          </a:r>
          <a:r>
            <a:rPr lang="fr-FR" dirty="0" err="1"/>
            <a:t>DbContext</a:t>
          </a:r>
          <a:r>
            <a:rPr lang="fr-FR" dirty="0"/>
            <a:t> file </a:t>
          </a:r>
          <a:r>
            <a:rPr lang="fr-FR" dirty="0" err="1"/>
            <a:t>exists</a:t>
          </a:r>
          <a:r>
            <a:rPr lang="fr-FR" dirty="0"/>
            <a:t>:</a:t>
          </a:r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5D035E9D-7694-4EE6-9DD1-FAD62B2DFF11}">
      <dgm:prSet/>
      <dgm:spPr/>
      <dgm:t>
        <a:bodyPr/>
        <a:lstStyle/>
        <a:p>
          <a:r>
            <a:rPr lang="en-GB" dirty="0"/>
            <a:t>Add User class to it and derive from </a:t>
          </a:r>
          <a:r>
            <a:rPr lang="en-GB" dirty="0" err="1"/>
            <a:t>IdentityUser</a:t>
          </a:r>
          <a:endParaRPr lang="fr-FR" dirty="0"/>
        </a:p>
      </dgm:t>
    </dgm:pt>
    <dgm:pt modelId="{E1CA8BE0-5880-475D-9A53-4C0F70CBC60D}" type="parTrans" cxnId="{B43B45A4-B694-4875-8CF5-C5C13DA31C17}">
      <dgm:prSet/>
      <dgm:spPr/>
      <dgm:t>
        <a:bodyPr/>
        <a:lstStyle/>
        <a:p>
          <a:endParaRPr lang="fr-FR"/>
        </a:p>
      </dgm:t>
    </dgm:pt>
    <dgm:pt modelId="{6AC7BCD8-AF68-47BE-8749-4D10372EDD7A}" type="sibTrans" cxnId="{B43B45A4-B694-4875-8CF5-C5C13DA31C17}">
      <dgm:prSet/>
      <dgm:spPr/>
      <dgm:t>
        <a:bodyPr/>
        <a:lstStyle/>
        <a:p>
          <a:endParaRPr lang="fr-FR"/>
        </a:p>
      </dgm:t>
    </dgm:pt>
    <dgm:pt modelId="{EFEE10DD-B1B2-4741-BF92-90B0934A9F9D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class User : </a:t>
          </a:r>
          <a:r>
            <a:rPr lang="fr-FR" b="0" dirty="0" err="1"/>
            <a:t>IdentityUser</a:t>
          </a:r>
          <a:endParaRPr lang="fr-FR" dirty="0"/>
        </a:p>
      </dgm:t>
    </dgm:pt>
    <dgm:pt modelId="{941A9F64-E6C0-4040-AEC7-8093AD295415}" type="parTrans" cxnId="{11ED31A5-73D0-4131-977C-452F048C3023}">
      <dgm:prSet/>
      <dgm:spPr/>
      <dgm:t>
        <a:bodyPr/>
        <a:lstStyle/>
        <a:p>
          <a:endParaRPr lang="fr-FR"/>
        </a:p>
      </dgm:t>
    </dgm:pt>
    <dgm:pt modelId="{2BE614DD-F97D-4A84-B3B5-6BB870458E50}" type="sibTrans" cxnId="{11ED31A5-73D0-4131-977C-452F048C3023}">
      <dgm:prSet/>
      <dgm:spPr/>
      <dgm:t>
        <a:bodyPr/>
        <a:lstStyle/>
        <a:p>
          <a:endParaRPr lang="fr-FR"/>
        </a:p>
      </dgm:t>
    </dgm:pt>
    <dgm:pt modelId="{79226B80-DAC9-4127-8C45-1A0BCB35905F}">
      <dgm:prSet/>
      <dgm:spPr/>
      <dgm:t>
        <a:bodyPr/>
        <a:lstStyle/>
        <a:p>
          <a:r>
            <a:rPr lang="fr-FR" dirty="0"/>
            <a:t> to </a:t>
          </a:r>
          <a:r>
            <a:rPr lang="fr-FR" dirty="0" err="1"/>
            <a:t>MyClassNameContext</a:t>
          </a:r>
          <a:r>
            <a:rPr lang="fr-FR" dirty="0"/>
            <a:t> : </a:t>
          </a:r>
          <a:r>
            <a:rPr lang="fr-FR" dirty="0" err="1"/>
            <a:t>IdentityDbContext</a:t>
          </a:r>
          <a:r>
            <a:rPr lang="fr-FR" dirty="0"/>
            <a:t>&lt;User&gt;</a:t>
          </a:r>
        </a:p>
      </dgm:t>
    </dgm:pt>
    <dgm:pt modelId="{5AD13F29-6FE5-402B-BFDE-06218713E366}" type="parTrans" cxnId="{34A44A88-0C0C-4D9F-A841-BC3ADCE6D3F5}">
      <dgm:prSet/>
      <dgm:spPr/>
      <dgm:t>
        <a:bodyPr/>
        <a:lstStyle/>
        <a:p>
          <a:endParaRPr lang="fr-FR"/>
        </a:p>
      </dgm:t>
    </dgm:pt>
    <dgm:pt modelId="{B974C1FF-C689-4E01-932D-6FCE1A5E6F4D}" type="sibTrans" cxnId="{34A44A88-0C0C-4D9F-A841-BC3ADCE6D3F5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3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542AD2-0083-4253-8C13-06071E776EC3}" type="pres">
      <dgm:prSet presAssocID="{E042BBD6-7653-4E4A-8AB7-5F760D1622B5}" presName="childText" presStyleLbl="revTx" presStyleIdx="1" presStyleCnt="3">
        <dgm:presLayoutVars>
          <dgm:bulletEnabled val="1"/>
        </dgm:presLayoutVars>
      </dgm:prSet>
      <dgm:spPr/>
    </dgm:pt>
    <dgm:pt modelId="{A896460F-9DBB-47E9-A396-1E4103C9634A}" type="pres">
      <dgm:prSet presAssocID="{BCFC58EC-4821-4BF3-A446-DADB16EFA70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04F7D14-DBE5-4BB5-8549-0F13654A5D1B}" type="presOf" srcId="{79226B80-DAC9-4127-8C45-1A0BCB35905F}" destId="{CC736DE4-FDF8-4566-AB5F-230B49C84EAD}" srcOrd="0" destOrd="1" presId="urn:microsoft.com/office/officeart/2005/8/layout/vList2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9B7E953E-D935-45BA-8292-071D06F4BA7A}" type="presOf" srcId="{EFEE10DD-B1B2-4741-BF92-90B0934A9F9D}" destId="{0B542AD2-0083-4253-8C13-06071E776EC3}" srcOrd="0" destOrd="1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34A44A88-0C0C-4D9F-A841-BC3ADCE6D3F5}" srcId="{7E3CBBE6-72A2-4934-AEC6-6A5494CB9378}" destId="{79226B80-DAC9-4127-8C45-1A0BCB35905F}" srcOrd="0" destOrd="0" parTransId="{5AD13F29-6FE5-402B-BFDE-06218713E366}" sibTransId="{B974C1FF-C689-4E01-932D-6FCE1A5E6F4D}"/>
    <dgm:cxn modelId="{B43B45A4-B694-4875-8CF5-C5C13DA31C17}" srcId="{E042BBD6-7653-4E4A-8AB7-5F760D1622B5}" destId="{5D035E9D-7694-4EE6-9DD1-FAD62B2DFF11}" srcOrd="0" destOrd="0" parTransId="{E1CA8BE0-5880-475D-9A53-4C0F70CBC60D}" sibTransId="{6AC7BCD8-AF68-47BE-8749-4D10372EDD7A}"/>
    <dgm:cxn modelId="{11ED31A5-73D0-4131-977C-452F048C3023}" srcId="{5D035E9D-7694-4EE6-9DD1-FAD62B2DFF11}" destId="{EFEE10DD-B1B2-4741-BF92-90B0934A9F9D}" srcOrd="0" destOrd="0" parTransId="{941A9F64-E6C0-4040-AEC7-8093AD295415}" sibTransId="{2BE614DD-F97D-4A84-B3B5-6BB870458E50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6EC36DCB-FC67-434F-AD83-2897CAC980AF}" type="presOf" srcId="{5D035E9D-7694-4EE6-9DD1-FAD62B2DFF11}" destId="{0B542AD2-0083-4253-8C13-06071E776EC3}" srcOrd="0" destOrd="0" presId="urn:microsoft.com/office/officeart/2005/8/layout/vList2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36C0388C-3012-4EE5-9338-ECD943167922}" type="presParOf" srcId="{A2881BBB-A3F6-4248-9A7E-9903C0C96DE2}" destId="{0B542AD2-0083-4253-8C13-06071E776EC3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In the </a:t>
          </a:r>
          <a:r>
            <a:rPr lang="fr-FR" dirty="0" err="1"/>
            <a:t>MyClassNameContext.cs</a:t>
          </a:r>
          <a:r>
            <a:rPr lang="fr-FR" dirty="0"/>
            <a:t>, </a:t>
          </a:r>
          <a:r>
            <a:rPr lang="fr-FR" dirty="0" err="1"/>
            <a:t>add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None/>
          </a:pPr>
          <a:r>
            <a:rPr lang="en-US" b="0" i="1" dirty="0"/>
            <a:t>protected</a:t>
          </a:r>
          <a:r>
            <a:rPr lang="en-US" b="0" dirty="0"/>
            <a:t> </a:t>
          </a:r>
          <a:r>
            <a:rPr lang="en-US" b="0" i="1" dirty="0"/>
            <a:t>override</a:t>
          </a:r>
          <a:r>
            <a:rPr lang="en-US" b="0" dirty="0"/>
            <a:t> </a:t>
          </a:r>
          <a:r>
            <a:rPr lang="en-US" b="0" i="1" dirty="0"/>
            <a:t>void</a:t>
          </a:r>
          <a:r>
            <a:rPr lang="en-US" b="0" dirty="0"/>
            <a:t> </a:t>
          </a:r>
          <a:r>
            <a:rPr lang="en-US" b="0" i="1" dirty="0" err="1"/>
            <a:t>OnModelCreating</a:t>
          </a:r>
          <a:r>
            <a:rPr lang="en-US" b="0" dirty="0"/>
            <a:t>(</a:t>
          </a:r>
          <a:r>
            <a:rPr lang="en-US" b="0" dirty="0" err="1"/>
            <a:t>ModelBuilder</a:t>
          </a:r>
          <a:r>
            <a:rPr lang="en-US" b="0" dirty="0"/>
            <a:t> builder)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1CF628F2-C571-48B0-BDE3-D7F0A8825515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45D9865B-B0C7-4414-BC61-F7CFB11AA6C9}" type="parTrans" cxnId="{735BF1FC-85CF-4934-A390-470F953655B6}">
      <dgm:prSet/>
      <dgm:spPr/>
      <dgm:t>
        <a:bodyPr/>
        <a:lstStyle/>
        <a:p>
          <a:endParaRPr lang="fr-FR"/>
        </a:p>
      </dgm:t>
    </dgm:pt>
    <dgm:pt modelId="{6E2678A0-27B9-4B61-A874-81E6D1A98C3E}" type="sibTrans" cxnId="{735BF1FC-85CF-4934-A390-470F953655B6}">
      <dgm:prSet/>
      <dgm:spPr/>
      <dgm:t>
        <a:bodyPr/>
        <a:lstStyle/>
        <a:p>
          <a:endParaRPr lang="fr-FR"/>
        </a:p>
      </dgm:t>
    </dgm:pt>
    <dgm:pt modelId="{F630E07D-A44E-4984-BDB2-10146B14C429}">
      <dgm:prSet/>
      <dgm:spPr/>
      <dgm:t>
        <a:bodyPr/>
        <a:lstStyle/>
        <a:p>
          <a:pPr>
            <a:buNone/>
          </a:pPr>
          <a:r>
            <a:rPr lang="fr-FR" b="0" i="1" dirty="0" err="1"/>
            <a:t>base</a:t>
          </a:r>
          <a:r>
            <a:rPr lang="fr-FR" b="0" dirty="0" err="1"/>
            <a:t>.</a:t>
          </a:r>
          <a:r>
            <a:rPr lang="fr-FR" b="0" i="1" dirty="0" err="1"/>
            <a:t>OnModelCreating</a:t>
          </a:r>
          <a:r>
            <a:rPr lang="fr-FR" b="0" dirty="0"/>
            <a:t>(</a:t>
          </a:r>
          <a:r>
            <a:rPr lang="fr-FR" b="0" i="1" dirty="0" err="1"/>
            <a:t>builder</a:t>
          </a:r>
          <a:r>
            <a:rPr lang="fr-FR" b="0" dirty="0"/>
            <a:t>);</a:t>
          </a:r>
        </a:p>
      </dgm:t>
    </dgm:pt>
    <dgm:pt modelId="{435F87B5-7AD7-4C31-A74E-23505494F5BE}" type="parTrans" cxnId="{0E4B7D5A-776B-43AB-9AFC-D28FFDD1859A}">
      <dgm:prSet/>
      <dgm:spPr/>
      <dgm:t>
        <a:bodyPr/>
        <a:lstStyle/>
        <a:p>
          <a:endParaRPr lang="fr-FR"/>
        </a:p>
      </dgm:t>
    </dgm:pt>
    <dgm:pt modelId="{EA2901BD-0E15-46FF-8450-C09DB917D9C1}" type="sibTrans" cxnId="{0E4B7D5A-776B-43AB-9AFC-D28FFDD1859A}">
      <dgm:prSet/>
      <dgm:spPr/>
      <dgm:t>
        <a:bodyPr/>
        <a:lstStyle/>
        <a:p>
          <a:endParaRPr lang="fr-FR"/>
        </a:p>
      </dgm:t>
    </dgm:pt>
    <dgm:pt modelId="{702DFE5B-C812-4CC8-94F3-FC31A5D06D7B}">
      <dgm:prSet/>
      <dgm:spPr/>
      <dgm:t>
        <a:bodyPr/>
        <a:lstStyle/>
        <a:p>
          <a:pPr>
            <a:buNone/>
          </a:pPr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Entity</a:t>
          </a:r>
          <a:r>
            <a:rPr lang="fr-FR" b="0" dirty="0"/>
            <a:t>&lt;</a:t>
          </a:r>
          <a:r>
            <a:rPr lang="fr-FR" b="1" dirty="0" err="1"/>
            <a:t>IdentityRole</a:t>
          </a:r>
          <a:r>
            <a:rPr lang="fr-FR" b="0" dirty="0"/>
            <a:t>&gt;()</a:t>
          </a:r>
        </a:p>
      </dgm:t>
    </dgm:pt>
    <dgm:pt modelId="{95DAB8B5-67EA-4567-A772-8AB499F86EBE}" type="parTrans" cxnId="{2849469C-6832-4394-8FD7-CD558534ABAB}">
      <dgm:prSet/>
      <dgm:spPr/>
      <dgm:t>
        <a:bodyPr/>
        <a:lstStyle/>
        <a:p>
          <a:endParaRPr lang="fr-FR"/>
        </a:p>
      </dgm:t>
    </dgm:pt>
    <dgm:pt modelId="{D4368623-A45F-4237-804F-C83EE6511B46}" type="sibTrans" cxnId="{2849469C-6832-4394-8FD7-CD558534ABAB}">
      <dgm:prSet/>
      <dgm:spPr/>
      <dgm:t>
        <a:bodyPr/>
        <a:lstStyle/>
        <a:p>
          <a:endParaRPr lang="fr-FR"/>
        </a:p>
      </dgm:t>
    </dgm:pt>
    <dgm:pt modelId="{5D5706D7-938C-4478-A824-C0E70A4E0B9B}">
      <dgm:prSet/>
      <dgm:spPr/>
      <dgm:t>
        <a:bodyPr/>
        <a:lstStyle/>
        <a:p>
          <a:pPr>
            <a:buNone/>
          </a:pPr>
          <a:r>
            <a:rPr lang="fr-FR" b="0" dirty="0"/>
            <a:t>.</a:t>
          </a:r>
          <a:r>
            <a:rPr lang="fr-FR" b="0" i="1" dirty="0" err="1"/>
            <a:t>HasData</a:t>
          </a:r>
          <a:r>
            <a:rPr lang="fr-FR" b="0" dirty="0"/>
            <a:t>(</a:t>
          </a:r>
        </a:p>
      </dgm:t>
    </dgm:pt>
    <dgm:pt modelId="{132482C5-6E23-4061-98FF-C58474C75E04}" type="parTrans" cxnId="{8E957FD0-9AB8-44B6-A03D-1D44B7347F40}">
      <dgm:prSet/>
      <dgm:spPr/>
      <dgm:t>
        <a:bodyPr/>
        <a:lstStyle/>
        <a:p>
          <a:endParaRPr lang="fr-FR"/>
        </a:p>
      </dgm:t>
    </dgm:pt>
    <dgm:pt modelId="{F2671604-037B-4F55-8E8F-22EED65345F5}" type="sibTrans" cxnId="{8E957FD0-9AB8-44B6-A03D-1D44B7347F40}">
      <dgm:prSet/>
      <dgm:spPr/>
      <dgm:t>
        <a:bodyPr/>
        <a:lstStyle/>
        <a:p>
          <a:endParaRPr lang="fr-FR"/>
        </a:p>
      </dgm:t>
    </dgm:pt>
    <dgm:pt modelId="{E3D39F24-0F66-4F8F-9342-359FF9E53129}">
      <dgm:prSet/>
      <dgm:spPr/>
      <dgm:t>
        <a:bodyPr/>
        <a:lstStyle/>
        <a:p>
          <a:pPr>
            <a:buNone/>
          </a:pPr>
          <a:r>
            <a:rPr lang="en-US" b="0" i="1" dirty="0"/>
            <a:t>new</a:t>
          </a:r>
          <a:r>
            <a:rPr lang="en-US" b="0" dirty="0"/>
            <a:t> </a:t>
          </a:r>
          <a:r>
            <a:rPr lang="en-US" b="1" dirty="0" err="1"/>
            <a:t>IdentityRole</a:t>
          </a:r>
          <a:r>
            <a:rPr lang="en-US" b="0" dirty="0"/>
            <a:t> { </a:t>
          </a:r>
          <a:r>
            <a:rPr lang="en-US" b="0" i="1" dirty="0"/>
            <a:t>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"Member", </a:t>
          </a:r>
          <a:r>
            <a:rPr lang="en-US" b="0" i="1" dirty="0" err="1"/>
            <a:t>NormalizedName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"MEMBER" },</a:t>
          </a:r>
        </a:p>
      </dgm:t>
    </dgm:pt>
    <dgm:pt modelId="{6C67A5A9-014B-405D-9B70-00A17E5FD4BC}" type="parTrans" cxnId="{4D925A55-91B5-4032-9F70-350BCD72B174}">
      <dgm:prSet/>
      <dgm:spPr/>
      <dgm:t>
        <a:bodyPr/>
        <a:lstStyle/>
        <a:p>
          <a:endParaRPr lang="fr-FR"/>
        </a:p>
      </dgm:t>
    </dgm:pt>
    <dgm:pt modelId="{BF7442BA-4D8D-4627-AE7B-D3C823D7A675}" type="sibTrans" cxnId="{4D925A55-91B5-4032-9F70-350BCD72B174}">
      <dgm:prSet/>
      <dgm:spPr/>
      <dgm:t>
        <a:bodyPr/>
        <a:lstStyle/>
        <a:p>
          <a:endParaRPr lang="fr-FR"/>
        </a:p>
      </dgm:t>
    </dgm:pt>
    <dgm:pt modelId="{25B0727F-6D29-4723-BFE3-3B7EE31295E9}">
      <dgm:prSet/>
      <dgm:spPr/>
      <dgm:t>
        <a:bodyPr/>
        <a:lstStyle/>
        <a:p>
          <a:pPr>
            <a:buNone/>
          </a:pPr>
          <a:r>
            <a:rPr lang="en-US" b="0" i="1" dirty="0"/>
            <a:t>new</a:t>
          </a:r>
          <a:r>
            <a:rPr lang="en-US" b="0" dirty="0"/>
            <a:t> </a:t>
          </a:r>
          <a:r>
            <a:rPr lang="en-US" b="1" dirty="0" err="1"/>
            <a:t>IdentityRole</a:t>
          </a:r>
          <a:r>
            <a:rPr lang="en-US" b="0" dirty="0"/>
            <a:t> { </a:t>
          </a:r>
          <a:r>
            <a:rPr lang="en-US" b="0" i="1" dirty="0"/>
            <a:t>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"Admin", </a:t>
          </a:r>
          <a:r>
            <a:rPr lang="en-US" b="0" i="1" dirty="0" err="1"/>
            <a:t>NormalizedName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"ADMIN" }</a:t>
          </a:r>
        </a:p>
      </dgm:t>
    </dgm:pt>
    <dgm:pt modelId="{EA0DD0D8-393C-4D8B-A8EB-424541243AB1}" type="parTrans" cxnId="{F40A2FCA-AABA-475E-BCD5-4FA92378F7EB}">
      <dgm:prSet/>
      <dgm:spPr/>
      <dgm:t>
        <a:bodyPr/>
        <a:lstStyle/>
        <a:p>
          <a:endParaRPr lang="fr-FR"/>
        </a:p>
      </dgm:t>
    </dgm:pt>
    <dgm:pt modelId="{B995F20A-75EA-45AD-A2D0-A583750EFFC0}" type="sibTrans" cxnId="{F40A2FCA-AABA-475E-BCD5-4FA92378F7EB}">
      <dgm:prSet/>
      <dgm:spPr/>
      <dgm:t>
        <a:bodyPr/>
        <a:lstStyle/>
        <a:p>
          <a:endParaRPr lang="fr-FR"/>
        </a:p>
      </dgm:t>
    </dgm:pt>
    <dgm:pt modelId="{6FA0CE56-4AF7-4299-85DB-F7710C031AB2}">
      <dgm:prSet/>
      <dgm:spPr/>
      <dgm:t>
        <a:bodyPr/>
        <a:lstStyle/>
        <a:p>
          <a:pPr>
            <a:buNone/>
          </a:pPr>
          <a:r>
            <a:rPr lang="fr-FR" b="0" dirty="0"/>
            <a:t>);</a:t>
          </a:r>
        </a:p>
      </dgm:t>
    </dgm:pt>
    <dgm:pt modelId="{823FDC9F-BA7E-4B03-AAFF-2E56C90E3F58}" type="parTrans" cxnId="{8D761934-55CF-45E9-BEAB-63A91A46B879}">
      <dgm:prSet/>
      <dgm:spPr/>
      <dgm:t>
        <a:bodyPr/>
        <a:lstStyle/>
        <a:p>
          <a:endParaRPr lang="fr-FR"/>
        </a:p>
      </dgm:t>
    </dgm:pt>
    <dgm:pt modelId="{109067D1-8C01-4284-8773-2B11DB6B2C4C}" type="sibTrans" cxnId="{8D761934-55CF-45E9-BEAB-63A91A46B879}">
      <dgm:prSet/>
      <dgm:spPr/>
      <dgm:t>
        <a:bodyPr/>
        <a:lstStyle/>
        <a:p>
          <a:endParaRPr lang="fr-FR"/>
        </a:p>
      </dgm:t>
    </dgm:pt>
    <dgm:pt modelId="{0EE956EC-4999-441C-8F64-F26C0A1E8839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94DA4DDA-0F3C-43B0-B643-859BA8339D02}" type="parTrans" cxnId="{B0F6BDBB-42B3-4E85-BE1D-417BAAD921AC}">
      <dgm:prSet/>
      <dgm:spPr/>
      <dgm:t>
        <a:bodyPr/>
        <a:lstStyle/>
        <a:p>
          <a:endParaRPr lang="fr-FR"/>
        </a:p>
      </dgm:t>
    </dgm:pt>
    <dgm:pt modelId="{380D5A9E-BEFC-4D77-9510-245218761988}" type="sibTrans" cxnId="{B0F6BDBB-42B3-4E85-BE1D-417BAAD921AC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B49B6024-3A2D-4ED6-8F29-8F513D2C2DEE}" type="presOf" srcId="{0EE956EC-4999-441C-8F64-F26C0A1E8839}" destId="{B531C758-8D7E-4D4B-BF50-800E4555E1F5}" srcOrd="0" destOrd="8" presId="urn:microsoft.com/office/officeart/2005/8/layout/vList2"/>
    <dgm:cxn modelId="{8344DC32-3F88-4759-ABCE-E19C4667A2A3}" type="presOf" srcId="{25B0727F-6D29-4723-BFE3-3B7EE31295E9}" destId="{B531C758-8D7E-4D4B-BF50-800E4555E1F5}" srcOrd="0" destOrd="6" presId="urn:microsoft.com/office/officeart/2005/8/layout/vList2"/>
    <dgm:cxn modelId="{8D761934-55CF-45E9-BEAB-63A91A46B879}" srcId="{91299E5B-40E7-4615-900B-96DB7F9E5EBF}" destId="{6FA0CE56-4AF7-4299-85DB-F7710C031AB2}" srcOrd="7" destOrd="0" parTransId="{823FDC9F-BA7E-4B03-AAFF-2E56C90E3F58}" sibTransId="{109067D1-8C01-4284-8773-2B11DB6B2C4C}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18087E6A-75F5-469A-89E7-735F3D00D535}" type="presOf" srcId="{702DFE5B-C812-4CC8-94F3-FC31A5D06D7B}" destId="{B531C758-8D7E-4D4B-BF50-800E4555E1F5}" srcOrd="0" destOrd="3" presId="urn:microsoft.com/office/officeart/2005/8/layout/vList2"/>
    <dgm:cxn modelId="{546F4875-A649-4B76-A62B-6A8FAB2F94A1}" type="presOf" srcId="{5D5706D7-938C-4478-A824-C0E70A4E0B9B}" destId="{B531C758-8D7E-4D4B-BF50-800E4555E1F5}" srcOrd="0" destOrd="4" presId="urn:microsoft.com/office/officeart/2005/8/layout/vList2"/>
    <dgm:cxn modelId="{4D925A55-91B5-4032-9F70-350BCD72B174}" srcId="{91299E5B-40E7-4615-900B-96DB7F9E5EBF}" destId="{E3D39F24-0F66-4F8F-9342-359FF9E53129}" srcOrd="5" destOrd="0" parTransId="{6C67A5A9-014B-405D-9B70-00A17E5FD4BC}" sibTransId="{BF7442BA-4D8D-4627-AE7B-D3C823D7A675}"/>
    <dgm:cxn modelId="{0E4B7D5A-776B-43AB-9AFC-D28FFDD1859A}" srcId="{91299E5B-40E7-4615-900B-96DB7F9E5EBF}" destId="{F630E07D-A44E-4984-BDB2-10146B14C429}" srcOrd="2" destOrd="0" parTransId="{435F87B5-7AD7-4C31-A74E-23505494F5BE}" sibTransId="{EA2901BD-0E15-46FF-8450-C09DB917D9C1}"/>
    <dgm:cxn modelId="{86BEFC87-103B-43A9-B53F-5C0AF6DCDE03}" type="presOf" srcId="{6FA0CE56-4AF7-4299-85DB-F7710C031AB2}" destId="{B531C758-8D7E-4D4B-BF50-800E4555E1F5}" srcOrd="0" destOrd="7" presId="urn:microsoft.com/office/officeart/2005/8/layout/vList2"/>
    <dgm:cxn modelId="{B42DC393-4A03-4233-95F9-0780E3BE24E2}" type="presOf" srcId="{E3D39F24-0F66-4F8F-9342-359FF9E53129}" destId="{B531C758-8D7E-4D4B-BF50-800E4555E1F5}" srcOrd="0" destOrd="5" presId="urn:microsoft.com/office/officeart/2005/8/layout/vList2"/>
    <dgm:cxn modelId="{2849469C-6832-4394-8FD7-CD558534ABAB}" srcId="{91299E5B-40E7-4615-900B-96DB7F9E5EBF}" destId="{702DFE5B-C812-4CC8-94F3-FC31A5D06D7B}" srcOrd="3" destOrd="0" parTransId="{95DAB8B5-67EA-4567-A772-8AB499F86EBE}" sibTransId="{D4368623-A45F-4237-804F-C83EE6511B46}"/>
    <dgm:cxn modelId="{30AE4DA4-2D9C-4B7C-B285-EF9645FA7C01}" type="presOf" srcId="{F630E07D-A44E-4984-BDB2-10146B14C429}" destId="{B531C758-8D7E-4D4B-BF50-800E4555E1F5}" srcOrd="0" destOrd="2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0F6BDBB-42B3-4E85-BE1D-417BAAD921AC}" srcId="{91299E5B-40E7-4615-900B-96DB7F9E5EBF}" destId="{0EE956EC-4999-441C-8F64-F26C0A1E8839}" srcOrd="8" destOrd="0" parTransId="{94DA4DDA-0F3C-43B0-B643-859BA8339D02}" sibTransId="{380D5A9E-BEFC-4D77-9510-245218761988}"/>
    <dgm:cxn modelId="{F40A2FCA-AABA-475E-BCD5-4FA92378F7EB}" srcId="{91299E5B-40E7-4615-900B-96DB7F9E5EBF}" destId="{25B0727F-6D29-4723-BFE3-3B7EE31295E9}" srcOrd="6" destOrd="0" parTransId="{EA0DD0D8-393C-4D8B-A8EB-424541243AB1}" sibTransId="{B995F20A-75EA-45AD-A2D0-A583750EFFC0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8E957FD0-9AB8-44B6-A03D-1D44B7347F40}" srcId="{91299E5B-40E7-4615-900B-96DB7F9E5EBF}" destId="{5D5706D7-938C-4478-A824-C0E70A4E0B9B}" srcOrd="4" destOrd="0" parTransId="{132482C5-6E23-4061-98FF-C58474C75E04}" sibTransId="{F2671604-037B-4F55-8E8F-22EED65345F5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87A1F0F1-9549-42B1-8A5F-DAF3D54F17DA}" type="presOf" srcId="{1CF628F2-C571-48B0-BDE3-D7F0A8825515}" destId="{B531C758-8D7E-4D4B-BF50-800E4555E1F5}" srcOrd="0" destOrd="1" presId="urn:microsoft.com/office/officeart/2005/8/layout/vList2"/>
    <dgm:cxn modelId="{735BF1FC-85CF-4934-A390-470F953655B6}" srcId="{91299E5B-40E7-4615-900B-96DB7F9E5EBF}" destId="{1CF628F2-C571-48B0-BDE3-D7F0A8825515}" srcOrd="1" destOrd="0" parTransId="{45D9865B-B0C7-4414-BC61-F7CFB11AA6C9}" sibTransId="{6E2678A0-27B9-4B61-A874-81E6D1A98C3E}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Inject</a:t>
          </a:r>
          <a:r>
            <a:rPr lang="fr-FR" dirty="0"/>
            <a:t> </a:t>
          </a:r>
          <a:r>
            <a:rPr lang="fr-FR" dirty="0" err="1"/>
            <a:t>IndentityCore</a:t>
          </a:r>
          <a:r>
            <a:rPr lang="fr-FR" dirty="0"/>
            <a:t> Services for </a:t>
          </a:r>
          <a:r>
            <a:rPr lang="fr-FR" dirty="0" err="1"/>
            <a:t>roles</a:t>
          </a:r>
          <a:r>
            <a:rPr lang="fr-FR" dirty="0"/>
            <a:t> and </a:t>
          </a:r>
          <a:r>
            <a:rPr lang="fr-FR" dirty="0" err="1"/>
            <a:t>identity</a:t>
          </a:r>
          <a:r>
            <a:rPr lang="fr-FR" dirty="0"/>
            <a:t> tables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Services</a:t>
          </a:r>
          <a:r>
            <a:rPr lang="fr-FR" b="0" dirty="0" err="1"/>
            <a:t>.</a:t>
          </a:r>
          <a:r>
            <a:rPr lang="fr-FR" b="0" i="1" dirty="0" err="1"/>
            <a:t>AddIdentityCore</a:t>
          </a:r>
          <a:r>
            <a:rPr lang="fr-FR" b="0" dirty="0"/>
            <a:t>&lt;User&gt;()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4D906392-4320-4872-82C4-0C362F354457}">
      <dgm:prSet/>
      <dgm:spPr/>
      <dgm:t>
        <a:bodyPr/>
        <a:lstStyle/>
        <a:p>
          <a:r>
            <a:rPr lang="fr-FR" b="0" dirty="0"/>
            <a:t>.</a:t>
          </a:r>
          <a:r>
            <a:rPr lang="fr-FR" b="0" i="1" dirty="0" err="1"/>
            <a:t>AddRoles</a:t>
          </a:r>
          <a:r>
            <a:rPr lang="fr-FR" b="0" dirty="0"/>
            <a:t>&lt;</a:t>
          </a:r>
          <a:r>
            <a:rPr lang="fr-FR" b="0" dirty="0" err="1"/>
            <a:t>IdentityRole</a:t>
          </a:r>
          <a:r>
            <a:rPr lang="fr-FR" b="0" dirty="0"/>
            <a:t>&gt;()</a:t>
          </a:r>
        </a:p>
      </dgm:t>
    </dgm:pt>
    <dgm:pt modelId="{2FD90C70-30EA-4926-8829-651CD9FE5091}" type="parTrans" cxnId="{105D50EA-119E-4F8F-B2AC-275BCAAF4796}">
      <dgm:prSet/>
      <dgm:spPr/>
      <dgm:t>
        <a:bodyPr/>
        <a:lstStyle/>
        <a:p>
          <a:endParaRPr lang="fr-FR"/>
        </a:p>
      </dgm:t>
    </dgm:pt>
    <dgm:pt modelId="{502B59DF-8D8C-4071-A722-53AEEB3E68D8}" type="sibTrans" cxnId="{105D50EA-119E-4F8F-B2AC-275BCAAF4796}">
      <dgm:prSet/>
      <dgm:spPr/>
      <dgm:t>
        <a:bodyPr/>
        <a:lstStyle/>
        <a:p>
          <a:endParaRPr lang="fr-FR"/>
        </a:p>
      </dgm:t>
    </dgm:pt>
    <dgm:pt modelId="{490AA347-8584-4A27-A2CE-E68A56A2475A}">
      <dgm:prSet/>
      <dgm:spPr/>
      <dgm:t>
        <a:bodyPr/>
        <a:lstStyle/>
        <a:p>
          <a:r>
            <a:rPr lang="fr-FR" b="0" dirty="0"/>
            <a:t>.</a:t>
          </a:r>
          <a:r>
            <a:rPr lang="fr-FR" b="0" i="1" dirty="0" err="1"/>
            <a:t>AddEntityFrameworkStores</a:t>
          </a:r>
          <a:r>
            <a:rPr lang="fr-FR" b="0" dirty="0"/>
            <a:t>&lt;</a:t>
          </a:r>
          <a:r>
            <a:rPr lang="fr-FR" b="0" dirty="0" err="1"/>
            <a:t>PutNameHereContext</a:t>
          </a:r>
          <a:r>
            <a:rPr lang="fr-FR" b="0" dirty="0"/>
            <a:t>&gt;();</a:t>
          </a:r>
        </a:p>
      </dgm:t>
    </dgm:pt>
    <dgm:pt modelId="{02E2F089-0418-4E05-89CC-D13A0C9E76D7}" type="parTrans" cxnId="{8DF71FF7-D5D9-46C3-9A6B-452196133395}">
      <dgm:prSet/>
      <dgm:spPr/>
      <dgm:t>
        <a:bodyPr/>
        <a:lstStyle/>
        <a:p>
          <a:endParaRPr lang="fr-FR"/>
        </a:p>
      </dgm:t>
    </dgm:pt>
    <dgm:pt modelId="{DDE38A27-7729-4541-9907-04D276DF78D9}" type="sibTrans" cxnId="{8DF71FF7-D5D9-46C3-9A6B-452196133395}">
      <dgm:prSet/>
      <dgm:spPr/>
      <dgm:t>
        <a:bodyPr/>
        <a:lstStyle/>
        <a:p>
          <a:endParaRPr lang="fr-FR"/>
        </a:p>
      </dgm:t>
    </dgm:pt>
    <dgm:pt modelId="{7DDA1C86-5D2D-46AA-9046-A5B90E6A82DA}">
      <dgm:prSet/>
      <dgm:spPr/>
      <dgm:t>
        <a:bodyPr/>
        <a:lstStyle/>
        <a:p>
          <a:r>
            <a:rPr lang="en-GB" b="0" dirty="0"/>
            <a:t>Add Auth service</a:t>
          </a:r>
          <a:endParaRPr lang="fr-FR" b="0" dirty="0"/>
        </a:p>
      </dgm:t>
    </dgm:pt>
    <dgm:pt modelId="{7C8F13E0-E0BA-4671-92ED-AD2283133D64}" type="parTrans" cxnId="{F8B109C0-0DDA-4092-AA8F-57913A827A80}">
      <dgm:prSet/>
      <dgm:spPr/>
      <dgm:t>
        <a:bodyPr/>
        <a:lstStyle/>
        <a:p>
          <a:endParaRPr lang="fr-FR"/>
        </a:p>
      </dgm:t>
    </dgm:pt>
    <dgm:pt modelId="{6A71D876-40E4-426A-9E66-B6F3DA20EBA4}" type="sibTrans" cxnId="{F8B109C0-0DDA-4092-AA8F-57913A827A80}">
      <dgm:prSet/>
      <dgm:spPr/>
      <dgm:t>
        <a:bodyPr/>
        <a:lstStyle/>
        <a:p>
          <a:endParaRPr lang="fr-FR"/>
        </a:p>
      </dgm:t>
    </dgm:pt>
    <dgm:pt modelId="{A963068C-29CE-468C-9BB3-6528412E9009}">
      <dgm:prSet/>
      <dgm:spPr/>
      <dgm:t>
        <a:bodyPr/>
        <a:lstStyle/>
        <a:p>
          <a:r>
            <a:rPr lang="en-GB" b="0" dirty="0"/>
            <a:t>Add Authorization service</a:t>
          </a:r>
          <a:endParaRPr lang="fr-FR" b="0" dirty="0"/>
        </a:p>
      </dgm:t>
    </dgm:pt>
    <dgm:pt modelId="{FE40F9F1-3DDF-466D-B45B-963231307DA7}" type="parTrans" cxnId="{41AF98D1-14FC-4C9B-9A86-A2F02DEF796F}">
      <dgm:prSet/>
      <dgm:spPr/>
      <dgm:t>
        <a:bodyPr/>
        <a:lstStyle/>
        <a:p>
          <a:endParaRPr lang="fr-FR"/>
        </a:p>
      </dgm:t>
    </dgm:pt>
    <dgm:pt modelId="{B23E2F46-91AD-490D-AF8A-94F7B47E68D7}" type="sibTrans" cxnId="{41AF98D1-14FC-4C9B-9A86-A2F02DEF796F}">
      <dgm:prSet/>
      <dgm:spPr/>
      <dgm:t>
        <a:bodyPr/>
        <a:lstStyle/>
        <a:p>
          <a:endParaRPr lang="fr-FR"/>
        </a:p>
      </dgm:t>
    </dgm:pt>
    <dgm:pt modelId="{59B27B97-F7D4-47CE-9918-206EC1B87E3A}">
      <dgm:prSet/>
      <dgm:spPr/>
      <dgm:t>
        <a:bodyPr/>
        <a:lstStyle/>
        <a:p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Services</a:t>
          </a:r>
          <a:r>
            <a:rPr lang="fr-FR" b="0" dirty="0" err="1"/>
            <a:t>.</a:t>
          </a:r>
          <a:r>
            <a:rPr lang="fr-FR" b="0" i="1" dirty="0" err="1"/>
            <a:t>AddAuthorization</a:t>
          </a:r>
          <a:r>
            <a:rPr lang="fr-FR" b="0" dirty="0"/>
            <a:t>();</a:t>
          </a:r>
        </a:p>
      </dgm:t>
    </dgm:pt>
    <dgm:pt modelId="{7159640C-E225-4E32-9C51-1491CA8A00D7}" type="parTrans" cxnId="{59BCFFAF-5C17-4B72-A45B-F3CAC081BBFD}">
      <dgm:prSet/>
      <dgm:spPr/>
      <dgm:t>
        <a:bodyPr/>
        <a:lstStyle/>
        <a:p>
          <a:endParaRPr lang="fr-FR"/>
        </a:p>
      </dgm:t>
    </dgm:pt>
    <dgm:pt modelId="{FA20D275-816B-4C15-8B14-22E406890B61}" type="sibTrans" cxnId="{59BCFFAF-5C17-4B72-A45B-F3CAC081BBFD}">
      <dgm:prSet/>
      <dgm:spPr/>
      <dgm:t>
        <a:bodyPr/>
        <a:lstStyle/>
        <a:p>
          <a:endParaRPr lang="fr-FR"/>
        </a:p>
      </dgm:t>
    </dgm:pt>
    <dgm:pt modelId="{AC76CC65-5EAE-41B6-8D51-2E57CFB86368}">
      <dgm:prSet/>
      <dgm:spPr/>
      <dgm:t>
        <a:bodyPr/>
        <a:lstStyle/>
        <a:p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Services</a:t>
          </a:r>
          <a:r>
            <a:rPr lang="fr-FR" b="0" dirty="0" err="1"/>
            <a:t>.</a:t>
          </a:r>
          <a:r>
            <a:rPr lang="fr-FR" b="0" i="1" dirty="0" err="1"/>
            <a:t>AddAuthentication</a:t>
          </a:r>
          <a:r>
            <a:rPr lang="fr-FR" b="0" dirty="0"/>
            <a:t>();</a:t>
          </a:r>
        </a:p>
      </dgm:t>
    </dgm:pt>
    <dgm:pt modelId="{23738475-1E4C-4D83-AC58-F126143E1173}" type="parTrans" cxnId="{B9177748-B376-4B9A-A1A6-7117E41798F0}">
      <dgm:prSet/>
      <dgm:spPr/>
      <dgm:t>
        <a:bodyPr/>
        <a:lstStyle/>
        <a:p>
          <a:endParaRPr lang="fr-FR"/>
        </a:p>
      </dgm:t>
    </dgm:pt>
    <dgm:pt modelId="{3CF67A9E-C844-42B1-9A82-BE9C25826B41}" type="sibTrans" cxnId="{B9177748-B376-4B9A-A1A6-7117E41798F0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3">
        <dgm:presLayoutVars>
          <dgm:bulletEnabled val="1"/>
        </dgm:presLayoutVars>
      </dgm:prSet>
      <dgm:spPr/>
    </dgm:pt>
    <dgm:pt modelId="{98E897D5-4723-4BC7-9E1F-878F093D7B26}" type="pres">
      <dgm:prSet presAssocID="{7DDA1C86-5D2D-46AA-9046-A5B90E6A82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886142-A9B1-4466-95DD-42EA574A843F}" type="pres">
      <dgm:prSet presAssocID="{7DDA1C86-5D2D-46AA-9046-A5B90E6A82DA}" presName="childText" presStyleLbl="revTx" presStyleIdx="1" presStyleCnt="3">
        <dgm:presLayoutVars>
          <dgm:bulletEnabled val="1"/>
        </dgm:presLayoutVars>
      </dgm:prSet>
      <dgm:spPr/>
    </dgm:pt>
    <dgm:pt modelId="{7AC6B20A-7B67-4D56-B3CA-96BDF9AF53FB}" type="pres">
      <dgm:prSet presAssocID="{A963068C-29CE-468C-9BB3-6528412E900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5B9374B-911C-4566-B790-AACD02C3E063}" type="pres">
      <dgm:prSet presAssocID="{A963068C-29CE-468C-9BB3-6528412E900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CA774D0B-F923-42D4-8DEE-B079CE73B893}" type="presOf" srcId="{490AA347-8584-4A27-A2CE-E68A56A2475A}" destId="{B531C758-8D7E-4D4B-BF50-800E4555E1F5}" srcOrd="0" destOrd="2" presId="urn:microsoft.com/office/officeart/2005/8/layout/vList2"/>
    <dgm:cxn modelId="{E8A5921B-DA37-4DE6-BB41-42BC7F3A2A09}" type="presOf" srcId="{59B27B97-F7D4-47CE-9918-206EC1B87E3A}" destId="{45B9374B-911C-4566-B790-AACD02C3E063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B9177748-B376-4B9A-A1A6-7117E41798F0}" srcId="{7DDA1C86-5D2D-46AA-9046-A5B90E6A82DA}" destId="{AC76CC65-5EAE-41B6-8D51-2E57CFB86368}" srcOrd="0" destOrd="0" parTransId="{23738475-1E4C-4D83-AC58-F126143E1173}" sibTransId="{3CF67A9E-C844-42B1-9A82-BE9C25826B41}"/>
    <dgm:cxn modelId="{4E13D16E-34B6-4090-BDA4-F825C81DF99F}" type="presOf" srcId="{A963068C-29CE-468C-9BB3-6528412E9009}" destId="{7AC6B20A-7B67-4D56-B3CA-96BDF9AF53FB}" srcOrd="0" destOrd="0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59BCFFAF-5C17-4B72-A45B-F3CAC081BBFD}" srcId="{A963068C-29CE-468C-9BB3-6528412E9009}" destId="{59B27B97-F7D4-47CE-9918-206EC1B87E3A}" srcOrd="0" destOrd="0" parTransId="{7159640C-E225-4E32-9C51-1491CA8A00D7}" sibTransId="{FA20D275-816B-4C15-8B14-22E406890B61}"/>
    <dgm:cxn modelId="{F8B109C0-0DDA-4092-AA8F-57913A827A80}" srcId="{132D40D9-B523-4190-84AA-BB7B5BC113B9}" destId="{7DDA1C86-5D2D-46AA-9046-A5B90E6A82DA}" srcOrd="1" destOrd="0" parTransId="{7C8F13E0-E0BA-4671-92ED-AD2283133D64}" sibTransId="{6A71D876-40E4-426A-9E66-B6F3DA20EBA4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1AF98D1-14FC-4C9B-9A86-A2F02DEF796F}" srcId="{132D40D9-B523-4190-84AA-BB7B5BC113B9}" destId="{A963068C-29CE-468C-9BB3-6528412E9009}" srcOrd="2" destOrd="0" parTransId="{FE40F9F1-3DDF-466D-B45B-963231307DA7}" sibTransId="{B23E2F46-91AD-490D-AF8A-94F7B47E68D7}"/>
    <dgm:cxn modelId="{656783DA-6A74-494D-91DC-E2EDE57F6088}" type="presOf" srcId="{7DDA1C86-5D2D-46AA-9046-A5B90E6A82DA}" destId="{98E897D5-4723-4BC7-9E1F-878F093D7B26}" srcOrd="0" destOrd="0" presId="urn:microsoft.com/office/officeart/2005/8/layout/vList2"/>
    <dgm:cxn modelId="{105D50EA-119E-4F8F-B2AC-275BCAAF4796}" srcId="{81A1B9B1-50B0-492E-B4E8-6797C89B7E2B}" destId="{4D906392-4320-4872-82C4-0C362F354457}" srcOrd="0" destOrd="0" parTransId="{2FD90C70-30EA-4926-8829-651CD9FE5091}" sibTransId="{502B59DF-8D8C-4071-A722-53AEEB3E68D8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8DF71FF7-D5D9-46C3-9A6B-452196133395}" srcId="{81A1B9B1-50B0-492E-B4E8-6797C89B7E2B}" destId="{490AA347-8584-4A27-A2CE-E68A56A2475A}" srcOrd="1" destOrd="0" parTransId="{02E2F089-0418-4E05-89CC-D13A0C9E76D7}" sibTransId="{DDE38A27-7729-4541-9907-04D276DF78D9}"/>
    <dgm:cxn modelId="{895B1CFE-2452-4DBE-BB6C-D888CF50D28F}" type="presOf" srcId="{AC76CC65-5EAE-41B6-8D51-2E57CFB86368}" destId="{0B886142-A9B1-4466-95DD-42EA574A843F}" srcOrd="0" destOrd="0" presId="urn:microsoft.com/office/officeart/2005/8/layout/vList2"/>
    <dgm:cxn modelId="{FA37C2FF-007E-4AA7-896E-6D818329857D}" type="presOf" srcId="{4D906392-4320-4872-82C4-0C362F354457}" destId="{B531C758-8D7E-4D4B-BF50-800E4555E1F5}" srcOrd="0" destOrd="1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4C74C4EF-47A5-453F-978E-CD9700AEB7D4}" type="presParOf" srcId="{A2881BBB-A3F6-4248-9A7E-9903C0C96DE2}" destId="{98E897D5-4723-4BC7-9E1F-878F093D7B26}" srcOrd="2" destOrd="0" presId="urn:microsoft.com/office/officeart/2005/8/layout/vList2"/>
    <dgm:cxn modelId="{C48D24AB-EEC0-4941-A663-043D30ABB0A1}" type="presParOf" srcId="{A2881BBB-A3F6-4248-9A7E-9903C0C96DE2}" destId="{0B886142-A9B1-4466-95DD-42EA574A843F}" srcOrd="3" destOrd="0" presId="urn:microsoft.com/office/officeart/2005/8/layout/vList2"/>
    <dgm:cxn modelId="{C74B40D1-5C59-4F71-BC06-BE0B6C94F8E5}" type="presParOf" srcId="{A2881BBB-A3F6-4248-9A7E-9903C0C96DE2}" destId="{7AC6B20A-7B67-4D56-B3CA-96BDF9AF53FB}" srcOrd="4" destOrd="0" presId="urn:microsoft.com/office/officeart/2005/8/layout/vList2"/>
    <dgm:cxn modelId="{4E0D78A6-5264-4649-A911-9C22C2F22F8B}" type="presParOf" srcId="{A2881BBB-A3F6-4248-9A7E-9903C0C96DE2}" destId="{45B9374B-911C-4566-B790-AACD02C3E06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Open terminal and </a:t>
          </a:r>
          <a:r>
            <a:rPr lang="fr-FR" dirty="0" err="1"/>
            <a:t>add</a:t>
          </a:r>
          <a:r>
            <a:rPr lang="fr-FR" dirty="0"/>
            <a:t> migration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1" dirty="0" err="1"/>
            <a:t>dotnet</a:t>
          </a:r>
          <a:r>
            <a:rPr lang="fr-FR" b="0" i="1" dirty="0"/>
            <a:t> </a:t>
          </a:r>
          <a:r>
            <a:rPr lang="fr-FR" b="0" i="1" dirty="0" err="1"/>
            <a:t>ef</a:t>
          </a:r>
          <a:r>
            <a:rPr lang="fr-FR" b="0" i="1" dirty="0"/>
            <a:t> migrations </a:t>
          </a:r>
          <a:r>
            <a:rPr lang="fr-FR" b="0" i="1" dirty="0" err="1"/>
            <a:t>add</a:t>
          </a:r>
          <a:r>
            <a:rPr lang="fr-FR" b="0" i="1" dirty="0"/>
            <a:t> </a:t>
          </a:r>
          <a:r>
            <a:rPr lang="fr-FR" b="0" i="1" dirty="0" err="1"/>
            <a:t>IdentityRole</a:t>
          </a:r>
          <a:r>
            <a:rPr lang="fr-FR" b="0" i="1" dirty="0"/>
            <a:t> -o Data/Migrations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AF397E87-C76B-427D-90A7-EAB5422C8C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2. Update database</a:t>
          </a:r>
          <a:endParaRPr lang="fr-FR" dirty="0"/>
        </a:p>
      </dgm:t>
    </dgm:pt>
    <dgm:pt modelId="{BACE147D-39D1-4485-A195-26F61A266637}" type="parTrans" cxnId="{257A009C-8CE5-4A6C-9540-D1AEDB9270E9}">
      <dgm:prSet/>
      <dgm:spPr/>
      <dgm:t>
        <a:bodyPr/>
        <a:lstStyle/>
        <a:p>
          <a:endParaRPr lang="fr-FR"/>
        </a:p>
      </dgm:t>
    </dgm:pt>
    <dgm:pt modelId="{7C42E2A6-89C7-4395-9568-19E9B00C24A8}" type="sibTrans" cxnId="{257A009C-8CE5-4A6C-9540-D1AEDB9270E9}">
      <dgm:prSet/>
      <dgm:spPr/>
      <dgm:t>
        <a:bodyPr/>
        <a:lstStyle/>
        <a:p>
          <a:endParaRPr lang="fr-FR"/>
        </a:p>
      </dgm:t>
    </dgm:pt>
    <dgm:pt modelId="{0C564183-E133-400D-B965-94E93B30B0D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 err="1"/>
            <a:t>dotnet</a:t>
          </a:r>
          <a:r>
            <a:rPr lang="fr-FR" dirty="0"/>
            <a:t> </a:t>
          </a:r>
          <a:r>
            <a:rPr lang="fr-FR" dirty="0" err="1"/>
            <a:t>ef</a:t>
          </a:r>
          <a:r>
            <a:rPr lang="fr-FR" dirty="0"/>
            <a:t> </a:t>
          </a:r>
          <a:r>
            <a:rPr lang="fr-FR" dirty="0" err="1"/>
            <a:t>database</a:t>
          </a:r>
          <a:r>
            <a:rPr lang="fr-FR" dirty="0"/>
            <a:t> update</a:t>
          </a:r>
        </a:p>
      </dgm:t>
    </dgm:pt>
    <dgm:pt modelId="{FBD9CFB8-CB04-4303-946F-E7B58276FBE0}" type="parTrans" cxnId="{8AA58A45-21F4-471C-B012-E3236338FD88}">
      <dgm:prSet/>
      <dgm:spPr/>
      <dgm:t>
        <a:bodyPr/>
        <a:lstStyle/>
        <a:p>
          <a:endParaRPr lang="fr-FR"/>
        </a:p>
      </dgm:t>
    </dgm:pt>
    <dgm:pt modelId="{33F161F6-3D80-4FC9-99D9-3FC61A8411D3}" type="sibTrans" cxnId="{8AA58A45-21F4-471C-B012-E3236338FD88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2">
        <dgm:presLayoutVars>
          <dgm:bulletEnabled val="1"/>
        </dgm:presLayoutVars>
      </dgm:prSet>
      <dgm:spPr/>
    </dgm:pt>
    <dgm:pt modelId="{4C47099F-ECD5-49DC-A05C-94853B26C5B7}" type="pres">
      <dgm:prSet presAssocID="{AF397E87-C76B-427D-90A7-EAB5422C8C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8ED7D5-6D10-4606-9BEC-FA1CA73A3F60}" type="pres">
      <dgm:prSet presAssocID="{AF397E87-C76B-427D-90A7-EAB5422C8C7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8AA58A45-21F4-471C-B012-E3236338FD88}" srcId="{AF397E87-C76B-427D-90A7-EAB5422C8C72}" destId="{0C564183-E133-400D-B965-94E93B30B0D0}" srcOrd="0" destOrd="0" parTransId="{FBD9CFB8-CB04-4303-946F-E7B58276FBE0}" sibTransId="{33F161F6-3D80-4FC9-99D9-3FC61A8411D3}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257A009C-8CE5-4A6C-9540-D1AEDB9270E9}" srcId="{132D40D9-B523-4190-84AA-BB7B5BC113B9}" destId="{AF397E87-C76B-427D-90A7-EAB5422C8C72}" srcOrd="1" destOrd="0" parTransId="{BACE147D-39D1-4485-A195-26F61A266637}" sibTransId="{7C42E2A6-89C7-4395-9568-19E9B00C24A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3BA1BBA-F4F3-40FE-87F3-A6E33E969CF5}" type="presOf" srcId="{0C564183-E133-400D-B965-94E93B30B0D0}" destId="{CD8ED7D5-6D10-4606-9BEC-FA1CA73A3F60}" srcOrd="0" destOrd="0" presId="urn:microsoft.com/office/officeart/2005/8/layout/vList2"/>
    <dgm:cxn modelId="{B06C80C2-3FA0-44F5-ADA1-388AAE51A814}" type="presOf" srcId="{AF397E87-C76B-427D-90A7-EAB5422C8C72}" destId="{4C47099F-ECD5-49DC-A05C-94853B26C5B7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2E0276C3-36D5-47D9-9BB4-C9C37630A176}" type="presParOf" srcId="{A2881BBB-A3F6-4248-9A7E-9903C0C96DE2}" destId="{4C47099F-ECD5-49DC-A05C-94853B26C5B7}" srcOrd="2" destOrd="0" presId="urn:microsoft.com/office/officeart/2005/8/layout/vList2"/>
    <dgm:cxn modelId="{4E53E711-0959-4109-91BB-3ADFC020E9F4}" type="presParOf" srcId="{A2881BBB-A3F6-4248-9A7E-9903C0C96DE2}" destId="{CD8ED7D5-6D10-4606-9BEC-FA1CA73A3F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387C06-23E2-49FE-8D73-91957EA608B4}">
      <dgm:prSet/>
      <dgm:spPr/>
      <dgm:t>
        <a:bodyPr/>
        <a:lstStyle/>
        <a:p>
          <a:r>
            <a:rPr lang="en-GB" dirty="0"/>
            <a:t>1. Inject </a:t>
          </a:r>
          <a:r>
            <a:rPr lang="en-GB" dirty="0" err="1"/>
            <a:t>UserManager</a:t>
          </a:r>
          <a:r>
            <a:rPr lang="en-GB" dirty="0"/>
            <a:t> instance into Constructor</a:t>
          </a:r>
          <a:endParaRPr lang="fr-FR" dirty="0"/>
        </a:p>
      </dgm:t>
    </dgm:pt>
    <dgm:pt modelId="{E8F61655-0573-4BE3-BF95-54D399775AC5}" type="parTrans" cxnId="{16183510-1834-4A0E-8587-1094A3A9B612}">
      <dgm:prSet/>
      <dgm:spPr/>
      <dgm:t>
        <a:bodyPr/>
        <a:lstStyle/>
        <a:p>
          <a:endParaRPr lang="fr-FR"/>
        </a:p>
      </dgm:t>
    </dgm:pt>
    <dgm:pt modelId="{CCC5C7A2-335F-4FFA-8EE6-BF353484E193}" type="sibTrans" cxnId="{16183510-1834-4A0E-8587-1094A3A9B612}">
      <dgm:prSet/>
      <dgm:spPr/>
      <dgm:t>
        <a:bodyPr/>
        <a:lstStyle/>
        <a:p>
          <a:endParaRPr lang="fr-FR"/>
        </a:p>
      </dgm:t>
    </dgm:pt>
    <dgm:pt modelId="{3CF6F193-793E-45A7-B415-3251CEE3103B}">
      <dgm:prSet/>
      <dgm:spPr/>
      <dgm:t>
        <a:bodyPr/>
        <a:lstStyle/>
        <a:p>
          <a:r>
            <a:rPr lang="fr-FR" b="0" i="1" dirty="0" err="1"/>
            <a:t>private</a:t>
          </a:r>
          <a:r>
            <a:rPr lang="fr-FR" b="0" dirty="0"/>
            <a:t> </a:t>
          </a:r>
          <a:r>
            <a:rPr lang="fr-FR" b="0" i="1" dirty="0" err="1"/>
            <a:t>readonly</a:t>
          </a:r>
          <a:r>
            <a:rPr lang="fr-FR" b="0" dirty="0"/>
            <a:t> </a:t>
          </a:r>
          <a:r>
            <a:rPr lang="fr-FR" b="0" dirty="0" err="1"/>
            <a:t>UserManager</a:t>
          </a:r>
          <a:r>
            <a:rPr lang="fr-FR" b="0" dirty="0"/>
            <a:t>&lt;User&gt; </a:t>
          </a:r>
          <a:r>
            <a:rPr lang="fr-FR" b="0" dirty="0" err="1"/>
            <a:t>userManager</a:t>
          </a:r>
          <a:r>
            <a:rPr lang="fr-FR" b="0" dirty="0"/>
            <a:t>; </a:t>
          </a:r>
          <a:endParaRPr lang="fr-FR" dirty="0"/>
        </a:p>
      </dgm:t>
    </dgm:pt>
    <dgm:pt modelId="{CCBF89EC-B340-401B-B08C-3139A4748ABE}" type="parTrans" cxnId="{0A316306-7C93-4D36-9694-787A719C9AF3}">
      <dgm:prSet/>
      <dgm:spPr/>
      <dgm:t>
        <a:bodyPr/>
        <a:lstStyle/>
        <a:p>
          <a:endParaRPr lang="fr-FR"/>
        </a:p>
      </dgm:t>
    </dgm:pt>
    <dgm:pt modelId="{6CF786CD-41F4-47BF-8D70-0A7700C6DE5C}" type="sibTrans" cxnId="{0A316306-7C93-4D36-9694-787A719C9AF3}">
      <dgm:prSet/>
      <dgm:spPr/>
      <dgm:t>
        <a:bodyPr/>
        <a:lstStyle/>
        <a:p>
          <a:endParaRPr lang="fr-FR"/>
        </a:p>
      </dgm:t>
    </dgm:pt>
    <dgm:pt modelId="{50D9278C-B5F3-4E40-A960-F14AA3296FFA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i="1" dirty="0" err="1"/>
            <a:t>UserController</a:t>
          </a:r>
          <a:r>
            <a:rPr lang="fr-FR" b="0" dirty="0"/>
            <a:t>(</a:t>
          </a:r>
          <a:r>
            <a:rPr lang="fr-FR" b="0" dirty="0" err="1"/>
            <a:t>UserManager</a:t>
          </a:r>
          <a:r>
            <a:rPr lang="fr-FR" b="0" dirty="0"/>
            <a:t>&lt;User&gt; </a:t>
          </a:r>
          <a:r>
            <a:rPr lang="fr-FR" b="0" dirty="0" err="1"/>
            <a:t>userManager</a:t>
          </a:r>
          <a:r>
            <a:rPr lang="fr-FR" b="0" dirty="0"/>
            <a:t>) {</a:t>
          </a:r>
          <a:r>
            <a:rPr lang="fr-FR" b="0" i="1" dirty="0" err="1"/>
            <a:t>this</a:t>
          </a:r>
          <a:r>
            <a:rPr lang="fr-FR" b="0" dirty="0" err="1"/>
            <a:t>.</a:t>
          </a:r>
          <a:r>
            <a:rPr lang="fr-FR" b="0" i="1" dirty="0" err="1"/>
            <a:t>userManager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/>
            <a:t>;}</a:t>
          </a:r>
          <a:endParaRPr lang="fr-FR" dirty="0"/>
        </a:p>
      </dgm:t>
    </dgm:pt>
    <dgm:pt modelId="{1F92EFF7-B4AB-46F0-8541-87860247FC96}" type="parTrans" cxnId="{02A631D9-FCF1-4468-AE53-081022B69549}">
      <dgm:prSet/>
      <dgm:spPr/>
      <dgm:t>
        <a:bodyPr/>
        <a:lstStyle/>
        <a:p>
          <a:endParaRPr lang="fr-FR"/>
        </a:p>
      </dgm:t>
    </dgm:pt>
    <dgm:pt modelId="{5AFDB657-F044-455F-A744-EB3A29BB61FE}" type="sibTrans" cxnId="{02A631D9-FCF1-4468-AE53-081022B69549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CCAC23F9-4310-47D7-A3DF-D662C2B9E4B9}" type="pres">
      <dgm:prSet presAssocID="{75387C06-23E2-49FE-8D73-91957EA608B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5815DA2-F4AB-4D83-BA58-4F20992B00CE}" type="pres">
      <dgm:prSet presAssocID="{75387C06-23E2-49FE-8D73-91957EA608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A316306-7C93-4D36-9694-787A719C9AF3}" srcId="{75387C06-23E2-49FE-8D73-91957EA608B4}" destId="{3CF6F193-793E-45A7-B415-3251CEE3103B}" srcOrd="0" destOrd="0" parTransId="{CCBF89EC-B340-401B-B08C-3139A4748ABE}" sibTransId="{6CF786CD-41F4-47BF-8D70-0A7700C6DE5C}"/>
    <dgm:cxn modelId="{16183510-1834-4A0E-8587-1094A3A9B612}" srcId="{132D40D9-B523-4190-84AA-BB7B5BC113B9}" destId="{75387C06-23E2-49FE-8D73-91957EA608B4}" srcOrd="0" destOrd="0" parTransId="{E8F61655-0573-4BE3-BF95-54D399775AC5}" sibTransId="{CCC5C7A2-335F-4FFA-8EE6-BF353484E193}"/>
    <dgm:cxn modelId="{B9A2B2C9-0609-4256-99C3-7679B3E8E09E}" type="presOf" srcId="{50D9278C-B5F3-4E40-A960-F14AA3296FFA}" destId="{45815DA2-F4AB-4D83-BA58-4F20992B00CE}" srcOrd="0" destOrd="1" presId="urn:microsoft.com/office/officeart/2005/8/layout/vList2"/>
    <dgm:cxn modelId="{02A631D9-FCF1-4468-AE53-081022B69549}" srcId="{3CF6F193-793E-45A7-B415-3251CEE3103B}" destId="{50D9278C-B5F3-4E40-A960-F14AA3296FFA}" srcOrd="0" destOrd="0" parTransId="{1F92EFF7-B4AB-46F0-8541-87860247FC96}" sibTransId="{5AFDB657-F044-455F-A744-EB3A29BB61FE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898142EF-3A9F-4961-AAA4-409AA0CDBF6F}" type="presOf" srcId="{3CF6F193-793E-45A7-B415-3251CEE3103B}" destId="{45815DA2-F4AB-4D83-BA58-4F20992B00CE}" srcOrd="0" destOrd="0" presId="urn:microsoft.com/office/officeart/2005/8/layout/vList2"/>
    <dgm:cxn modelId="{B7BF78F7-B042-4517-B566-6F502A47787F}" type="presOf" srcId="{75387C06-23E2-49FE-8D73-91957EA608B4}" destId="{CCAC23F9-4310-47D7-A3DF-D662C2B9E4B9}" srcOrd="0" destOrd="0" presId="urn:microsoft.com/office/officeart/2005/8/layout/vList2"/>
    <dgm:cxn modelId="{962503E3-2D6C-4174-A069-F9102331F293}" type="presParOf" srcId="{A2881BBB-A3F6-4248-9A7E-9903C0C96DE2}" destId="{CCAC23F9-4310-47D7-A3DF-D662C2B9E4B9}" srcOrd="0" destOrd="0" presId="urn:microsoft.com/office/officeart/2005/8/layout/vList2"/>
    <dgm:cxn modelId="{C78A4173-C8D4-42C0-A2D7-F18AF5C66F20}" type="presParOf" srcId="{A2881BBB-A3F6-4248-9A7E-9903C0C96DE2}" destId="{45815DA2-F4AB-4D83-BA58-4F20992B00C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Create</a:t>
          </a:r>
          <a:r>
            <a:rPr lang="fr-FR" dirty="0"/>
            <a:t> admin user </a:t>
          </a:r>
          <a:r>
            <a:rPr lang="fr-FR" dirty="0" err="1"/>
            <a:t>method</a:t>
          </a:r>
          <a:r>
            <a:rPr lang="fr-FR" dirty="0"/>
            <a:t> to </a:t>
          </a:r>
          <a:r>
            <a:rPr lang="fr-FR" dirty="0" err="1"/>
            <a:t>create</a:t>
          </a:r>
          <a:r>
            <a:rPr lang="fr-FR" dirty="0"/>
            <a:t> a user and </a:t>
          </a:r>
          <a:r>
            <a:rPr lang="fr-FR" dirty="0" err="1"/>
            <a:t>add</a:t>
          </a:r>
          <a:r>
            <a:rPr lang="fr-FR" dirty="0"/>
            <a:t> to </a:t>
          </a:r>
          <a:r>
            <a:rPr lang="fr-FR" dirty="0" err="1"/>
            <a:t>member</a:t>
          </a:r>
          <a:r>
            <a:rPr lang="fr-FR" dirty="0"/>
            <a:t> </a:t>
          </a:r>
          <a:r>
            <a:rPr lang="fr-FR" dirty="0" err="1"/>
            <a:t>role</a:t>
          </a:r>
          <a:r>
            <a:rPr lang="fr-FR" dirty="0"/>
            <a:t> 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i="1" dirty="0"/>
            <a:t>async</a:t>
          </a:r>
          <a:r>
            <a:rPr lang="en-US" b="0" dirty="0"/>
            <a:t> Task </a:t>
          </a:r>
          <a:r>
            <a:rPr lang="en-US" b="0" i="1" dirty="0" err="1"/>
            <a:t>AddAdminUser</a:t>
          </a:r>
          <a:r>
            <a:rPr lang="en-US" b="0" dirty="0"/>
            <a:t>(</a:t>
          </a:r>
          <a:r>
            <a:rPr lang="en-US" b="0" i="1" dirty="0"/>
            <a:t>string</a:t>
          </a:r>
          <a:r>
            <a:rPr lang="en-US" b="0" dirty="0"/>
            <a:t> username)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65EAC1D1-7827-4B87-9BAF-FE13EFF0074E}">
      <dgm:prSet/>
      <dgm:spPr/>
      <dgm:t>
        <a:bodyPr/>
        <a:lstStyle/>
        <a:p>
          <a:r>
            <a:rPr lang="fr-FR" b="0"/>
            <a:t>{</a:t>
          </a:r>
        </a:p>
      </dgm:t>
    </dgm:pt>
    <dgm:pt modelId="{6F4D8A0E-3A4C-45D8-A3A0-480A4ABF3799}" type="parTrans" cxnId="{738F749D-BFA6-428D-BB4D-D7BCDA71A35C}">
      <dgm:prSet/>
      <dgm:spPr/>
      <dgm:t>
        <a:bodyPr/>
        <a:lstStyle/>
        <a:p>
          <a:endParaRPr lang="fr-FR"/>
        </a:p>
      </dgm:t>
    </dgm:pt>
    <dgm:pt modelId="{9F63C807-C430-41C5-B890-1872D3E61B5F}" type="sibTrans" cxnId="{738F749D-BFA6-428D-BB4D-D7BCDA71A35C}">
      <dgm:prSet/>
      <dgm:spPr/>
      <dgm:t>
        <a:bodyPr/>
        <a:lstStyle/>
        <a:p>
          <a:endParaRPr lang="fr-FR"/>
        </a:p>
      </dgm:t>
    </dgm:pt>
    <dgm:pt modelId="{3E0A2E9A-6E70-4264-88F7-545E85B41B3C}">
      <dgm:prSet/>
      <dgm:spPr/>
      <dgm:t>
        <a:bodyPr/>
        <a:lstStyle/>
        <a:p>
          <a:r>
            <a:rPr lang="fr-FR" b="0" i="1" dirty="0"/>
            <a:t>var</a:t>
          </a:r>
          <a:r>
            <a:rPr lang="fr-FR" b="0" dirty="0"/>
            <a:t> admin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new</a:t>
          </a:r>
          <a:r>
            <a:rPr lang="fr-FR" b="0" dirty="0"/>
            <a:t> User</a:t>
          </a:r>
        </a:p>
      </dgm:t>
    </dgm:pt>
    <dgm:pt modelId="{C6A586DB-6A7E-4189-A08F-3D565DF462AA}" type="parTrans" cxnId="{0631DDA0-1430-4C92-BF3E-AB62774CBC6F}">
      <dgm:prSet/>
      <dgm:spPr/>
      <dgm:t>
        <a:bodyPr/>
        <a:lstStyle/>
        <a:p>
          <a:endParaRPr lang="fr-FR"/>
        </a:p>
      </dgm:t>
    </dgm:pt>
    <dgm:pt modelId="{7C3D6AC5-0368-45C6-95F2-DACCAE2A08D8}" type="sibTrans" cxnId="{0631DDA0-1430-4C92-BF3E-AB62774CBC6F}">
      <dgm:prSet/>
      <dgm:spPr/>
      <dgm:t>
        <a:bodyPr/>
        <a:lstStyle/>
        <a:p>
          <a:endParaRPr lang="fr-FR"/>
        </a:p>
      </dgm:t>
    </dgm:pt>
    <dgm:pt modelId="{2959C1AB-E4B9-4F68-8234-20F248FADCE8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44E4BC85-1BCA-4206-88B0-D14B868ED329}" type="parTrans" cxnId="{2B2FF4E8-A592-4CC9-9ACD-2514633D59B7}">
      <dgm:prSet/>
      <dgm:spPr/>
      <dgm:t>
        <a:bodyPr/>
        <a:lstStyle/>
        <a:p>
          <a:endParaRPr lang="fr-FR"/>
        </a:p>
      </dgm:t>
    </dgm:pt>
    <dgm:pt modelId="{8700441D-36CF-45B0-9C82-78BB29A2EFFA}" type="sibTrans" cxnId="{2B2FF4E8-A592-4CC9-9ACD-2514633D59B7}">
      <dgm:prSet/>
      <dgm:spPr/>
      <dgm:t>
        <a:bodyPr/>
        <a:lstStyle/>
        <a:p>
          <a:endParaRPr lang="fr-FR"/>
        </a:p>
      </dgm:t>
    </dgm:pt>
    <dgm:pt modelId="{769074D1-9D1E-4783-B6DD-883A672B5C0E}">
      <dgm:prSet/>
      <dgm:spPr/>
      <dgm:t>
        <a:bodyPr/>
        <a:lstStyle/>
        <a:p>
          <a:r>
            <a:rPr lang="fr-FR" b="0" i="1" dirty="0" err="1"/>
            <a:t>UserName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username</a:t>
          </a:r>
          <a:r>
            <a:rPr lang="fr-FR" b="0" dirty="0"/>
            <a:t>,</a:t>
          </a:r>
        </a:p>
      </dgm:t>
    </dgm:pt>
    <dgm:pt modelId="{DC2CB516-0234-4205-835D-78593E1EADCA}" type="parTrans" cxnId="{B8680FB5-A199-4A68-B864-A2A7C181C267}">
      <dgm:prSet/>
      <dgm:spPr/>
      <dgm:t>
        <a:bodyPr/>
        <a:lstStyle/>
        <a:p>
          <a:endParaRPr lang="fr-FR"/>
        </a:p>
      </dgm:t>
    </dgm:pt>
    <dgm:pt modelId="{254A77BB-73E0-4A99-B9C9-2F28722AF8F7}" type="sibTrans" cxnId="{B8680FB5-A199-4A68-B864-A2A7C181C267}">
      <dgm:prSet/>
      <dgm:spPr/>
      <dgm:t>
        <a:bodyPr/>
        <a:lstStyle/>
        <a:p>
          <a:endParaRPr lang="fr-FR"/>
        </a:p>
      </dgm:t>
    </dgm:pt>
    <dgm:pt modelId="{F14C3CB0-ABDE-4496-BEA2-7250C64345C7}">
      <dgm:prSet/>
      <dgm:spPr/>
      <dgm:t>
        <a:bodyPr/>
        <a:lstStyle/>
        <a:p>
          <a:r>
            <a:rPr lang="fr-FR" b="0" i="1" dirty="0"/>
            <a:t>Email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username</a:t>
          </a:r>
          <a:r>
            <a:rPr lang="fr-FR" b="0" dirty="0"/>
            <a:t> </a:t>
          </a:r>
          <a:r>
            <a:rPr lang="fr-FR" b="0" i="1" dirty="0"/>
            <a:t>+</a:t>
          </a:r>
          <a:r>
            <a:rPr lang="fr-FR" b="0" dirty="0"/>
            <a:t> "@codementor.mu"</a:t>
          </a:r>
        </a:p>
      </dgm:t>
    </dgm:pt>
    <dgm:pt modelId="{9E71EA90-7DD6-4AB9-834B-37EAEE95BCE0}" type="parTrans" cxnId="{90C99699-91FA-46F2-8BBF-0E01484D0488}">
      <dgm:prSet/>
      <dgm:spPr/>
      <dgm:t>
        <a:bodyPr/>
        <a:lstStyle/>
        <a:p>
          <a:endParaRPr lang="fr-FR"/>
        </a:p>
      </dgm:t>
    </dgm:pt>
    <dgm:pt modelId="{3D56037D-D739-41E8-88FA-03F35AF8FCBA}" type="sibTrans" cxnId="{90C99699-91FA-46F2-8BBF-0E01484D0488}">
      <dgm:prSet/>
      <dgm:spPr/>
      <dgm:t>
        <a:bodyPr/>
        <a:lstStyle/>
        <a:p>
          <a:endParaRPr lang="fr-FR"/>
        </a:p>
      </dgm:t>
    </dgm:pt>
    <dgm:pt modelId="{5705ACCB-2F94-402E-937D-3F2290DE237D}">
      <dgm:prSet/>
      <dgm:spPr/>
      <dgm:t>
        <a:bodyPr/>
        <a:lstStyle/>
        <a:p>
          <a:r>
            <a:rPr lang="fr-FR" b="0" dirty="0"/>
            <a:t>};</a:t>
          </a:r>
        </a:p>
      </dgm:t>
    </dgm:pt>
    <dgm:pt modelId="{1AD46749-9EB9-4F81-A549-1A1C56F57049}" type="parTrans" cxnId="{9F777629-1731-4B3E-BE9C-7640313D06AB}">
      <dgm:prSet/>
      <dgm:spPr/>
      <dgm:t>
        <a:bodyPr/>
        <a:lstStyle/>
        <a:p>
          <a:endParaRPr lang="fr-FR"/>
        </a:p>
      </dgm:t>
    </dgm:pt>
    <dgm:pt modelId="{AEA4A453-968F-4B05-921C-6F66964D58B1}" type="sibTrans" cxnId="{9F777629-1731-4B3E-BE9C-7640313D06AB}">
      <dgm:prSet/>
      <dgm:spPr/>
      <dgm:t>
        <a:bodyPr/>
        <a:lstStyle/>
        <a:p>
          <a:endParaRPr lang="fr-FR"/>
        </a:p>
      </dgm:t>
    </dgm:pt>
    <dgm:pt modelId="{F0D6F9D7-EE9E-4309-96B3-8B658526BF6C}">
      <dgm:prSet/>
      <dgm:spPr/>
      <dgm:t>
        <a:bodyPr/>
        <a:lstStyle/>
        <a:p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CreateAsync</a:t>
          </a:r>
          <a:r>
            <a:rPr lang="fr-FR" b="0" dirty="0"/>
            <a:t>(</a:t>
          </a:r>
          <a:r>
            <a:rPr lang="fr-FR" b="0" i="1" dirty="0"/>
            <a:t>admin</a:t>
          </a:r>
          <a:r>
            <a:rPr lang="fr-FR" b="0" dirty="0"/>
            <a:t>, "Pas$$w0rd");</a:t>
          </a:r>
        </a:p>
      </dgm:t>
    </dgm:pt>
    <dgm:pt modelId="{1462756B-3BA9-4224-9AEA-2CB6764A5ABA}" type="parTrans" cxnId="{66D1EA67-713A-4E88-A755-FEB6F38C8D3F}">
      <dgm:prSet/>
      <dgm:spPr/>
      <dgm:t>
        <a:bodyPr/>
        <a:lstStyle/>
        <a:p>
          <a:endParaRPr lang="fr-FR"/>
        </a:p>
      </dgm:t>
    </dgm:pt>
    <dgm:pt modelId="{49DA3532-CE61-4A21-B939-7D77A12ED6C1}" type="sibTrans" cxnId="{66D1EA67-713A-4E88-A755-FEB6F38C8D3F}">
      <dgm:prSet/>
      <dgm:spPr/>
      <dgm:t>
        <a:bodyPr/>
        <a:lstStyle/>
        <a:p>
          <a:endParaRPr lang="fr-FR"/>
        </a:p>
      </dgm:t>
    </dgm:pt>
    <dgm:pt modelId="{CFABD88E-D66A-4750-B2B1-0A9CC69BC312}">
      <dgm:prSet/>
      <dgm:spPr/>
      <dgm:t>
        <a:bodyPr/>
        <a:lstStyle/>
        <a:p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AddToRolesAsync</a:t>
          </a:r>
          <a:r>
            <a:rPr lang="fr-FR" b="0" dirty="0"/>
            <a:t>(</a:t>
          </a:r>
          <a:r>
            <a:rPr lang="fr-FR" b="0" i="1" dirty="0"/>
            <a:t>admin</a:t>
          </a:r>
          <a:r>
            <a:rPr lang="fr-FR" b="0" dirty="0"/>
            <a:t>, </a:t>
          </a:r>
          <a:r>
            <a:rPr lang="fr-FR" b="0" i="1" dirty="0"/>
            <a:t>new</a:t>
          </a:r>
          <a:r>
            <a:rPr lang="fr-FR" b="0" dirty="0"/>
            <a:t>[] { "Admin", "</a:t>
          </a:r>
          <a:r>
            <a:rPr lang="fr-FR" b="0" dirty="0" err="1"/>
            <a:t>Member</a:t>
          </a:r>
          <a:r>
            <a:rPr lang="fr-FR" b="0" dirty="0"/>
            <a:t>" });</a:t>
          </a:r>
        </a:p>
      </dgm:t>
    </dgm:pt>
    <dgm:pt modelId="{0E17DD8B-C8AE-43D5-A08A-93F5F72B40FF}" type="parTrans" cxnId="{333DFA52-EF77-424F-A465-41EF52BD566A}">
      <dgm:prSet/>
      <dgm:spPr/>
      <dgm:t>
        <a:bodyPr/>
        <a:lstStyle/>
        <a:p>
          <a:endParaRPr lang="fr-FR"/>
        </a:p>
      </dgm:t>
    </dgm:pt>
    <dgm:pt modelId="{51DB9769-68D9-4B47-BA52-37728DF12BDE}" type="sibTrans" cxnId="{333DFA52-EF77-424F-A465-41EF52BD566A}">
      <dgm:prSet/>
      <dgm:spPr/>
      <dgm:t>
        <a:bodyPr/>
        <a:lstStyle/>
        <a:p>
          <a:endParaRPr lang="fr-FR"/>
        </a:p>
      </dgm:t>
    </dgm:pt>
    <dgm:pt modelId="{BE122746-4199-4771-ACA0-E8C910FDC5EA}">
      <dgm:prSet/>
      <dgm:spPr/>
      <dgm:t>
        <a:bodyPr/>
        <a:lstStyle/>
        <a:p>
          <a:r>
            <a:rPr lang="fr-FR" b="0" dirty="0"/>
            <a:t>}</a:t>
          </a:r>
        </a:p>
      </dgm:t>
    </dgm:pt>
    <dgm:pt modelId="{12E3A322-0EDD-4F6D-8D58-DE78AED0DC47}" type="parTrans" cxnId="{8B30E972-99B6-45D5-8487-750AC14B66D2}">
      <dgm:prSet/>
      <dgm:spPr/>
      <dgm:t>
        <a:bodyPr/>
        <a:lstStyle/>
        <a:p>
          <a:endParaRPr lang="fr-FR"/>
        </a:p>
      </dgm:t>
    </dgm:pt>
    <dgm:pt modelId="{CA00854E-1E5D-471C-A71F-103F92CDD986}" type="sibTrans" cxnId="{8B30E972-99B6-45D5-8487-750AC14B66D2}">
      <dgm:prSet/>
      <dgm:spPr/>
      <dgm:t>
        <a:bodyPr/>
        <a:lstStyle/>
        <a:p>
          <a:endParaRPr lang="fr-FR"/>
        </a:p>
      </dgm:t>
    </dgm:pt>
    <dgm:pt modelId="{37094FE6-9A43-441C-A5C4-923C4BFE1455}">
      <dgm:prSet/>
      <dgm:spPr/>
      <dgm:t>
        <a:bodyPr/>
        <a:lstStyle/>
        <a:p>
          <a:r>
            <a:rPr lang="fr-FR" b="0" dirty="0"/>
            <a:t>[</a:t>
          </a:r>
          <a:r>
            <a:rPr lang="fr-FR" b="0" dirty="0" err="1"/>
            <a:t>HttpPost</a:t>
          </a:r>
          <a:r>
            <a:rPr lang="fr-FR" b="0" dirty="0"/>
            <a:t>("</a:t>
          </a:r>
          <a:r>
            <a:rPr lang="fr-FR" b="0" dirty="0" err="1"/>
            <a:t>AddAdminUser</a:t>
          </a:r>
          <a:r>
            <a:rPr lang="fr-FR" b="0" dirty="0"/>
            <a:t>")]</a:t>
          </a:r>
          <a:endParaRPr lang="fr-FR" dirty="0"/>
        </a:p>
      </dgm:t>
    </dgm:pt>
    <dgm:pt modelId="{76C396CE-7CA8-4455-863D-068E2927946C}" type="parTrans" cxnId="{736E3194-6F2C-4807-8F37-19590D41516D}">
      <dgm:prSet/>
      <dgm:spPr/>
    </dgm:pt>
    <dgm:pt modelId="{1F1F4BF6-C064-49B5-A9AD-B35DAF74696C}" type="sibTrans" cxnId="{736E3194-6F2C-4807-8F37-19590D41516D}">
      <dgm:prSet/>
      <dgm:spPr/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1" presId="urn:microsoft.com/office/officeart/2005/8/layout/vList2"/>
    <dgm:cxn modelId="{7F8E420D-4039-4552-A667-B01351513A07}" type="presOf" srcId="{769074D1-9D1E-4783-B6DD-883A672B5C0E}" destId="{B531C758-8D7E-4D4B-BF50-800E4555E1F5}" srcOrd="0" destOrd="5" presId="urn:microsoft.com/office/officeart/2005/8/layout/vList2"/>
    <dgm:cxn modelId="{E10E2B19-EAA1-4F71-ADEE-AAB539DE4914}" type="presOf" srcId="{3E0A2E9A-6E70-4264-88F7-545E85B41B3C}" destId="{B531C758-8D7E-4D4B-BF50-800E4555E1F5}" srcOrd="0" destOrd="3" presId="urn:microsoft.com/office/officeart/2005/8/layout/vList2"/>
    <dgm:cxn modelId="{9F777629-1731-4B3E-BE9C-7640313D06AB}" srcId="{91299E5B-40E7-4615-900B-96DB7F9E5EBF}" destId="{5705ACCB-2F94-402E-937D-3F2290DE237D}" srcOrd="4" destOrd="0" parTransId="{1AD46749-9EB9-4F81-A549-1A1C56F57049}" sibTransId="{AEA4A453-968F-4B05-921C-6F66964D58B1}"/>
    <dgm:cxn modelId="{E81AF936-8BBD-4FF6-9BEA-17B92961FBE9}" type="presOf" srcId="{BE122746-4199-4771-ACA0-E8C910FDC5EA}" destId="{B531C758-8D7E-4D4B-BF50-800E4555E1F5}" srcOrd="0" destOrd="10" presId="urn:microsoft.com/office/officeart/2005/8/layout/vList2"/>
    <dgm:cxn modelId="{27CB2164-04E5-44E7-B44A-2775CC3322B8}" type="presOf" srcId="{F0D6F9D7-EE9E-4309-96B3-8B658526BF6C}" destId="{B531C758-8D7E-4D4B-BF50-800E4555E1F5}" srcOrd="0" destOrd="8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66D1EA67-713A-4E88-A755-FEB6F38C8D3F}" srcId="{5705ACCB-2F94-402E-937D-3F2290DE237D}" destId="{F0D6F9D7-EE9E-4309-96B3-8B658526BF6C}" srcOrd="0" destOrd="0" parTransId="{1462756B-3BA9-4224-9AEA-2CB6764A5ABA}" sibTransId="{49DA3532-CE61-4A21-B939-7D77A12ED6C1}"/>
    <dgm:cxn modelId="{7EF92A4D-AF25-4D41-8AE0-8EF46EF60D2B}" type="presOf" srcId="{37094FE6-9A43-441C-A5C4-923C4BFE1455}" destId="{B531C758-8D7E-4D4B-BF50-800E4555E1F5}" srcOrd="0" destOrd="0" presId="urn:microsoft.com/office/officeart/2005/8/layout/vList2"/>
    <dgm:cxn modelId="{3EB9096F-7BED-41B4-AB51-0B1AE2C504D7}" type="presOf" srcId="{F14C3CB0-ABDE-4496-BEA2-7250C64345C7}" destId="{B531C758-8D7E-4D4B-BF50-800E4555E1F5}" srcOrd="0" destOrd="6" presId="urn:microsoft.com/office/officeart/2005/8/layout/vList2"/>
    <dgm:cxn modelId="{AC93C351-2DAF-424D-9B12-5E10E57A3157}" type="presOf" srcId="{CFABD88E-D66A-4750-B2B1-0A9CC69BC312}" destId="{B531C758-8D7E-4D4B-BF50-800E4555E1F5}" srcOrd="0" destOrd="9" presId="urn:microsoft.com/office/officeart/2005/8/layout/vList2"/>
    <dgm:cxn modelId="{8B30E972-99B6-45D5-8487-750AC14B66D2}" srcId="{91299E5B-40E7-4615-900B-96DB7F9E5EBF}" destId="{BE122746-4199-4771-ACA0-E8C910FDC5EA}" srcOrd="5" destOrd="0" parTransId="{12E3A322-0EDD-4F6D-8D58-DE78AED0DC47}" sibTransId="{CA00854E-1E5D-471C-A71F-103F92CDD986}"/>
    <dgm:cxn modelId="{333DFA52-EF77-424F-A465-41EF52BD566A}" srcId="{5705ACCB-2F94-402E-937D-3F2290DE237D}" destId="{CFABD88E-D66A-4750-B2B1-0A9CC69BC312}" srcOrd="1" destOrd="0" parTransId="{0E17DD8B-C8AE-43D5-A08A-93F5F72B40FF}" sibTransId="{51DB9769-68D9-4B47-BA52-37728DF12BDE}"/>
    <dgm:cxn modelId="{961F7774-A6A2-473C-B314-5D097BE55845}" type="presOf" srcId="{65EAC1D1-7827-4B87-9BAF-FE13EFF0074E}" destId="{B531C758-8D7E-4D4B-BF50-800E4555E1F5}" srcOrd="0" destOrd="2" presId="urn:microsoft.com/office/officeart/2005/8/layout/vList2"/>
    <dgm:cxn modelId="{57FB4C89-290A-430E-9CF9-C9C1993FDBA6}" type="presOf" srcId="{2959C1AB-E4B9-4F68-8234-20F248FADCE8}" destId="{B531C758-8D7E-4D4B-BF50-800E4555E1F5}" srcOrd="0" destOrd="4" presId="urn:microsoft.com/office/officeart/2005/8/layout/vList2"/>
    <dgm:cxn modelId="{736E3194-6F2C-4807-8F37-19590D41516D}" srcId="{91299E5B-40E7-4615-900B-96DB7F9E5EBF}" destId="{37094FE6-9A43-441C-A5C4-923C4BFE1455}" srcOrd="0" destOrd="0" parTransId="{76C396CE-7CA8-4455-863D-068E2927946C}" sibTransId="{1F1F4BF6-C064-49B5-A9AD-B35DAF74696C}"/>
    <dgm:cxn modelId="{90C99699-91FA-46F2-8BBF-0E01484D0488}" srcId="{2959C1AB-E4B9-4F68-8234-20F248FADCE8}" destId="{F14C3CB0-ABDE-4496-BEA2-7250C64345C7}" srcOrd="1" destOrd="0" parTransId="{9E71EA90-7DD6-4AB9-834B-37EAEE95BCE0}" sibTransId="{3D56037D-D739-41E8-88FA-03F35AF8FCBA}"/>
    <dgm:cxn modelId="{6B35539C-3203-4FA9-B61B-0C1663F4177E}" type="presOf" srcId="{5705ACCB-2F94-402E-937D-3F2290DE237D}" destId="{B531C758-8D7E-4D4B-BF50-800E4555E1F5}" srcOrd="0" destOrd="7" presId="urn:microsoft.com/office/officeart/2005/8/layout/vList2"/>
    <dgm:cxn modelId="{738F749D-BFA6-428D-BB4D-D7BCDA71A35C}" srcId="{91299E5B-40E7-4615-900B-96DB7F9E5EBF}" destId="{65EAC1D1-7827-4B87-9BAF-FE13EFF0074E}" srcOrd="2" destOrd="0" parTransId="{6F4D8A0E-3A4C-45D8-A3A0-480A4ABF3799}" sibTransId="{9F63C807-C430-41C5-B890-1872D3E61B5F}"/>
    <dgm:cxn modelId="{0631DDA0-1430-4C92-BF3E-AB62774CBC6F}" srcId="{65EAC1D1-7827-4B87-9BAF-FE13EFF0074E}" destId="{3E0A2E9A-6E70-4264-88F7-545E85B41B3C}" srcOrd="0" destOrd="0" parTransId="{C6A586DB-6A7E-4189-A08F-3D565DF462AA}" sibTransId="{7C3D6AC5-0368-45C6-95F2-DACCAE2A08D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8680FB5-A199-4A68-B864-A2A7C181C267}" srcId="{2959C1AB-E4B9-4F68-8234-20F248FADCE8}" destId="{769074D1-9D1E-4783-B6DD-883A672B5C0E}" srcOrd="0" destOrd="0" parTransId="{DC2CB516-0234-4205-835D-78593E1EADCA}" sibTransId="{254A77BB-73E0-4A99-B9C9-2F28722AF8F7}"/>
    <dgm:cxn modelId="{375D73CA-3C76-4903-825A-C723C0F06E55}" srcId="{91299E5B-40E7-4615-900B-96DB7F9E5EBF}" destId="{81A1B9B1-50B0-492E-B4E8-6797C89B7E2B}" srcOrd="1" destOrd="0" parTransId="{58450FD2-4875-4A3C-B308-ECBE03D803C9}" sibTransId="{B95D062F-BAC2-41D9-8E0C-B1D072797820}"/>
    <dgm:cxn modelId="{2B2FF4E8-A592-4CC9-9ACD-2514633D59B7}" srcId="{91299E5B-40E7-4615-900B-96DB7F9E5EBF}" destId="{2959C1AB-E4B9-4F68-8234-20F248FADCE8}" srcOrd="3" destOrd="0" parTransId="{44E4BC85-1BCA-4206-88B0-D14B868ED329}" sibTransId="{8700441D-36CF-45B0-9C82-78BB29A2EFFA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962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Learning plan of next weeks</a:t>
          </a:r>
          <a:endParaRPr lang="fr-FR" sz="5100" kern="1200" dirty="0"/>
        </a:p>
      </dsp:txBody>
      <dsp:txXfrm>
        <a:off x="59713" y="89342"/>
        <a:ext cx="9938973" cy="1103809"/>
      </dsp:txXfrm>
    </dsp:sp>
    <dsp:sp modelId="{85D3523B-A210-4094-A556-534984F7DD75}">
      <dsp:nvSpPr>
        <dsp:cNvPr id="0" name=""/>
        <dsp:cNvSpPr/>
      </dsp:nvSpPr>
      <dsp:spPr>
        <a:xfrm>
          <a:off x="0" y="1399744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Recap</a:t>
          </a:r>
          <a:endParaRPr lang="fr-FR" sz="5100" kern="1200" dirty="0"/>
        </a:p>
      </dsp:txBody>
      <dsp:txXfrm>
        <a:off x="59713" y="1459457"/>
        <a:ext cx="9938973" cy="1103809"/>
      </dsp:txXfrm>
    </dsp:sp>
    <dsp:sp modelId="{E9D0773B-D40D-4383-A82F-C590DA07E551}">
      <dsp:nvSpPr>
        <dsp:cNvPr id="0" name=""/>
        <dsp:cNvSpPr/>
      </dsp:nvSpPr>
      <dsp:spPr>
        <a:xfrm>
          <a:off x="0" y="276985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Adding Authentication</a:t>
          </a:r>
          <a:endParaRPr lang="fr-FR" sz="5100" kern="1200" dirty="0"/>
        </a:p>
      </dsp:txBody>
      <dsp:txXfrm>
        <a:off x="59713" y="2829572"/>
        <a:ext cx="9938973" cy="11038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411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1</a:t>
          </a:r>
          <a:r>
            <a:rPr lang="fr-FR" sz="2500" kern="1200" dirty="0"/>
            <a:t>. </a:t>
          </a:r>
          <a:r>
            <a:rPr lang="fr-FR" sz="2500" kern="1200" dirty="0" err="1"/>
            <a:t>Add</a:t>
          </a:r>
          <a:r>
            <a:rPr lang="fr-FR" sz="2500" kern="1200" dirty="0"/>
            <a:t> Login </a:t>
          </a:r>
          <a:r>
            <a:rPr lang="fr-FR" sz="2500" kern="1200" dirty="0" err="1"/>
            <a:t>method</a:t>
          </a:r>
          <a:endParaRPr lang="fr-FR" sz="2500" kern="1200" dirty="0"/>
        </a:p>
      </dsp:txBody>
      <dsp:txXfrm>
        <a:off x="29271" y="33388"/>
        <a:ext cx="9999857" cy="541083"/>
      </dsp:txXfrm>
    </dsp:sp>
    <dsp:sp modelId="{B531C758-8D7E-4D4B-BF50-800E4555E1F5}">
      <dsp:nvSpPr>
        <dsp:cNvPr id="0" name=""/>
        <dsp:cNvSpPr/>
      </dsp:nvSpPr>
      <dsp:spPr>
        <a:xfrm>
          <a:off x="0" y="603742"/>
          <a:ext cx="10058399" cy="341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000" b="0" kern="1200"/>
            <a:t>[HttpPost("login")]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1" kern="1200"/>
            <a:t>public</a:t>
          </a:r>
          <a:r>
            <a:rPr lang="en-US" sz="2000" b="0" kern="1200"/>
            <a:t> </a:t>
          </a:r>
          <a:r>
            <a:rPr lang="en-US" sz="2000" b="0" i="1" kern="1200"/>
            <a:t>async</a:t>
          </a:r>
          <a:r>
            <a:rPr lang="en-US" sz="2000" b="0" kern="1200"/>
            <a:t> Task&lt;ActionResult&lt;User&gt;&gt; </a:t>
          </a:r>
          <a:r>
            <a:rPr lang="en-US" sz="2000" b="0" i="1" kern="1200"/>
            <a:t>Login</a:t>
          </a:r>
          <a:r>
            <a:rPr lang="en-US" sz="2000" b="0" kern="1200"/>
            <a:t>(</a:t>
          </a:r>
          <a:r>
            <a:rPr lang="en-US" sz="2000" b="0" i="1" kern="1200"/>
            <a:t>string</a:t>
          </a:r>
          <a:r>
            <a:rPr lang="en-US" sz="2000" b="0" kern="1200"/>
            <a:t> username, </a:t>
          </a:r>
          <a:r>
            <a:rPr lang="en-US" sz="2000" b="0" i="1" kern="1200"/>
            <a:t>string</a:t>
          </a:r>
          <a:r>
            <a:rPr lang="en-US" sz="2000" b="0" kern="1200"/>
            <a:t> password)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{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var</a:t>
          </a:r>
          <a:r>
            <a:rPr lang="fr-FR" sz="2000" b="0" kern="1200" dirty="0"/>
            <a:t> user </a:t>
          </a:r>
          <a:r>
            <a:rPr lang="fr-FR" sz="2000" b="0" i="1" kern="1200" dirty="0"/>
            <a:t>=</a:t>
          </a:r>
          <a:r>
            <a:rPr lang="fr-FR" sz="2000" b="0" kern="1200" dirty="0"/>
            <a:t> </a:t>
          </a:r>
          <a:r>
            <a:rPr lang="fr-FR" sz="2000" b="0" i="1" kern="1200" dirty="0" err="1"/>
            <a:t>await</a:t>
          </a:r>
          <a:r>
            <a:rPr lang="fr-FR" sz="2000" b="0" kern="1200" dirty="0"/>
            <a:t> </a:t>
          </a:r>
          <a:r>
            <a:rPr lang="fr-FR" sz="2000" b="0" i="1" kern="1200" dirty="0" err="1"/>
            <a:t>userManager</a:t>
          </a:r>
          <a:r>
            <a:rPr lang="fr-FR" sz="2000" b="0" kern="1200" dirty="0" err="1"/>
            <a:t>.</a:t>
          </a:r>
          <a:r>
            <a:rPr lang="fr-FR" sz="2000" b="0" i="1" kern="1200" dirty="0" err="1"/>
            <a:t>FindByNameAsync</a:t>
          </a:r>
          <a:r>
            <a:rPr lang="fr-FR" sz="2000" b="0" kern="1200" dirty="0"/>
            <a:t>(</a:t>
          </a:r>
          <a:r>
            <a:rPr lang="fr-FR" sz="2000" b="0" i="1" kern="1200" dirty="0" err="1"/>
            <a:t>username</a:t>
          </a:r>
          <a:r>
            <a:rPr lang="fr-FR" sz="2000" b="0" kern="1200" dirty="0"/>
            <a:t>);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if</a:t>
          </a:r>
          <a:r>
            <a:rPr lang="fr-FR" sz="2000" b="0" kern="1200" dirty="0"/>
            <a:t> (</a:t>
          </a:r>
          <a:r>
            <a:rPr lang="fr-FR" sz="2000" b="0" i="1" kern="1200" dirty="0"/>
            <a:t>user</a:t>
          </a:r>
          <a:r>
            <a:rPr lang="fr-FR" sz="2000" b="0" kern="1200" dirty="0"/>
            <a:t> </a:t>
          </a:r>
          <a:r>
            <a:rPr lang="fr-FR" sz="2000" b="0" i="1" kern="1200" dirty="0"/>
            <a:t>==</a:t>
          </a:r>
          <a:r>
            <a:rPr lang="fr-FR" sz="2000" b="0" kern="1200" dirty="0"/>
            <a:t> </a:t>
          </a:r>
          <a:r>
            <a:rPr lang="fr-FR" sz="2000" b="0" kern="1200" dirty="0" err="1"/>
            <a:t>null</a:t>
          </a:r>
          <a:r>
            <a:rPr lang="fr-FR" sz="2000" b="0" kern="1200" dirty="0"/>
            <a:t> </a:t>
          </a:r>
          <a:r>
            <a:rPr lang="fr-FR" sz="2000" b="0" i="1" kern="1200" dirty="0"/>
            <a:t>||</a:t>
          </a:r>
          <a:r>
            <a:rPr lang="fr-FR" sz="2000" b="0" kern="1200" dirty="0"/>
            <a:t> </a:t>
          </a:r>
          <a:r>
            <a:rPr lang="fr-FR" sz="2000" b="0" i="1" kern="1200" dirty="0"/>
            <a:t>!</a:t>
          </a:r>
          <a:r>
            <a:rPr lang="fr-FR" sz="2000" b="0" i="1" kern="1200" dirty="0" err="1"/>
            <a:t>await</a:t>
          </a:r>
          <a:r>
            <a:rPr lang="fr-FR" sz="2000" b="0" kern="1200" dirty="0"/>
            <a:t> </a:t>
          </a:r>
          <a:r>
            <a:rPr lang="fr-FR" sz="2000" b="0" i="1" kern="1200" dirty="0" err="1"/>
            <a:t>userManager</a:t>
          </a:r>
          <a:r>
            <a:rPr lang="fr-FR" sz="2000" b="0" kern="1200" dirty="0" err="1"/>
            <a:t>.</a:t>
          </a:r>
          <a:r>
            <a:rPr lang="fr-FR" sz="2000" b="0" i="1" kern="1200" dirty="0" err="1"/>
            <a:t>CheckPasswordAsync</a:t>
          </a:r>
          <a:r>
            <a:rPr lang="fr-FR" sz="2000" b="0" kern="1200" dirty="0"/>
            <a:t>(</a:t>
          </a:r>
          <a:r>
            <a:rPr lang="fr-FR" sz="2000" b="0" i="1" kern="1200" dirty="0"/>
            <a:t>user</a:t>
          </a:r>
          <a:r>
            <a:rPr lang="fr-FR" sz="2000" b="0" kern="1200" dirty="0"/>
            <a:t>, </a:t>
          </a:r>
          <a:r>
            <a:rPr lang="fr-FR" sz="2000" b="0" i="1" kern="1200" dirty="0" err="1"/>
            <a:t>password</a:t>
          </a:r>
          <a:r>
            <a:rPr lang="fr-FR" sz="2000" b="0" kern="1200" dirty="0"/>
            <a:t>))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{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return</a:t>
          </a:r>
          <a:r>
            <a:rPr lang="fr-FR" sz="2000" b="0" kern="1200" dirty="0"/>
            <a:t> </a:t>
          </a:r>
          <a:r>
            <a:rPr lang="fr-FR" sz="2000" b="0" i="1" kern="1200" dirty="0" err="1"/>
            <a:t>Unauthorized</a:t>
          </a:r>
          <a:r>
            <a:rPr lang="fr-FR" sz="2000" b="0" kern="1200" dirty="0"/>
            <a:t>();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}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return</a:t>
          </a:r>
          <a:r>
            <a:rPr lang="fr-FR" sz="2000" b="0" kern="1200" dirty="0"/>
            <a:t> </a:t>
          </a:r>
          <a:r>
            <a:rPr lang="fr-FR" sz="2000" b="0" i="1" kern="1200" dirty="0"/>
            <a:t>user</a:t>
          </a:r>
          <a:r>
            <a:rPr lang="fr-FR" sz="2000" b="0" kern="1200" dirty="0"/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}</a:t>
          </a:r>
        </a:p>
      </dsp:txBody>
      <dsp:txXfrm>
        <a:off x="0" y="603742"/>
        <a:ext cx="10058399" cy="34155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13353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1</a:t>
          </a:r>
          <a:r>
            <a:rPr lang="fr-FR" sz="1300" kern="1200" dirty="0"/>
            <a:t>. </a:t>
          </a:r>
          <a:r>
            <a:rPr lang="fr-FR" sz="1300" kern="1200" dirty="0" err="1"/>
            <a:t>Add</a:t>
          </a:r>
          <a:r>
            <a:rPr lang="fr-FR" sz="1300" kern="1200" dirty="0"/>
            <a:t> </a:t>
          </a:r>
          <a:r>
            <a:rPr lang="fr-FR" sz="1300" kern="1200" dirty="0" err="1"/>
            <a:t>Register</a:t>
          </a:r>
          <a:r>
            <a:rPr lang="fr-FR" sz="1300" kern="1200" dirty="0"/>
            <a:t> </a:t>
          </a:r>
          <a:r>
            <a:rPr lang="fr-FR" sz="1300" kern="1200" dirty="0" err="1"/>
            <a:t>method</a:t>
          </a:r>
          <a:endParaRPr lang="fr-FR" sz="1300" kern="1200" dirty="0"/>
        </a:p>
      </dsp:txBody>
      <dsp:txXfrm>
        <a:off x="15221" y="148758"/>
        <a:ext cx="10027957" cy="281363"/>
      </dsp:txXfrm>
    </dsp:sp>
    <dsp:sp modelId="{B531C758-8D7E-4D4B-BF50-800E4555E1F5}">
      <dsp:nvSpPr>
        <dsp:cNvPr id="0" name=""/>
        <dsp:cNvSpPr/>
      </dsp:nvSpPr>
      <dsp:spPr>
        <a:xfrm>
          <a:off x="0" y="445342"/>
          <a:ext cx="10058399" cy="344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fr-FR" sz="1000" b="0" kern="1200"/>
            <a:t>[HttpPost("register")]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public</a:t>
          </a:r>
          <a:r>
            <a:rPr lang="fr-FR" sz="1000" b="0" kern="1200" dirty="0"/>
            <a:t> </a:t>
          </a:r>
          <a:r>
            <a:rPr lang="fr-FR" sz="1000" b="0" i="1" kern="1200" dirty="0" err="1"/>
            <a:t>async</a:t>
          </a:r>
          <a:r>
            <a:rPr lang="fr-FR" sz="1000" b="0" kern="1200" dirty="0"/>
            <a:t> </a:t>
          </a:r>
          <a:r>
            <a:rPr lang="fr-FR" sz="1000" b="0" kern="1200" dirty="0" err="1"/>
            <a:t>Task</a:t>
          </a:r>
          <a:r>
            <a:rPr lang="fr-FR" sz="1000" b="0" kern="1200" dirty="0"/>
            <a:t>&lt;</a:t>
          </a:r>
          <a:r>
            <a:rPr lang="fr-FR" sz="1000" b="0" kern="1200" dirty="0" err="1"/>
            <a:t>ActionResult</a:t>
          </a:r>
          <a:r>
            <a:rPr lang="fr-FR" sz="1000" b="0" kern="1200" dirty="0"/>
            <a:t>&gt; </a:t>
          </a:r>
          <a:r>
            <a:rPr lang="fr-FR" sz="1000" b="0" i="1" kern="1200" dirty="0" err="1"/>
            <a:t>Register</a:t>
          </a:r>
          <a:r>
            <a:rPr lang="fr-FR" sz="1000" b="0" kern="1200" dirty="0"/>
            <a:t>(</a:t>
          </a:r>
          <a:r>
            <a:rPr lang="fr-FR" sz="1000" b="0" i="1" kern="1200" dirty="0"/>
            <a:t>string</a:t>
          </a:r>
          <a:r>
            <a:rPr lang="fr-FR" sz="1000" b="0" kern="1200" dirty="0"/>
            <a:t> </a:t>
          </a:r>
          <a:r>
            <a:rPr lang="fr-FR" sz="1000" b="0" kern="1200" dirty="0" err="1"/>
            <a:t>username</a:t>
          </a:r>
          <a:r>
            <a:rPr lang="fr-FR" sz="1000" b="0" kern="1200" dirty="0"/>
            <a:t>, </a:t>
          </a:r>
          <a:r>
            <a:rPr lang="fr-FR" sz="1000" b="0" i="1" kern="1200" dirty="0"/>
            <a:t>string</a:t>
          </a:r>
          <a:r>
            <a:rPr lang="fr-FR" sz="1000" b="0" kern="1200" dirty="0"/>
            <a:t> email, </a:t>
          </a:r>
          <a:r>
            <a:rPr lang="fr-FR" sz="1000" b="0" i="1" kern="1200" dirty="0"/>
            <a:t>string</a:t>
          </a:r>
          <a:r>
            <a:rPr lang="fr-FR" sz="1000" b="0" kern="1200" dirty="0"/>
            <a:t> </a:t>
          </a:r>
          <a:r>
            <a:rPr lang="fr-FR" sz="1000" b="0" kern="1200" dirty="0" err="1"/>
            <a:t>password</a:t>
          </a:r>
          <a:r>
            <a:rPr lang="fr-FR" sz="1000" b="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/>
            <a:t>{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var</a:t>
          </a:r>
          <a:r>
            <a:rPr lang="fr-FR" sz="1000" b="0" kern="1200" dirty="0"/>
            <a:t> user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/>
            <a:t>new</a:t>
          </a:r>
          <a:r>
            <a:rPr lang="fr-FR" sz="1000" b="0" kern="1200" dirty="0"/>
            <a:t> User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{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 err="1"/>
            <a:t>UserName</a:t>
          </a:r>
          <a:r>
            <a:rPr lang="fr-FR" sz="1000" b="0" kern="1200" dirty="0"/>
            <a:t>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 err="1"/>
            <a:t>username</a:t>
          </a:r>
          <a:r>
            <a:rPr lang="fr-FR" sz="1000" b="0" kern="1200" dirty="0"/>
            <a:t>,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Email</a:t>
          </a:r>
          <a:r>
            <a:rPr lang="fr-FR" sz="1000" b="0" kern="1200" dirty="0"/>
            <a:t>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/>
            <a:t>email</a:t>
          </a:r>
          <a:endParaRPr lang="fr-FR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};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var</a:t>
          </a:r>
          <a:r>
            <a:rPr lang="fr-FR" sz="1000" b="0" kern="1200" dirty="0"/>
            <a:t> </a:t>
          </a:r>
          <a:r>
            <a:rPr lang="fr-FR" sz="1000" b="0" kern="1200" dirty="0" err="1"/>
            <a:t>result</a:t>
          </a:r>
          <a:r>
            <a:rPr lang="fr-FR" sz="1000" b="0" kern="1200" dirty="0"/>
            <a:t>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 err="1"/>
            <a:t>await</a:t>
          </a:r>
          <a:r>
            <a:rPr lang="fr-FR" sz="1000" b="0" kern="1200" dirty="0"/>
            <a:t> </a:t>
          </a:r>
          <a:r>
            <a:rPr lang="fr-FR" sz="1000" b="0" i="1" kern="1200" dirty="0" err="1"/>
            <a:t>userManager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CreateAsync</a:t>
          </a:r>
          <a:r>
            <a:rPr lang="fr-FR" sz="1000" b="0" kern="1200" dirty="0"/>
            <a:t>(</a:t>
          </a:r>
          <a:r>
            <a:rPr lang="fr-FR" sz="1000" b="0" i="1" kern="1200" dirty="0"/>
            <a:t>user</a:t>
          </a:r>
          <a:r>
            <a:rPr lang="fr-FR" sz="1000" b="0" kern="1200" dirty="0"/>
            <a:t>, </a:t>
          </a:r>
          <a:r>
            <a:rPr lang="fr-FR" sz="1000" b="0" i="1" kern="1200" dirty="0" err="1"/>
            <a:t>password</a:t>
          </a:r>
          <a:r>
            <a:rPr lang="fr-FR" sz="1000" b="0" kern="1200" dirty="0"/>
            <a:t>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if</a:t>
          </a:r>
          <a:r>
            <a:rPr lang="fr-FR" sz="1000" b="0" kern="1200" dirty="0"/>
            <a:t> (</a:t>
          </a:r>
          <a:r>
            <a:rPr lang="fr-FR" sz="1000" b="0" i="1" kern="1200" dirty="0"/>
            <a:t>!</a:t>
          </a:r>
          <a:r>
            <a:rPr lang="fr-FR" sz="1000" b="0" i="1" kern="1200" dirty="0" err="1"/>
            <a:t>result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Succeeded</a:t>
          </a:r>
          <a:r>
            <a:rPr lang="fr-FR" sz="1000" b="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{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sv-SE" sz="1000" b="0" i="1" kern="1200" dirty="0"/>
            <a:t>	foreach</a:t>
          </a:r>
          <a:r>
            <a:rPr lang="sv-SE" sz="1000" b="0" kern="1200" dirty="0"/>
            <a:t> (</a:t>
          </a:r>
          <a:r>
            <a:rPr lang="sv-SE" sz="1000" b="0" i="1" kern="1200" dirty="0"/>
            <a:t>var</a:t>
          </a:r>
          <a:r>
            <a:rPr lang="sv-SE" sz="1000" b="0" kern="1200" dirty="0"/>
            <a:t> error </a:t>
          </a:r>
          <a:r>
            <a:rPr lang="sv-SE" sz="1000" b="0" i="1" kern="1200" dirty="0"/>
            <a:t>in</a:t>
          </a:r>
          <a:r>
            <a:rPr lang="sv-SE" sz="1000" b="0" kern="1200" dirty="0"/>
            <a:t> </a:t>
          </a:r>
          <a:r>
            <a:rPr lang="sv-SE" sz="1000" b="0" i="1" kern="1200" dirty="0"/>
            <a:t>result</a:t>
          </a:r>
          <a:r>
            <a:rPr lang="sv-SE" sz="1000" b="0" kern="1200" dirty="0"/>
            <a:t>.</a:t>
          </a:r>
          <a:r>
            <a:rPr lang="sv-SE" sz="1000" b="0" i="1" kern="1200" dirty="0"/>
            <a:t>Errors</a:t>
          </a:r>
          <a:r>
            <a:rPr lang="sv-SE" sz="1000" b="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{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</a:t>
          </a:r>
          <a:r>
            <a:rPr lang="fr-FR" sz="1000" b="0" i="1" kern="1200" dirty="0" err="1"/>
            <a:t>ModelState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AddModelError</a:t>
          </a:r>
          <a:r>
            <a:rPr lang="fr-FR" sz="1000" b="0" kern="1200" dirty="0"/>
            <a:t>(</a:t>
          </a:r>
          <a:r>
            <a:rPr lang="fr-FR" sz="1000" b="0" i="1" kern="1200" dirty="0" err="1"/>
            <a:t>error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Code</a:t>
          </a:r>
          <a:r>
            <a:rPr lang="fr-FR" sz="1000" b="0" kern="1200" dirty="0"/>
            <a:t>, </a:t>
          </a:r>
          <a:r>
            <a:rPr lang="fr-FR" sz="1000" b="0" i="1" kern="1200" dirty="0" err="1"/>
            <a:t>error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Description</a:t>
          </a:r>
          <a:r>
            <a:rPr lang="fr-FR" sz="1000" b="0" kern="1200" dirty="0"/>
            <a:t>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return</a:t>
          </a:r>
          <a:r>
            <a:rPr lang="fr-FR" sz="1000" b="0" kern="1200" dirty="0"/>
            <a:t> </a:t>
          </a:r>
          <a:r>
            <a:rPr lang="fr-FR" sz="1000" b="0" i="1" kern="1200" dirty="0" err="1"/>
            <a:t>ValidationProblem</a:t>
          </a:r>
          <a:r>
            <a:rPr lang="fr-FR" sz="1000" b="0" kern="1200" dirty="0"/>
            <a:t>();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</a:t>
          </a:r>
          <a:r>
            <a:rPr lang="fr-FR" sz="1000" b="0" i="1" kern="1200" dirty="0" err="1"/>
            <a:t>await</a:t>
          </a:r>
          <a:r>
            <a:rPr lang="fr-FR" sz="1000" b="0" kern="1200" dirty="0"/>
            <a:t> </a:t>
          </a:r>
          <a:r>
            <a:rPr lang="fr-FR" sz="1000" b="0" i="1" kern="1200" dirty="0" err="1"/>
            <a:t>userManager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AddToRoleAsync</a:t>
          </a:r>
          <a:r>
            <a:rPr lang="fr-FR" sz="1000" b="0" kern="1200" dirty="0"/>
            <a:t>(</a:t>
          </a:r>
          <a:r>
            <a:rPr lang="fr-FR" sz="1000" b="0" i="1" kern="1200" dirty="0"/>
            <a:t>user</a:t>
          </a:r>
          <a:r>
            <a:rPr lang="fr-FR" sz="1000" b="0" kern="1200" dirty="0"/>
            <a:t>, "</a:t>
          </a:r>
          <a:r>
            <a:rPr lang="fr-FR" sz="1000" b="0" kern="1200" dirty="0" err="1"/>
            <a:t>Member</a:t>
          </a:r>
          <a:r>
            <a:rPr lang="fr-FR" sz="1000" b="0" kern="1200" dirty="0"/>
            <a:t>");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return</a:t>
          </a:r>
          <a:r>
            <a:rPr lang="fr-FR" sz="1000" b="0" kern="1200" dirty="0"/>
            <a:t> </a:t>
          </a:r>
          <a:r>
            <a:rPr lang="fr-FR" sz="1000" b="0" i="1" kern="1200" dirty="0" err="1"/>
            <a:t>StatusCode</a:t>
          </a:r>
          <a:r>
            <a:rPr lang="fr-FR" sz="1000" b="0" kern="1200" dirty="0"/>
            <a:t>(201);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</a:t>
          </a:r>
        </a:p>
      </dsp:txBody>
      <dsp:txXfrm>
        <a:off x="0" y="445342"/>
        <a:ext cx="10058399" cy="344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Recap</a:t>
          </a:r>
          <a:endParaRPr lang="fr-FR" sz="6500" kern="1200" dirty="0"/>
        </a:p>
      </dsp:txBody>
      <dsp:txXfrm>
        <a:off x="76105" y="1307954"/>
        <a:ext cx="9906189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Demo</a:t>
          </a:r>
          <a:endParaRPr lang="fr-FR" sz="6500" kern="1200" dirty="0"/>
        </a:p>
      </dsp:txBody>
      <dsp:txXfrm>
        <a:off x="76105" y="1307954"/>
        <a:ext cx="9906189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60412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1</a:t>
          </a:r>
          <a:r>
            <a:rPr lang="fr-FR" sz="2600" kern="1200" dirty="0"/>
            <a:t>. Open </a:t>
          </a:r>
          <a:r>
            <a:rPr lang="fr-FR" sz="2600" kern="1200" dirty="0" err="1"/>
            <a:t>Nuget</a:t>
          </a:r>
          <a:r>
            <a:rPr lang="fr-FR" sz="2600" kern="1200" dirty="0"/>
            <a:t> </a:t>
          </a:r>
          <a:r>
            <a:rPr lang="fr-FR" sz="2600" kern="1200" dirty="0" err="1"/>
            <a:t>Gallery</a:t>
          </a:r>
          <a:endParaRPr lang="fr-FR" sz="2600" kern="1200" dirty="0"/>
        </a:p>
      </dsp:txBody>
      <dsp:txXfrm>
        <a:off x="30442" y="90854"/>
        <a:ext cx="9997515" cy="562726"/>
      </dsp:txXfrm>
    </dsp:sp>
    <dsp:sp modelId="{B531C758-8D7E-4D4B-BF50-800E4555E1F5}">
      <dsp:nvSpPr>
        <dsp:cNvPr id="0" name=""/>
        <dsp:cNvSpPr/>
      </dsp:nvSpPr>
      <dsp:spPr>
        <a:xfrm>
          <a:off x="0" y="684022"/>
          <a:ext cx="10058399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Install </a:t>
          </a:r>
          <a:r>
            <a:rPr lang="fr-FR" sz="2000" kern="1200" dirty="0" err="1"/>
            <a:t>Microsoft.aspnetcore.authentication.JwtBearer</a:t>
          </a:r>
          <a:r>
            <a:rPr lang="fr-FR" sz="2000" kern="1200" dirty="0"/>
            <a:t> and </a:t>
          </a:r>
          <a:r>
            <a:rPr lang="fr-FR" sz="2000" kern="1200" dirty="0" err="1"/>
            <a:t>microsoft.aspnetcore.identity.entityframeworkcore</a:t>
          </a:r>
          <a:endParaRPr lang="fr-FR" sz="2000" kern="1200" dirty="0"/>
        </a:p>
      </dsp:txBody>
      <dsp:txXfrm>
        <a:off x="0" y="684022"/>
        <a:ext cx="10058399" cy="632385"/>
      </dsp:txXfrm>
    </dsp:sp>
    <dsp:sp modelId="{A223501E-9185-4566-99E3-B8B2EA1C8F91}">
      <dsp:nvSpPr>
        <dsp:cNvPr id="0" name=""/>
        <dsp:cNvSpPr/>
      </dsp:nvSpPr>
      <dsp:spPr>
        <a:xfrm>
          <a:off x="0" y="1316407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2. </a:t>
          </a:r>
          <a:r>
            <a:rPr lang="fr-FR" sz="2600" kern="1200" dirty="0" err="1"/>
            <a:t>Create</a:t>
          </a:r>
          <a:r>
            <a:rPr lang="fr-FR" sz="2600" kern="1200" dirty="0"/>
            <a:t> </a:t>
          </a:r>
          <a:r>
            <a:rPr lang="fr-FR" sz="2600" kern="1200" dirty="0" err="1"/>
            <a:t>Entities</a:t>
          </a:r>
          <a:r>
            <a:rPr lang="fr-FR" sz="2600" kern="1200" dirty="0"/>
            <a:t> folder</a:t>
          </a:r>
        </a:p>
      </dsp:txBody>
      <dsp:txXfrm>
        <a:off x="30442" y="1346849"/>
        <a:ext cx="9997515" cy="562726"/>
      </dsp:txXfrm>
    </dsp:sp>
    <dsp:sp modelId="{0B542AD2-0083-4253-8C13-06071E776EC3}">
      <dsp:nvSpPr>
        <dsp:cNvPr id="0" name=""/>
        <dsp:cNvSpPr/>
      </dsp:nvSpPr>
      <dsp:spPr>
        <a:xfrm>
          <a:off x="0" y="1940017"/>
          <a:ext cx="10058399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Add User class to it and derive from </a:t>
          </a:r>
          <a:r>
            <a:rPr lang="en-GB" sz="2000" kern="1200" dirty="0" err="1"/>
            <a:t>IdentityUser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public</a:t>
          </a:r>
          <a:r>
            <a:rPr lang="fr-FR" sz="2000" b="0" kern="1200" dirty="0"/>
            <a:t> class User : </a:t>
          </a:r>
          <a:r>
            <a:rPr lang="fr-FR" sz="2000" b="0" kern="1200" dirty="0" err="1"/>
            <a:t>IdentityUser</a:t>
          </a:r>
          <a:endParaRPr lang="fr-FR" sz="2000" kern="1200" dirty="0"/>
        </a:p>
      </dsp:txBody>
      <dsp:txXfrm>
        <a:off x="0" y="1940017"/>
        <a:ext cx="10058399" cy="699660"/>
      </dsp:txXfrm>
    </dsp:sp>
    <dsp:sp modelId="{A896460F-9DBB-47E9-A396-1E4103C9634A}">
      <dsp:nvSpPr>
        <dsp:cNvPr id="0" name=""/>
        <dsp:cNvSpPr/>
      </dsp:nvSpPr>
      <dsp:spPr>
        <a:xfrm>
          <a:off x="0" y="2639677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3. </a:t>
          </a:r>
          <a:r>
            <a:rPr lang="fr-FR" sz="2600" kern="1200" dirty="0" err="1"/>
            <a:t>Provided</a:t>
          </a:r>
          <a:r>
            <a:rPr lang="fr-FR" sz="2600" kern="1200" dirty="0"/>
            <a:t> </a:t>
          </a:r>
          <a:r>
            <a:rPr lang="fr-FR" sz="2600" kern="1200" dirty="0" err="1"/>
            <a:t>that</a:t>
          </a:r>
          <a:r>
            <a:rPr lang="fr-FR" sz="2600" kern="1200" dirty="0"/>
            <a:t> </a:t>
          </a:r>
          <a:r>
            <a:rPr lang="fr-FR" sz="2600" kern="1200" dirty="0" err="1"/>
            <a:t>EFCore</a:t>
          </a:r>
          <a:r>
            <a:rPr lang="fr-FR" sz="2600" kern="1200" dirty="0"/>
            <a:t> and </a:t>
          </a:r>
          <a:r>
            <a:rPr lang="fr-FR" sz="2600" kern="1200" dirty="0" err="1"/>
            <a:t>DbContext</a:t>
          </a:r>
          <a:r>
            <a:rPr lang="fr-FR" sz="2600" kern="1200" dirty="0"/>
            <a:t> file </a:t>
          </a:r>
          <a:r>
            <a:rPr lang="fr-FR" sz="2600" kern="1200" dirty="0" err="1"/>
            <a:t>exists</a:t>
          </a:r>
          <a:r>
            <a:rPr lang="fr-FR" sz="2600" kern="1200" dirty="0"/>
            <a:t>:</a:t>
          </a:r>
        </a:p>
      </dsp:txBody>
      <dsp:txXfrm>
        <a:off x="30442" y="2670119"/>
        <a:ext cx="9997515" cy="562726"/>
      </dsp:txXfrm>
    </dsp:sp>
    <dsp:sp modelId="{CC736DE4-FDF8-4566-AB5F-230B49C84EAD}">
      <dsp:nvSpPr>
        <dsp:cNvPr id="0" name=""/>
        <dsp:cNvSpPr/>
      </dsp:nvSpPr>
      <dsp:spPr>
        <a:xfrm>
          <a:off x="0" y="3263287"/>
          <a:ext cx="10058399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Update </a:t>
          </a:r>
          <a:r>
            <a:rPr lang="fr-FR" sz="2000" kern="1200" dirty="0" err="1"/>
            <a:t>MyClassNameContext</a:t>
          </a:r>
          <a:r>
            <a:rPr lang="fr-FR" sz="2000" kern="1200" dirty="0"/>
            <a:t> : </a:t>
          </a:r>
          <a:r>
            <a:rPr lang="fr-FR" sz="2000" kern="1200" dirty="0" err="1"/>
            <a:t>DbContext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 to </a:t>
          </a:r>
          <a:r>
            <a:rPr lang="fr-FR" sz="2000" kern="1200" dirty="0" err="1"/>
            <a:t>MyClassNameContext</a:t>
          </a:r>
          <a:r>
            <a:rPr lang="fr-FR" sz="2000" kern="1200" dirty="0"/>
            <a:t> : </a:t>
          </a:r>
          <a:r>
            <a:rPr lang="fr-FR" sz="2000" kern="1200" dirty="0" err="1"/>
            <a:t>IdentityDbContext</a:t>
          </a:r>
          <a:r>
            <a:rPr lang="fr-FR" sz="2000" kern="1200" dirty="0"/>
            <a:t>&lt;User&gt;</a:t>
          </a:r>
        </a:p>
      </dsp:txBody>
      <dsp:txXfrm>
        <a:off x="0" y="3263287"/>
        <a:ext cx="10058399" cy="699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67072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</a:t>
          </a:r>
          <a:r>
            <a:rPr lang="fr-FR" sz="2700" kern="1200" dirty="0"/>
            <a:t>. In the </a:t>
          </a:r>
          <a:r>
            <a:rPr lang="fr-FR" sz="2700" kern="1200" dirty="0" err="1"/>
            <a:t>MyClassNameContext.cs</a:t>
          </a:r>
          <a:r>
            <a:rPr lang="fr-FR" sz="2700" kern="1200" dirty="0"/>
            <a:t>, </a:t>
          </a:r>
          <a:r>
            <a:rPr lang="fr-FR" sz="2700" kern="1200" dirty="0" err="1"/>
            <a:t>add</a:t>
          </a:r>
          <a:endParaRPr lang="fr-FR" sz="2700" kern="1200" dirty="0"/>
        </a:p>
      </dsp:txBody>
      <dsp:txXfrm>
        <a:off x="31613" y="98685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714667"/>
          <a:ext cx="10058399" cy="3241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b="0" i="1" kern="1200" dirty="0"/>
            <a:t>protected</a:t>
          </a:r>
          <a:r>
            <a:rPr lang="en-US" sz="2100" b="0" kern="1200" dirty="0"/>
            <a:t> </a:t>
          </a:r>
          <a:r>
            <a:rPr lang="en-US" sz="2100" b="0" i="1" kern="1200" dirty="0"/>
            <a:t>override</a:t>
          </a:r>
          <a:r>
            <a:rPr lang="en-US" sz="2100" b="0" kern="1200" dirty="0"/>
            <a:t> </a:t>
          </a:r>
          <a:r>
            <a:rPr lang="en-US" sz="2100" b="0" i="1" kern="1200" dirty="0"/>
            <a:t>void</a:t>
          </a:r>
          <a:r>
            <a:rPr lang="en-US" sz="2100" b="0" kern="1200" dirty="0"/>
            <a:t> </a:t>
          </a:r>
          <a:r>
            <a:rPr lang="en-US" sz="2100" b="0" i="1" kern="1200" dirty="0" err="1"/>
            <a:t>OnModelCreating</a:t>
          </a:r>
          <a:r>
            <a:rPr lang="en-US" sz="2100" b="0" kern="1200" dirty="0"/>
            <a:t>(</a:t>
          </a:r>
          <a:r>
            <a:rPr lang="en-US" sz="2100" b="0" kern="1200" dirty="0" err="1"/>
            <a:t>ModelBuilder</a:t>
          </a:r>
          <a:r>
            <a:rPr lang="en-US" sz="2100" b="0" kern="1200" dirty="0"/>
            <a:t> builder)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 dirty="0"/>
            <a:t>{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i="1" kern="1200" dirty="0" err="1"/>
            <a:t>base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OnModelCreating</a:t>
          </a:r>
          <a:r>
            <a:rPr lang="fr-FR" sz="2100" b="0" kern="1200" dirty="0"/>
            <a:t>(</a:t>
          </a:r>
          <a:r>
            <a:rPr lang="fr-FR" sz="2100" b="0" i="1" kern="1200" dirty="0" err="1"/>
            <a:t>builder</a:t>
          </a:r>
          <a:r>
            <a:rPr lang="fr-FR" sz="2100" b="0" kern="1200" dirty="0"/>
            <a:t>);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Entity</a:t>
          </a:r>
          <a:r>
            <a:rPr lang="fr-FR" sz="2100" b="0" kern="1200" dirty="0"/>
            <a:t>&lt;</a:t>
          </a:r>
          <a:r>
            <a:rPr lang="fr-FR" sz="2100" b="1" kern="1200" dirty="0" err="1"/>
            <a:t>IdentityRole</a:t>
          </a:r>
          <a:r>
            <a:rPr lang="fr-FR" sz="2100" b="0" kern="1200" dirty="0"/>
            <a:t>&gt;()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 dirty="0"/>
            <a:t>.</a:t>
          </a:r>
          <a:r>
            <a:rPr lang="fr-FR" sz="2100" b="0" i="1" kern="1200" dirty="0" err="1"/>
            <a:t>HasData</a:t>
          </a:r>
          <a:r>
            <a:rPr lang="fr-FR" sz="2100" b="0" kern="1200" dirty="0"/>
            <a:t>(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b="0" i="1" kern="1200" dirty="0"/>
            <a:t>new</a:t>
          </a:r>
          <a:r>
            <a:rPr lang="en-US" sz="2100" b="0" kern="1200" dirty="0"/>
            <a:t> </a:t>
          </a:r>
          <a:r>
            <a:rPr lang="en-US" sz="2100" b="1" kern="1200" dirty="0" err="1"/>
            <a:t>IdentityRole</a:t>
          </a:r>
          <a:r>
            <a:rPr lang="en-US" sz="2100" b="0" kern="1200" dirty="0"/>
            <a:t> { </a:t>
          </a:r>
          <a:r>
            <a:rPr lang="en-US" sz="2100" b="0" i="1" kern="1200" dirty="0"/>
            <a:t>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"Member", </a:t>
          </a:r>
          <a:r>
            <a:rPr lang="en-US" sz="2100" b="0" i="1" kern="1200" dirty="0" err="1"/>
            <a:t>NormalizedName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"MEMBER" },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b="0" i="1" kern="1200" dirty="0"/>
            <a:t>new</a:t>
          </a:r>
          <a:r>
            <a:rPr lang="en-US" sz="2100" b="0" kern="1200" dirty="0"/>
            <a:t> </a:t>
          </a:r>
          <a:r>
            <a:rPr lang="en-US" sz="2100" b="1" kern="1200" dirty="0" err="1"/>
            <a:t>IdentityRole</a:t>
          </a:r>
          <a:r>
            <a:rPr lang="en-US" sz="2100" b="0" kern="1200" dirty="0"/>
            <a:t> { </a:t>
          </a:r>
          <a:r>
            <a:rPr lang="en-US" sz="2100" b="0" i="1" kern="1200" dirty="0"/>
            <a:t>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"Admin", </a:t>
          </a:r>
          <a:r>
            <a:rPr lang="en-US" sz="2100" b="0" i="1" kern="1200" dirty="0" err="1"/>
            <a:t>NormalizedName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"ADMIN" }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 dirty="0"/>
            <a:t>);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 dirty="0"/>
            <a:t>}</a:t>
          </a:r>
        </a:p>
      </dsp:txBody>
      <dsp:txXfrm>
        <a:off x="0" y="714667"/>
        <a:ext cx="10058399" cy="32416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4824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</a:t>
          </a:r>
          <a:r>
            <a:rPr lang="fr-FR" sz="2700" kern="1200" dirty="0"/>
            <a:t>. </a:t>
          </a:r>
          <a:r>
            <a:rPr lang="fr-FR" sz="2700" kern="1200" dirty="0" err="1"/>
            <a:t>Inject</a:t>
          </a:r>
          <a:r>
            <a:rPr lang="fr-FR" sz="2700" kern="1200" dirty="0"/>
            <a:t> </a:t>
          </a:r>
          <a:r>
            <a:rPr lang="fr-FR" sz="2700" kern="1200" dirty="0" err="1"/>
            <a:t>IndentityCore</a:t>
          </a:r>
          <a:r>
            <a:rPr lang="fr-FR" sz="2700" kern="1200" dirty="0"/>
            <a:t> Services for </a:t>
          </a:r>
          <a:r>
            <a:rPr lang="fr-FR" sz="2700" kern="1200" dirty="0" err="1"/>
            <a:t>roles</a:t>
          </a:r>
          <a:r>
            <a:rPr lang="fr-FR" sz="2700" kern="1200" dirty="0"/>
            <a:t> and </a:t>
          </a:r>
          <a:r>
            <a:rPr lang="fr-FR" sz="2700" kern="1200" dirty="0" err="1"/>
            <a:t>identity</a:t>
          </a:r>
          <a:r>
            <a:rPr lang="fr-FR" sz="2700" kern="1200" dirty="0"/>
            <a:t> tables</a:t>
          </a:r>
        </a:p>
      </dsp:txBody>
      <dsp:txXfrm>
        <a:off x="31613" y="79853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695835"/>
          <a:ext cx="10058399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Services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AddIdentityCore</a:t>
          </a:r>
          <a:r>
            <a:rPr lang="fr-FR" sz="2100" b="0" kern="1200" dirty="0"/>
            <a:t>&lt;User&gt;()</a:t>
          </a:r>
          <a:endParaRPr lang="fr-F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kern="1200" dirty="0"/>
            <a:t>.</a:t>
          </a:r>
          <a:r>
            <a:rPr lang="fr-FR" sz="2100" b="0" i="1" kern="1200" dirty="0" err="1"/>
            <a:t>AddRoles</a:t>
          </a:r>
          <a:r>
            <a:rPr lang="fr-FR" sz="2100" b="0" kern="1200" dirty="0"/>
            <a:t>&lt;</a:t>
          </a:r>
          <a:r>
            <a:rPr lang="fr-FR" sz="2100" b="0" kern="1200" dirty="0" err="1"/>
            <a:t>IdentityRole</a:t>
          </a:r>
          <a:r>
            <a:rPr lang="fr-FR" sz="2100" b="0" kern="1200" dirty="0"/>
            <a:t>&gt;()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kern="1200" dirty="0"/>
            <a:t>.</a:t>
          </a:r>
          <a:r>
            <a:rPr lang="fr-FR" sz="2100" b="0" i="1" kern="1200" dirty="0" err="1"/>
            <a:t>AddEntityFrameworkStores</a:t>
          </a:r>
          <a:r>
            <a:rPr lang="fr-FR" sz="2100" b="0" kern="1200" dirty="0"/>
            <a:t>&lt;</a:t>
          </a:r>
          <a:r>
            <a:rPr lang="fr-FR" sz="2100" b="0" kern="1200" dirty="0" err="1"/>
            <a:t>PutNameHereContext</a:t>
          </a:r>
          <a:r>
            <a:rPr lang="fr-FR" sz="2100" b="0" kern="1200" dirty="0"/>
            <a:t>&gt;();</a:t>
          </a:r>
        </a:p>
      </dsp:txBody>
      <dsp:txXfrm>
        <a:off x="0" y="695835"/>
        <a:ext cx="10058399" cy="1089854"/>
      </dsp:txXfrm>
    </dsp:sp>
    <dsp:sp modelId="{98E897D5-4723-4BC7-9E1F-878F093D7B26}">
      <dsp:nvSpPr>
        <dsp:cNvPr id="0" name=""/>
        <dsp:cNvSpPr/>
      </dsp:nvSpPr>
      <dsp:spPr>
        <a:xfrm>
          <a:off x="0" y="178569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kern="1200" dirty="0"/>
            <a:t>Add Auth service</a:t>
          </a:r>
          <a:endParaRPr lang="fr-FR" sz="2700" b="0" kern="1200" dirty="0"/>
        </a:p>
      </dsp:txBody>
      <dsp:txXfrm>
        <a:off x="31613" y="1817303"/>
        <a:ext cx="9995173" cy="584369"/>
      </dsp:txXfrm>
    </dsp:sp>
    <dsp:sp modelId="{0B886142-A9B1-4466-95DD-42EA574A843F}">
      <dsp:nvSpPr>
        <dsp:cNvPr id="0" name=""/>
        <dsp:cNvSpPr/>
      </dsp:nvSpPr>
      <dsp:spPr>
        <a:xfrm>
          <a:off x="0" y="2433285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Services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AddAuthentication</a:t>
          </a:r>
          <a:r>
            <a:rPr lang="fr-FR" sz="2100" b="0" kern="1200" dirty="0"/>
            <a:t>();</a:t>
          </a:r>
        </a:p>
      </dsp:txBody>
      <dsp:txXfrm>
        <a:off x="0" y="2433285"/>
        <a:ext cx="10058399" cy="447120"/>
      </dsp:txXfrm>
    </dsp:sp>
    <dsp:sp modelId="{7AC6B20A-7B67-4D56-B3CA-96BDF9AF53FB}">
      <dsp:nvSpPr>
        <dsp:cNvPr id="0" name=""/>
        <dsp:cNvSpPr/>
      </dsp:nvSpPr>
      <dsp:spPr>
        <a:xfrm>
          <a:off x="0" y="288040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kern="1200" dirty="0"/>
            <a:t>Add Authorization service</a:t>
          </a:r>
          <a:endParaRPr lang="fr-FR" sz="2700" b="0" kern="1200" dirty="0"/>
        </a:p>
      </dsp:txBody>
      <dsp:txXfrm>
        <a:off x="31613" y="2912018"/>
        <a:ext cx="9995173" cy="584369"/>
      </dsp:txXfrm>
    </dsp:sp>
    <dsp:sp modelId="{45B9374B-911C-4566-B790-AACD02C3E063}">
      <dsp:nvSpPr>
        <dsp:cNvPr id="0" name=""/>
        <dsp:cNvSpPr/>
      </dsp:nvSpPr>
      <dsp:spPr>
        <a:xfrm>
          <a:off x="0" y="352800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Services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AddAuthorization</a:t>
          </a:r>
          <a:r>
            <a:rPr lang="fr-FR" sz="2100" b="0" kern="1200" dirty="0"/>
            <a:t>();</a:t>
          </a:r>
        </a:p>
      </dsp:txBody>
      <dsp:txXfrm>
        <a:off x="0" y="3528000"/>
        <a:ext cx="10058399" cy="447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12498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1</a:t>
          </a:r>
          <a:r>
            <a:rPr lang="fr-FR" sz="4500" kern="1200" dirty="0"/>
            <a:t>. Open terminal and </a:t>
          </a:r>
          <a:r>
            <a:rPr lang="fr-FR" sz="4500" kern="1200" dirty="0" err="1"/>
            <a:t>add</a:t>
          </a:r>
          <a:r>
            <a:rPr lang="fr-FR" sz="4500" kern="1200" dirty="0"/>
            <a:t> migration</a:t>
          </a:r>
        </a:p>
      </dsp:txBody>
      <dsp:txXfrm>
        <a:off x="52688" y="65186"/>
        <a:ext cx="9953023" cy="973949"/>
      </dsp:txXfrm>
    </dsp:sp>
    <dsp:sp modelId="{B531C758-8D7E-4D4B-BF50-800E4555E1F5}">
      <dsp:nvSpPr>
        <dsp:cNvPr id="0" name=""/>
        <dsp:cNvSpPr/>
      </dsp:nvSpPr>
      <dsp:spPr>
        <a:xfrm>
          <a:off x="0" y="1091823"/>
          <a:ext cx="10058399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3500" b="0" i="1" kern="1200" dirty="0" err="1"/>
            <a:t>dotnet</a:t>
          </a:r>
          <a:r>
            <a:rPr lang="fr-FR" sz="3500" b="0" i="1" kern="1200" dirty="0"/>
            <a:t> </a:t>
          </a:r>
          <a:r>
            <a:rPr lang="fr-FR" sz="3500" b="0" i="1" kern="1200" dirty="0" err="1"/>
            <a:t>ef</a:t>
          </a:r>
          <a:r>
            <a:rPr lang="fr-FR" sz="3500" b="0" i="1" kern="1200" dirty="0"/>
            <a:t> migrations </a:t>
          </a:r>
          <a:r>
            <a:rPr lang="fr-FR" sz="3500" b="0" i="1" kern="1200" dirty="0" err="1"/>
            <a:t>add</a:t>
          </a:r>
          <a:r>
            <a:rPr lang="fr-FR" sz="3500" b="0" i="1" kern="1200" dirty="0"/>
            <a:t> </a:t>
          </a:r>
          <a:r>
            <a:rPr lang="fr-FR" sz="3500" b="0" i="1" kern="1200" dirty="0" err="1"/>
            <a:t>IdentityRole</a:t>
          </a:r>
          <a:r>
            <a:rPr lang="fr-FR" sz="3500" b="0" i="1" kern="1200" dirty="0"/>
            <a:t> -o Data/Migrations</a:t>
          </a:r>
          <a:endParaRPr lang="fr-FR" sz="3500" kern="1200" dirty="0"/>
        </a:p>
      </dsp:txBody>
      <dsp:txXfrm>
        <a:off x="0" y="1091823"/>
        <a:ext cx="10058399" cy="1094512"/>
      </dsp:txXfrm>
    </dsp:sp>
    <dsp:sp modelId="{4C47099F-ECD5-49DC-A05C-94853B26C5B7}">
      <dsp:nvSpPr>
        <dsp:cNvPr id="0" name=""/>
        <dsp:cNvSpPr/>
      </dsp:nvSpPr>
      <dsp:spPr>
        <a:xfrm>
          <a:off x="0" y="2186336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4500" kern="1200" dirty="0"/>
            <a:t>2. Update database</a:t>
          </a:r>
          <a:endParaRPr lang="fr-FR" sz="4500" kern="1200" dirty="0"/>
        </a:p>
      </dsp:txBody>
      <dsp:txXfrm>
        <a:off x="52688" y="2239024"/>
        <a:ext cx="9953023" cy="973949"/>
      </dsp:txXfrm>
    </dsp:sp>
    <dsp:sp modelId="{CD8ED7D5-6D10-4606-9BEC-FA1CA73A3F60}">
      <dsp:nvSpPr>
        <dsp:cNvPr id="0" name=""/>
        <dsp:cNvSpPr/>
      </dsp:nvSpPr>
      <dsp:spPr>
        <a:xfrm>
          <a:off x="0" y="3265661"/>
          <a:ext cx="1005839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3500" kern="1200" dirty="0" err="1"/>
            <a:t>dotnet</a:t>
          </a:r>
          <a:r>
            <a:rPr lang="fr-FR" sz="3500" kern="1200" dirty="0"/>
            <a:t> </a:t>
          </a:r>
          <a:r>
            <a:rPr lang="fr-FR" sz="3500" kern="1200" dirty="0" err="1"/>
            <a:t>ef</a:t>
          </a:r>
          <a:r>
            <a:rPr lang="fr-FR" sz="3500" kern="1200" dirty="0"/>
            <a:t> </a:t>
          </a:r>
          <a:r>
            <a:rPr lang="fr-FR" sz="3500" kern="1200" dirty="0" err="1"/>
            <a:t>database</a:t>
          </a:r>
          <a:r>
            <a:rPr lang="fr-FR" sz="3500" kern="1200" dirty="0"/>
            <a:t> update</a:t>
          </a:r>
        </a:p>
      </dsp:txBody>
      <dsp:txXfrm>
        <a:off x="0" y="3265661"/>
        <a:ext cx="10058399" cy="745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C23F9-4310-47D7-A3DF-D662C2B9E4B9}">
      <dsp:nvSpPr>
        <dsp:cNvPr id="0" name=""/>
        <dsp:cNvSpPr/>
      </dsp:nvSpPr>
      <dsp:spPr>
        <a:xfrm>
          <a:off x="0" y="294029"/>
          <a:ext cx="10058399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1. Inject </a:t>
          </a:r>
          <a:r>
            <a:rPr lang="en-GB" sz="4400" kern="1200" dirty="0" err="1"/>
            <a:t>UserManager</a:t>
          </a:r>
          <a:r>
            <a:rPr lang="en-GB" sz="4400" kern="1200" dirty="0"/>
            <a:t> instance into Constructor</a:t>
          </a:r>
          <a:endParaRPr lang="fr-FR" sz="4400" kern="1200" dirty="0"/>
        </a:p>
      </dsp:txBody>
      <dsp:txXfrm>
        <a:off x="85444" y="379473"/>
        <a:ext cx="9887511" cy="1579432"/>
      </dsp:txXfrm>
    </dsp:sp>
    <dsp:sp modelId="{45815DA2-F4AB-4D83-BA58-4F20992B00CE}">
      <dsp:nvSpPr>
        <dsp:cNvPr id="0" name=""/>
        <dsp:cNvSpPr/>
      </dsp:nvSpPr>
      <dsp:spPr>
        <a:xfrm>
          <a:off x="0" y="2044350"/>
          <a:ext cx="10058399" cy="1684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400" b="0" i="1" kern="1200" dirty="0" err="1"/>
            <a:t>private</a:t>
          </a:r>
          <a:r>
            <a:rPr lang="fr-FR" sz="3400" b="0" kern="1200" dirty="0"/>
            <a:t> </a:t>
          </a:r>
          <a:r>
            <a:rPr lang="fr-FR" sz="3400" b="0" i="1" kern="1200" dirty="0" err="1"/>
            <a:t>readonly</a:t>
          </a:r>
          <a:r>
            <a:rPr lang="fr-FR" sz="3400" b="0" kern="1200" dirty="0"/>
            <a:t> </a:t>
          </a:r>
          <a:r>
            <a:rPr lang="fr-FR" sz="3400" b="0" kern="1200" dirty="0" err="1"/>
            <a:t>UserManager</a:t>
          </a:r>
          <a:r>
            <a:rPr lang="fr-FR" sz="3400" b="0" kern="1200" dirty="0"/>
            <a:t>&lt;User&gt; </a:t>
          </a:r>
          <a:r>
            <a:rPr lang="fr-FR" sz="3400" b="0" kern="1200" dirty="0" err="1"/>
            <a:t>userManager</a:t>
          </a:r>
          <a:r>
            <a:rPr lang="fr-FR" sz="3400" b="0" kern="1200" dirty="0"/>
            <a:t>; </a:t>
          </a:r>
          <a:endParaRPr lang="fr-FR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400" b="0" i="1" kern="1200" dirty="0"/>
            <a:t>public</a:t>
          </a:r>
          <a:r>
            <a:rPr lang="fr-FR" sz="3400" b="0" kern="1200" dirty="0"/>
            <a:t> </a:t>
          </a:r>
          <a:r>
            <a:rPr lang="fr-FR" sz="3400" b="0" i="1" kern="1200" dirty="0" err="1"/>
            <a:t>UserController</a:t>
          </a:r>
          <a:r>
            <a:rPr lang="fr-FR" sz="3400" b="0" kern="1200" dirty="0"/>
            <a:t>(</a:t>
          </a:r>
          <a:r>
            <a:rPr lang="fr-FR" sz="3400" b="0" kern="1200" dirty="0" err="1"/>
            <a:t>UserManager</a:t>
          </a:r>
          <a:r>
            <a:rPr lang="fr-FR" sz="3400" b="0" kern="1200" dirty="0"/>
            <a:t>&lt;User&gt; </a:t>
          </a:r>
          <a:r>
            <a:rPr lang="fr-FR" sz="3400" b="0" kern="1200" dirty="0" err="1"/>
            <a:t>userManager</a:t>
          </a:r>
          <a:r>
            <a:rPr lang="fr-FR" sz="3400" b="0" kern="1200" dirty="0"/>
            <a:t>) {</a:t>
          </a:r>
          <a:r>
            <a:rPr lang="fr-FR" sz="3400" b="0" i="1" kern="1200" dirty="0" err="1"/>
            <a:t>this</a:t>
          </a:r>
          <a:r>
            <a:rPr lang="fr-FR" sz="3400" b="0" kern="1200" dirty="0" err="1"/>
            <a:t>.</a:t>
          </a:r>
          <a:r>
            <a:rPr lang="fr-FR" sz="3400" b="0" i="1" kern="1200" dirty="0" err="1"/>
            <a:t>userManager</a:t>
          </a:r>
          <a:r>
            <a:rPr lang="fr-FR" sz="3400" b="0" kern="1200" dirty="0"/>
            <a:t> </a:t>
          </a:r>
          <a:r>
            <a:rPr lang="fr-FR" sz="3400" b="0" i="1" kern="1200" dirty="0"/>
            <a:t>=</a:t>
          </a:r>
          <a:r>
            <a:rPr lang="fr-FR" sz="3400" b="0" kern="1200" dirty="0"/>
            <a:t> </a:t>
          </a:r>
          <a:r>
            <a:rPr lang="fr-FR" sz="3400" b="0" i="1" kern="1200" dirty="0" err="1"/>
            <a:t>userManager</a:t>
          </a:r>
          <a:r>
            <a:rPr lang="fr-FR" sz="3400" b="0" kern="1200" dirty="0"/>
            <a:t>;}</a:t>
          </a:r>
          <a:endParaRPr lang="fr-FR" sz="3400" kern="1200" dirty="0"/>
        </a:p>
      </dsp:txBody>
      <dsp:txXfrm>
        <a:off x="0" y="2044350"/>
        <a:ext cx="10058399" cy="16849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21892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1</a:t>
          </a:r>
          <a:r>
            <a:rPr lang="fr-FR" sz="2300" kern="1200" dirty="0"/>
            <a:t>. </a:t>
          </a:r>
          <a:r>
            <a:rPr lang="fr-FR" sz="2300" kern="1200" dirty="0" err="1"/>
            <a:t>Add</a:t>
          </a:r>
          <a:r>
            <a:rPr lang="fr-FR" sz="2300" kern="1200" dirty="0"/>
            <a:t> </a:t>
          </a:r>
          <a:r>
            <a:rPr lang="fr-FR" sz="2300" kern="1200" dirty="0" err="1"/>
            <a:t>Create</a:t>
          </a:r>
          <a:r>
            <a:rPr lang="fr-FR" sz="2300" kern="1200" dirty="0"/>
            <a:t> admin user </a:t>
          </a:r>
          <a:r>
            <a:rPr lang="fr-FR" sz="2300" kern="1200" dirty="0" err="1"/>
            <a:t>method</a:t>
          </a:r>
          <a:r>
            <a:rPr lang="fr-FR" sz="2300" kern="1200" dirty="0"/>
            <a:t> to </a:t>
          </a:r>
          <a:r>
            <a:rPr lang="fr-FR" sz="2300" kern="1200" dirty="0" err="1"/>
            <a:t>create</a:t>
          </a:r>
          <a:r>
            <a:rPr lang="fr-FR" sz="2300" kern="1200" dirty="0"/>
            <a:t> a user and </a:t>
          </a:r>
          <a:r>
            <a:rPr lang="fr-FR" sz="2300" kern="1200" dirty="0" err="1"/>
            <a:t>add</a:t>
          </a:r>
          <a:r>
            <a:rPr lang="fr-FR" sz="2300" kern="1200" dirty="0"/>
            <a:t> to </a:t>
          </a:r>
          <a:r>
            <a:rPr lang="fr-FR" sz="2300" kern="1200" dirty="0" err="1"/>
            <a:t>member</a:t>
          </a:r>
          <a:r>
            <a:rPr lang="fr-FR" sz="2300" kern="1200" dirty="0"/>
            <a:t> </a:t>
          </a:r>
          <a:r>
            <a:rPr lang="fr-FR" sz="2300" kern="1200" dirty="0" err="1"/>
            <a:t>role</a:t>
          </a:r>
          <a:r>
            <a:rPr lang="fr-FR" sz="2300" kern="1200" dirty="0"/>
            <a:t> </a:t>
          </a:r>
        </a:p>
      </dsp:txBody>
      <dsp:txXfrm>
        <a:off x="26930" y="48822"/>
        <a:ext cx="10004539" cy="497795"/>
      </dsp:txXfrm>
    </dsp:sp>
    <dsp:sp modelId="{B531C758-8D7E-4D4B-BF50-800E4555E1F5}">
      <dsp:nvSpPr>
        <dsp:cNvPr id="0" name=""/>
        <dsp:cNvSpPr/>
      </dsp:nvSpPr>
      <dsp:spPr>
        <a:xfrm>
          <a:off x="0" y="573547"/>
          <a:ext cx="10058399" cy="34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[</a:t>
          </a:r>
          <a:r>
            <a:rPr lang="fr-FR" sz="1800" b="0" kern="1200" dirty="0" err="1"/>
            <a:t>HttpPost</a:t>
          </a:r>
          <a:r>
            <a:rPr lang="fr-FR" sz="1800" b="0" kern="1200" dirty="0"/>
            <a:t>("</a:t>
          </a:r>
          <a:r>
            <a:rPr lang="fr-FR" sz="1800" b="0" kern="1200" dirty="0" err="1"/>
            <a:t>AddAdminUser</a:t>
          </a:r>
          <a:r>
            <a:rPr lang="fr-FR" sz="1800" b="0" kern="1200" dirty="0"/>
            <a:t>")]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1" kern="1200" dirty="0"/>
            <a:t>public</a:t>
          </a:r>
          <a:r>
            <a:rPr lang="en-US" sz="1800" b="0" kern="1200" dirty="0"/>
            <a:t> </a:t>
          </a:r>
          <a:r>
            <a:rPr lang="en-US" sz="1800" b="0" i="1" kern="1200" dirty="0"/>
            <a:t>async</a:t>
          </a:r>
          <a:r>
            <a:rPr lang="en-US" sz="1800" b="0" kern="1200" dirty="0"/>
            <a:t> Task </a:t>
          </a:r>
          <a:r>
            <a:rPr lang="en-US" sz="1800" b="0" i="1" kern="1200" dirty="0" err="1"/>
            <a:t>AddAdminUser</a:t>
          </a:r>
          <a:r>
            <a:rPr lang="en-US" sz="1800" b="0" kern="1200" dirty="0"/>
            <a:t>(</a:t>
          </a:r>
          <a:r>
            <a:rPr lang="en-US" sz="1800" b="0" i="1" kern="1200" dirty="0"/>
            <a:t>string</a:t>
          </a:r>
          <a:r>
            <a:rPr lang="en-US" sz="1800" b="0" kern="1200" dirty="0"/>
            <a:t> username)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/>
            <a:t>{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/>
            <a:t>var</a:t>
          </a:r>
          <a:r>
            <a:rPr lang="fr-FR" sz="1800" b="0" kern="1200" dirty="0"/>
            <a:t> admin </a:t>
          </a:r>
          <a:r>
            <a:rPr lang="fr-FR" sz="1800" b="0" i="1" kern="1200" dirty="0"/>
            <a:t>=</a:t>
          </a:r>
          <a:r>
            <a:rPr lang="fr-FR" sz="1800" b="0" kern="1200" dirty="0"/>
            <a:t> </a:t>
          </a:r>
          <a:r>
            <a:rPr lang="fr-FR" sz="1800" b="0" i="1" kern="1200" dirty="0"/>
            <a:t>new</a:t>
          </a:r>
          <a:r>
            <a:rPr lang="fr-FR" sz="1800" b="0" kern="1200" dirty="0"/>
            <a:t> User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{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 err="1"/>
            <a:t>UserName</a:t>
          </a:r>
          <a:r>
            <a:rPr lang="fr-FR" sz="1800" b="0" kern="1200" dirty="0"/>
            <a:t> </a:t>
          </a:r>
          <a:r>
            <a:rPr lang="fr-FR" sz="1800" b="0" i="1" kern="1200" dirty="0"/>
            <a:t>=</a:t>
          </a:r>
          <a:r>
            <a:rPr lang="fr-FR" sz="1800" b="0" kern="1200" dirty="0"/>
            <a:t> </a:t>
          </a:r>
          <a:r>
            <a:rPr lang="fr-FR" sz="1800" b="0" i="1" kern="1200" dirty="0" err="1"/>
            <a:t>username</a:t>
          </a:r>
          <a:r>
            <a:rPr lang="fr-FR" sz="1800" b="0" kern="1200" dirty="0"/>
            <a:t>,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/>
            <a:t>Email</a:t>
          </a:r>
          <a:r>
            <a:rPr lang="fr-FR" sz="1800" b="0" kern="1200" dirty="0"/>
            <a:t> </a:t>
          </a:r>
          <a:r>
            <a:rPr lang="fr-FR" sz="1800" b="0" i="1" kern="1200" dirty="0"/>
            <a:t>=</a:t>
          </a:r>
          <a:r>
            <a:rPr lang="fr-FR" sz="1800" b="0" kern="1200" dirty="0"/>
            <a:t> </a:t>
          </a:r>
          <a:r>
            <a:rPr lang="fr-FR" sz="1800" b="0" i="1" kern="1200" dirty="0" err="1"/>
            <a:t>username</a:t>
          </a:r>
          <a:r>
            <a:rPr lang="fr-FR" sz="1800" b="0" kern="1200" dirty="0"/>
            <a:t> </a:t>
          </a:r>
          <a:r>
            <a:rPr lang="fr-FR" sz="1800" b="0" i="1" kern="1200" dirty="0"/>
            <a:t>+</a:t>
          </a:r>
          <a:r>
            <a:rPr lang="fr-FR" sz="1800" b="0" kern="1200" dirty="0"/>
            <a:t> "@codementor.mu"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};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 err="1"/>
            <a:t>await</a:t>
          </a:r>
          <a:r>
            <a:rPr lang="fr-FR" sz="1800" b="0" kern="1200" dirty="0"/>
            <a:t> </a:t>
          </a:r>
          <a:r>
            <a:rPr lang="fr-FR" sz="1800" b="0" i="1" kern="1200" dirty="0" err="1"/>
            <a:t>userManager</a:t>
          </a:r>
          <a:r>
            <a:rPr lang="fr-FR" sz="1800" b="0" kern="1200" dirty="0" err="1"/>
            <a:t>.</a:t>
          </a:r>
          <a:r>
            <a:rPr lang="fr-FR" sz="1800" b="0" i="1" kern="1200" dirty="0" err="1"/>
            <a:t>CreateAsync</a:t>
          </a:r>
          <a:r>
            <a:rPr lang="fr-FR" sz="1800" b="0" kern="1200" dirty="0"/>
            <a:t>(</a:t>
          </a:r>
          <a:r>
            <a:rPr lang="fr-FR" sz="1800" b="0" i="1" kern="1200" dirty="0"/>
            <a:t>admin</a:t>
          </a:r>
          <a:r>
            <a:rPr lang="fr-FR" sz="1800" b="0" kern="1200" dirty="0"/>
            <a:t>, "Pas$$w0rd");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 err="1"/>
            <a:t>await</a:t>
          </a:r>
          <a:r>
            <a:rPr lang="fr-FR" sz="1800" b="0" kern="1200" dirty="0"/>
            <a:t> </a:t>
          </a:r>
          <a:r>
            <a:rPr lang="fr-FR" sz="1800" b="0" i="1" kern="1200" dirty="0" err="1"/>
            <a:t>userManager</a:t>
          </a:r>
          <a:r>
            <a:rPr lang="fr-FR" sz="1800" b="0" kern="1200" dirty="0" err="1"/>
            <a:t>.</a:t>
          </a:r>
          <a:r>
            <a:rPr lang="fr-FR" sz="1800" b="0" i="1" kern="1200" dirty="0" err="1"/>
            <a:t>AddToRolesAsync</a:t>
          </a:r>
          <a:r>
            <a:rPr lang="fr-FR" sz="1800" b="0" kern="1200" dirty="0"/>
            <a:t>(</a:t>
          </a:r>
          <a:r>
            <a:rPr lang="fr-FR" sz="1800" b="0" i="1" kern="1200" dirty="0"/>
            <a:t>admin</a:t>
          </a:r>
          <a:r>
            <a:rPr lang="fr-FR" sz="1800" b="0" kern="1200" dirty="0"/>
            <a:t>, </a:t>
          </a:r>
          <a:r>
            <a:rPr lang="fr-FR" sz="1800" b="0" i="1" kern="1200" dirty="0"/>
            <a:t>new</a:t>
          </a:r>
          <a:r>
            <a:rPr lang="fr-FR" sz="1800" b="0" kern="1200" dirty="0"/>
            <a:t>[] { "Admin", "</a:t>
          </a:r>
          <a:r>
            <a:rPr lang="fr-FR" sz="1800" b="0" kern="1200" dirty="0" err="1"/>
            <a:t>Member</a:t>
          </a:r>
          <a:r>
            <a:rPr lang="fr-FR" sz="1800" b="0" kern="1200" dirty="0"/>
            <a:t>" });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}</a:t>
          </a:r>
        </a:p>
      </dsp:txBody>
      <dsp:txXfrm>
        <a:off x="0" y="573547"/>
        <a:ext cx="10058399" cy="342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Dotnet Session 2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4/10/2023</a:t>
            </a:r>
          </a:p>
          <a:p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identity</a:t>
            </a:r>
            <a:r>
              <a:rPr lang="fr-FR" dirty="0"/>
              <a:t> in .net </a:t>
            </a:r>
            <a:r>
              <a:rPr lang="fr-FR" dirty="0" err="1"/>
              <a:t>core</a:t>
            </a:r>
            <a:r>
              <a:rPr lang="fr-FR" dirty="0"/>
              <a:t> for login/</a:t>
            </a:r>
            <a:r>
              <a:rPr lang="fr-FR" dirty="0" err="1"/>
              <a:t>register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E3FD1-51D2-4363-85FD-F399E7D0CBE2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 - Admin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96020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40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 - Login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13144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11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 - Register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50350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55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0408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27013-F69F-4C72-9965-6FCD372E6FB2}"/>
              </a:ext>
            </a:extLst>
          </p:cNvPr>
          <p:cNvSpPr txBox="1"/>
          <p:nvPr/>
        </p:nvSpPr>
        <p:spPr>
          <a:xfrm>
            <a:off x="1097279" y="6409081"/>
            <a:ext cx="7191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2 - Developing a task app API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76446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AE2CF-C041-4AA8-974F-74EDC1934882}"/>
              </a:ext>
            </a:extLst>
          </p:cNvPr>
          <p:cNvSpPr txBox="1"/>
          <p:nvPr/>
        </p:nvSpPr>
        <p:spPr>
          <a:xfrm>
            <a:off x="1097279" y="6409081"/>
            <a:ext cx="7040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2 – Adding Authentication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5930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1EA23-278B-4052-88DA-44F60E207B27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52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</a:t>
            </a:r>
            <a:r>
              <a:rPr lang="fr-FR" dirty="0" err="1"/>
              <a:t>IdentityDbContext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27287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9DBF1-5712-492A-8F18-6AC127B63413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79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User Roles data in the Db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462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B96FF-724C-4C4D-A68F-FED273222E3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27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Identity Configuration in </a:t>
            </a:r>
            <a:r>
              <a:rPr lang="en-GB" dirty="0" err="1"/>
              <a:t>Program.cs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57887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D09D5-8939-4EB1-A861-2374EFA1E48F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13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Migration and update Db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2353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15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29385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38B39-2C4C-4D68-B4C5-95E54AC0EC4F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166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1601</TotalTime>
  <Words>700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Dotnet Session 2</vt:lpstr>
      <vt:lpstr>Agenda</vt:lpstr>
      <vt:lpstr>Session 2 - Developing a task app API</vt:lpstr>
      <vt:lpstr>Session 2 – Adding Authentication</vt:lpstr>
      <vt:lpstr>Integrating IdentityDbContext</vt:lpstr>
      <vt:lpstr>Creating our User Roles data in the Db</vt:lpstr>
      <vt:lpstr>Add Identity Configuration in Program.cs</vt:lpstr>
      <vt:lpstr>Create Migration and update Db</vt:lpstr>
      <vt:lpstr>Create a User API Controller</vt:lpstr>
      <vt:lpstr>Create a User API Controller - Admin</vt:lpstr>
      <vt:lpstr>Create a User API Controller - Login</vt:lpstr>
      <vt:lpstr>Create a User API Controller -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168</cp:revision>
  <dcterms:created xsi:type="dcterms:W3CDTF">2023-09-24T07:00:32Z</dcterms:created>
  <dcterms:modified xsi:type="dcterms:W3CDTF">2023-10-25T08:04:32Z</dcterms:modified>
</cp:coreProperties>
</file>