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1"/>
  </p:notesMasterIdLst>
  <p:handoutMasterIdLst>
    <p:handoutMasterId r:id="rId12"/>
  </p:handoutMasterIdLst>
  <p:sldIdLst>
    <p:sldId id="296" r:id="rId5"/>
    <p:sldId id="295" r:id="rId6"/>
    <p:sldId id="314" r:id="rId7"/>
    <p:sldId id="319" r:id="rId8"/>
    <p:sldId id="320" r:id="rId9"/>
    <p:sldId id="31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0E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64647-CA58-4682-B9BB-6C8C58DBCCC6}" v="50" dt="2024-03-27T05:53:02.776"/>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6" autoAdjust="0"/>
  </p:normalViewPr>
  <p:slideViewPr>
    <p:cSldViewPr snapToGrid="0">
      <p:cViewPr varScale="1">
        <p:scale>
          <a:sx n="82" d="100"/>
          <a:sy n="82" d="100"/>
        </p:scale>
        <p:origin x="720"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swaminathan Padmanaban" userId="00df94aa-49dd-44dc-a80f-200a7928221c" providerId="ADAL" clId="{20E64647-CA58-4682-B9BB-6C8C58DBCCC6}"/>
    <pc:docChg chg="undo custSel modSld modMainMaster">
      <pc:chgData name="Rishiswaminathan Padmanaban" userId="00df94aa-49dd-44dc-a80f-200a7928221c" providerId="ADAL" clId="{20E64647-CA58-4682-B9BB-6C8C58DBCCC6}" dt="2024-03-27T05:53:09.812" v="202" actId="1076"/>
      <pc:docMkLst>
        <pc:docMk/>
      </pc:docMkLst>
      <pc:sldChg chg="modSp">
        <pc:chgData name="Rishiswaminathan Padmanaban" userId="00df94aa-49dd-44dc-a80f-200a7928221c" providerId="ADAL" clId="{20E64647-CA58-4682-B9BB-6C8C58DBCCC6}" dt="2024-03-27T05:49:35.838" v="195"/>
        <pc:sldMkLst>
          <pc:docMk/>
          <pc:sldMk cId="3423723534" sldId="295"/>
        </pc:sldMkLst>
        <pc:spChg chg="mod">
          <ac:chgData name="Rishiswaminathan Padmanaban" userId="00df94aa-49dd-44dc-a80f-200a7928221c" providerId="ADAL" clId="{20E64647-CA58-4682-B9BB-6C8C58DBCCC6}" dt="2024-03-27T05:49:35.838" v="195"/>
          <ac:spMkLst>
            <pc:docMk/>
            <pc:sldMk cId="3423723534" sldId="295"/>
            <ac:spMk id="2" creationId="{4E76C86C-18B1-9DCD-7CED-E3932EBBE3E5}"/>
          </ac:spMkLst>
        </pc:spChg>
        <pc:spChg chg="mod">
          <ac:chgData name="Rishiswaminathan Padmanaban" userId="00df94aa-49dd-44dc-a80f-200a7928221c" providerId="ADAL" clId="{20E64647-CA58-4682-B9BB-6C8C58DBCCC6}" dt="2024-03-27T05:49:35.838" v="195"/>
          <ac:spMkLst>
            <pc:docMk/>
            <pc:sldMk cId="3423723534" sldId="295"/>
            <ac:spMk id="3" creationId="{6AE5548C-6AE1-979F-8462-BC4197999AA5}"/>
          </ac:spMkLst>
        </pc:spChg>
        <pc:spChg chg="mod">
          <ac:chgData name="Rishiswaminathan Padmanaban" userId="00df94aa-49dd-44dc-a80f-200a7928221c" providerId="ADAL" clId="{20E64647-CA58-4682-B9BB-6C8C58DBCCC6}" dt="2024-03-27T05:49:35.838" v="195"/>
          <ac:spMkLst>
            <pc:docMk/>
            <pc:sldMk cId="3423723534" sldId="295"/>
            <ac:spMk id="4" creationId="{CFF7126C-384F-56F2-D9A3-16840F27A350}"/>
          </ac:spMkLst>
        </pc:spChg>
      </pc:sldChg>
      <pc:sldChg chg="modSp">
        <pc:chgData name="Rishiswaminathan Padmanaban" userId="00df94aa-49dd-44dc-a80f-200a7928221c" providerId="ADAL" clId="{20E64647-CA58-4682-B9BB-6C8C58DBCCC6}" dt="2024-03-27T05:49:35.838" v="195"/>
        <pc:sldMkLst>
          <pc:docMk/>
          <pc:sldMk cId="3899882204" sldId="296"/>
        </pc:sldMkLst>
        <pc:spChg chg="mod">
          <ac:chgData name="Rishiswaminathan Padmanaban" userId="00df94aa-49dd-44dc-a80f-200a7928221c" providerId="ADAL" clId="{20E64647-CA58-4682-B9BB-6C8C58DBCCC6}" dt="2024-03-27T05:49:35.838" v="195"/>
          <ac:spMkLst>
            <pc:docMk/>
            <pc:sldMk cId="3899882204" sldId="296"/>
            <ac:spMk id="2" creationId="{620E0F0A-3BC6-A4BF-0161-DCE0CBC0C609}"/>
          </ac:spMkLst>
        </pc:spChg>
      </pc:sldChg>
      <pc:sldChg chg="addSp delSp modSp mod delDesignElem">
        <pc:chgData name="Rishiswaminathan Padmanaban" userId="00df94aa-49dd-44dc-a80f-200a7928221c" providerId="ADAL" clId="{20E64647-CA58-4682-B9BB-6C8C58DBCCC6}" dt="2024-03-27T05:51:50.198" v="199" actId="164"/>
        <pc:sldMkLst>
          <pc:docMk/>
          <pc:sldMk cId="3365604883" sldId="314"/>
        </pc:sldMkLst>
        <pc:spChg chg="mod">
          <ac:chgData name="Rishiswaminathan Padmanaban" userId="00df94aa-49dd-44dc-a80f-200a7928221c" providerId="ADAL" clId="{20E64647-CA58-4682-B9BB-6C8C58DBCCC6}" dt="2024-03-25T16:32:29.261" v="179"/>
          <ac:spMkLst>
            <pc:docMk/>
            <pc:sldMk cId="3365604883" sldId="314"/>
            <ac:spMk id="3" creationId="{FC9039EE-26DC-40A7-3978-5AD9CF4965F9}"/>
          </ac:spMkLst>
        </pc:spChg>
        <pc:spChg chg="mod">
          <ac:chgData name="Rishiswaminathan Padmanaban" userId="00df94aa-49dd-44dc-a80f-200a7928221c" providerId="ADAL" clId="{20E64647-CA58-4682-B9BB-6C8C58DBCCC6}" dt="2024-03-27T05:51:50.198" v="199" actId="164"/>
          <ac:spMkLst>
            <pc:docMk/>
            <pc:sldMk cId="3365604883" sldId="314"/>
            <ac:spMk id="4" creationId="{665C74FD-9C1B-D25C-6315-C90F84DD311B}"/>
          </ac:spMkLst>
        </pc:spChg>
        <pc:spChg chg="mod">
          <ac:chgData name="Rishiswaminathan Padmanaban" userId="00df94aa-49dd-44dc-a80f-200a7928221c" providerId="ADAL" clId="{20E64647-CA58-4682-B9BB-6C8C58DBCCC6}" dt="2024-03-27T05:49:34.055" v="193"/>
          <ac:spMkLst>
            <pc:docMk/>
            <pc:sldMk cId="3365604883" sldId="314"/>
            <ac:spMk id="8" creationId="{8A865451-9850-B9FC-5CD5-D14FD2784BA0}"/>
          </ac:spMkLst>
        </pc:spChg>
        <pc:spChg chg="mod">
          <ac:chgData name="Rishiswaminathan Padmanaban" userId="00df94aa-49dd-44dc-a80f-200a7928221c" providerId="ADAL" clId="{20E64647-CA58-4682-B9BB-6C8C58DBCCC6}" dt="2024-03-25T16:32:29.261" v="179"/>
          <ac:spMkLst>
            <pc:docMk/>
            <pc:sldMk cId="3365604883" sldId="314"/>
            <ac:spMk id="9" creationId="{7195DE35-BB33-FCA4-95D6-F333D95D9129}"/>
          </ac:spMkLst>
        </pc:spChg>
        <pc:spChg chg="mod">
          <ac:chgData name="Rishiswaminathan Padmanaban" userId="00df94aa-49dd-44dc-a80f-200a7928221c" providerId="ADAL" clId="{20E64647-CA58-4682-B9BB-6C8C58DBCCC6}" dt="2024-03-25T16:32:29.261" v="179"/>
          <ac:spMkLst>
            <pc:docMk/>
            <pc:sldMk cId="3365604883" sldId="314"/>
            <ac:spMk id="12" creationId="{0A836FF8-BD2E-6F75-75A6-94B21FCF2D51}"/>
          </ac:spMkLst>
        </pc:spChg>
        <pc:spChg chg="mod">
          <ac:chgData name="Rishiswaminathan Padmanaban" userId="00df94aa-49dd-44dc-a80f-200a7928221c" providerId="ADAL" clId="{20E64647-CA58-4682-B9BB-6C8C58DBCCC6}" dt="2024-03-25T16:32:29.261" v="179"/>
          <ac:spMkLst>
            <pc:docMk/>
            <pc:sldMk cId="3365604883" sldId="314"/>
            <ac:spMk id="16" creationId="{83E8D01C-3ECA-E91C-1A15-2441BD6279B2}"/>
          </ac:spMkLst>
        </pc:spChg>
        <pc:spChg chg="mod">
          <ac:chgData name="Rishiswaminathan Padmanaban" userId="00df94aa-49dd-44dc-a80f-200a7928221c" providerId="ADAL" clId="{20E64647-CA58-4682-B9BB-6C8C58DBCCC6}" dt="2024-03-27T05:51:50.198" v="199" actId="164"/>
          <ac:spMkLst>
            <pc:docMk/>
            <pc:sldMk cId="3365604883" sldId="314"/>
            <ac:spMk id="17" creationId="{912394F1-5573-0D4C-5620-A50CA51F295B}"/>
          </ac:spMkLst>
        </pc:spChg>
        <pc:spChg chg="mod">
          <ac:chgData name="Rishiswaminathan Padmanaban" userId="00df94aa-49dd-44dc-a80f-200a7928221c" providerId="ADAL" clId="{20E64647-CA58-4682-B9BB-6C8C58DBCCC6}" dt="2024-03-25T16:32:29.261" v="179"/>
          <ac:spMkLst>
            <pc:docMk/>
            <pc:sldMk cId="3365604883" sldId="314"/>
            <ac:spMk id="18" creationId="{85CC2365-EE51-2BB0-2B10-D9C9D8706286}"/>
          </ac:spMkLst>
        </pc:spChg>
        <pc:spChg chg="mod">
          <ac:chgData name="Rishiswaminathan Padmanaban" userId="00df94aa-49dd-44dc-a80f-200a7928221c" providerId="ADAL" clId="{20E64647-CA58-4682-B9BB-6C8C58DBCCC6}" dt="2024-03-25T16:32:29.261" v="179"/>
          <ac:spMkLst>
            <pc:docMk/>
            <pc:sldMk cId="3365604883" sldId="314"/>
            <ac:spMk id="19" creationId="{BB5379CA-3AE3-0635-D128-B904B008EEFD}"/>
          </ac:spMkLst>
        </pc:spChg>
        <pc:spChg chg="mod">
          <ac:chgData name="Rishiswaminathan Padmanaban" userId="00df94aa-49dd-44dc-a80f-200a7928221c" providerId="ADAL" clId="{20E64647-CA58-4682-B9BB-6C8C58DBCCC6}" dt="2024-03-27T05:51:06.859" v="198" actId="1076"/>
          <ac:spMkLst>
            <pc:docMk/>
            <pc:sldMk cId="3365604883" sldId="314"/>
            <ac:spMk id="22" creationId="{CC5923F4-0CB2-6DA6-8598-DF8A6E60BA92}"/>
          </ac:spMkLst>
        </pc:spChg>
        <pc:spChg chg="mod">
          <ac:chgData name="Rishiswaminathan Padmanaban" userId="00df94aa-49dd-44dc-a80f-200a7928221c" providerId="ADAL" clId="{20E64647-CA58-4682-B9BB-6C8C58DBCCC6}" dt="2024-03-25T16:32:29.261" v="179"/>
          <ac:spMkLst>
            <pc:docMk/>
            <pc:sldMk cId="3365604883" sldId="314"/>
            <ac:spMk id="23" creationId="{A8A246E0-0DDB-2823-704F-81E488BB614B}"/>
          </ac:spMkLst>
        </pc:spChg>
        <pc:spChg chg="mod">
          <ac:chgData name="Rishiswaminathan Padmanaban" userId="00df94aa-49dd-44dc-a80f-200a7928221c" providerId="ADAL" clId="{20E64647-CA58-4682-B9BB-6C8C58DBCCC6}" dt="2024-03-25T16:32:29.261" v="179"/>
          <ac:spMkLst>
            <pc:docMk/>
            <pc:sldMk cId="3365604883" sldId="314"/>
            <ac:spMk id="28" creationId="{EF0FB35D-3586-839D-9E83-A2C3B9DC0AA0}"/>
          </ac:spMkLst>
        </pc:spChg>
        <pc:spChg chg="mod">
          <ac:chgData name="Rishiswaminathan Padmanaban" userId="00df94aa-49dd-44dc-a80f-200a7928221c" providerId="ADAL" clId="{20E64647-CA58-4682-B9BB-6C8C58DBCCC6}" dt="2024-03-25T16:32:29.261" v="179"/>
          <ac:spMkLst>
            <pc:docMk/>
            <pc:sldMk cId="3365604883" sldId="314"/>
            <ac:spMk id="39" creationId="{7B51C8F9-4910-404B-4745-A958FCEB3AFF}"/>
          </ac:spMkLst>
        </pc:spChg>
        <pc:spChg chg="mod">
          <ac:chgData name="Rishiswaminathan Padmanaban" userId="00df94aa-49dd-44dc-a80f-200a7928221c" providerId="ADAL" clId="{20E64647-CA58-4682-B9BB-6C8C58DBCCC6}" dt="2024-03-25T16:32:29.261" v="179"/>
          <ac:spMkLst>
            <pc:docMk/>
            <pc:sldMk cId="3365604883" sldId="314"/>
            <ac:spMk id="40" creationId="{9528C85A-E0EF-B764-9FFA-26E391AFB735}"/>
          </ac:spMkLst>
        </pc:spChg>
        <pc:spChg chg="mod">
          <ac:chgData name="Rishiswaminathan Padmanaban" userId="00df94aa-49dd-44dc-a80f-200a7928221c" providerId="ADAL" clId="{20E64647-CA58-4682-B9BB-6C8C58DBCCC6}" dt="2024-03-25T16:32:29.261" v="179"/>
          <ac:spMkLst>
            <pc:docMk/>
            <pc:sldMk cId="3365604883" sldId="314"/>
            <ac:spMk id="41" creationId="{11AD717D-AA25-EC61-7F84-DC599EA1B5F0}"/>
          </ac:spMkLst>
        </pc:spChg>
        <pc:spChg chg="mod">
          <ac:chgData name="Rishiswaminathan Padmanaban" userId="00df94aa-49dd-44dc-a80f-200a7928221c" providerId="ADAL" clId="{20E64647-CA58-4682-B9BB-6C8C58DBCCC6}" dt="2024-03-25T16:32:29.261" v="179"/>
          <ac:spMkLst>
            <pc:docMk/>
            <pc:sldMk cId="3365604883" sldId="314"/>
            <ac:spMk id="42" creationId="{45846044-41FA-8C31-5200-86E55C7C38C7}"/>
          </ac:spMkLst>
        </pc:spChg>
        <pc:spChg chg="mod">
          <ac:chgData name="Rishiswaminathan Padmanaban" userId="00df94aa-49dd-44dc-a80f-200a7928221c" providerId="ADAL" clId="{20E64647-CA58-4682-B9BB-6C8C58DBCCC6}" dt="2024-03-25T16:32:29.261" v="179"/>
          <ac:spMkLst>
            <pc:docMk/>
            <pc:sldMk cId="3365604883" sldId="314"/>
            <ac:spMk id="43" creationId="{5A5304BB-2318-37B4-AA2F-90FFCC9447AC}"/>
          </ac:spMkLst>
        </pc:spChg>
        <pc:spChg chg="mod">
          <ac:chgData name="Rishiswaminathan Padmanaban" userId="00df94aa-49dd-44dc-a80f-200a7928221c" providerId="ADAL" clId="{20E64647-CA58-4682-B9BB-6C8C58DBCCC6}" dt="2024-03-25T16:32:29.261" v="179"/>
          <ac:spMkLst>
            <pc:docMk/>
            <pc:sldMk cId="3365604883" sldId="314"/>
            <ac:spMk id="44" creationId="{7C9B55BD-00D5-2857-DFB7-6D36C9158117}"/>
          </ac:spMkLst>
        </pc:spChg>
        <pc:spChg chg="add del">
          <ac:chgData name="Rishiswaminathan Padmanaban" userId="00df94aa-49dd-44dc-a80f-200a7928221c" providerId="ADAL" clId="{20E64647-CA58-4682-B9BB-6C8C58DBCCC6}" dt="2024-03-27T05:49:35.838" v="195"/>
          <ac:spMkLst>
            <pc:docMk/>
            <pc:sldMk cId="3365604883" sldId="314"/>
            <ac:spMk id="1057" creationId="{BD4C0BBB-0042-4603-A226-6117F3FD5B3C}"/>
          </ac:spMkLst>
        </pc:spChg>
        <pc:spChg chg="add del">
          <ac:chgData name="Rishiswaminathan Padmanaban" userId="00df94aa-49dd-44dc-a80f-200a7928221c" providerId="ADAL" clId="{20E64647-CA58-4682-B9BB-6C8C58DBCCC6}" dt="2024-03-27T05:49:35.838" v="195"/>
          <ac:spMkLst>
            <pc:docMk/>
            <pc:sldMk cId="3365604883" sldId="314"/>
            <ac:spMk id="1059" creationId="{EC44F520-2598-460E-9F91-B02F60830CA2}"/>
          </ac:spMkLst>
        </pc:spChg>
        <pc:spChg chg="add del">
          <ac:chgData name="Rishiswaminathan Padmanaban" userId="00df94aa-49dd-44dc-a80f-200a7928221c" providerId="ADAL" clId="{20E64647-CA58-4682-B9BB-6C8C58DBCCC6}" dt="2024-03-27T05:49:35.838" v="195"/>
          <ac:spMkLst>
            <pc:docMk/>
            <pc:sldMk cId="3365604883" sldId="314"/>
            <ac:spMk id="1061" creationId="{93DAF4AA-9270-40B5-B73C-B11B9A92F0BC}"/>
          </ac:spMkLst>
        </pc:spChg>
        <pc:spChg chg="add del">
          <ac:chgData name="Rishiswaminathan Padmanaban" userId="00df94aa-49dd-44dc-a80f-200a7928221c" providerId="ADAL" clId="{20E64647-CA58-4682-B9BB-6C8C58DBCCC6}" dt="2024-03-27T05:49:35.838" v="195"/>
          <ac:spMkLst>
            <pc:docMk/>
            <pc:sldMk cId="3365604883" sldId="314"/>
            <ac:spMk id="1063" creationId="{31D5E60A-D6B1-4F21-A993-313958AF0C00}"/>
          </ac:spMkLst>
        </pc:spChg>
        <pc:spChg chg="add del">
          <ac:chgData name="Rishiswaminathan Padmanaban" userId="00df94aa-49dd-44dc-a80f-200a7928221c" providerId="ADAL" clId="{20E64647-CA58-4682-B9BB-6C8C58DBCCC6}" dt="2024-03-27T05:49:35.838" v="195"/>
          <ac:spMkLst>
            <pc:docMk/>
            <pc:sldMk cId="3365604883" sldId="314"/>
            <ac:spMk id="1065" creationId="{5B7BB16B-E108-4C64-97D5-7AC67CC5E2C7}"/>
          </ac:spMkLst>
        </pc:spChg>
        <pc:spChg chg="add del">
          <ac:chgData name="Rishiswaminathan Padmanaban" userId="00df94aa-49dd-44dc-a80f-200a7928221c" providerId="ADAL" clId="{20E64647-CA58-4682-B9BB-6C8C58DBCCC6}" dt="2024-03-27T05:49:35.838" v="195"/>
          <ac:spMkLst>
            <pc:docMk/>
            <pc:sldMk cId="3365604883" sldId="314"/>
            <ac:spMk id="1067" creationId="{A5F6A003-4671-4F7B-A12E-2946D61E435F}"/>
          </ac:spMkLst>
        </pc:spChg>
        <pc:grpChg chg="add mod">
          <ac:chgData name="Rishiswaminathan Padmanaban" userId="00df94aa-49dd-44dc-a80f-200a7928221c" providerId="ADAL" clId="{20E64647-CA58-4682-B9BB-6C8C58DBCCC6}" dt="2024-03-25T16:32:38.241" v="180" actId="1076"/>
          <ac:grpSpMkLst>
            <pc:docMk/>
            <pc:sldMk cId="3365604883" sldId="314"/>
            <ac:grpSpMk id="2" creationId="{430C1182-2624-52AA-9094-3C5C38DCB01E}"/>
          </ac:grpSpMkLst>
        </pc:grpChg>
        <pc:grpChg chg="mod">
          <ac:chgData name="Rishiswaminathan Padmanaban" userId="00df94aa-49dd-44dc-a80f-200a7928221c" providerId="ADAL" clId="{20E64647-CA58-4682-B9BB-6C8C58DBCCC6}" dt="2024-03-25T16:32:29.261" v="179"/>
          <ac:grpSpMkLst>
            <pc:docMk/>
            <pc:sldMk cId="3365604883" sldId="314"/>
            <ac:grpSpMk id="5" creationId="{5298B3CD-C5C5-EFFA-A92A-68B54035474E}"/>
          </ac:grpSpMkLst>
        </pc:grpChg>
        <pc:grpChg chg="mod">
          <ac:chgData name="Rishiswaminathan Padmanaban" userId="00df94aa-49dd-44dc-a80f-200a7928221c" providerId="ADAL" clId="{20E64647-CA58-4682-B9BB-6C8C58DBCCC6}" dt="2024-03-25T16:32:29.261" v="179"/>
          <ac:grpSpMkLst>
            <pc:docMk/>
            <pc:sldMk cId="3365604883" sldId="314"/>
            <ac:grpSpMk id="7" creationId="{F31201B1-0A7B-5362-1AF5-6F73F0B4E149}"/>
          </ac:grpSpMkLst>
        </pc:grpChg>
        <pc:grpChg chg="add mod">
          <ac:chgData name="Rishiswaminathan Padmanaban" userId="00df94aa-49dd-44dc-a80f-200a7928221c" providerId="ADAL" clId="{20E64647-CA58-4682-B9BB-6C8C58DBCCC6}" dt="2024-03-27T05:51:50.198" v="199" actId="164"/>
          <ac:grpSpMkLst>
            <pc:docMk/>
            <pc:sldMk cId="3365604883" sldId="314"/>
            <ac:grpSpMk id="25" creationId="{8B135C4E-A96E-95E3-1A12-8404FAB6DFE3}"/>
          </ac:grpSpMkLst>
        </pc:grpChg>
        <pc:grpChg chg="del">
          <ac:chgData name="Rishiswaminathan Padmanaban" userId="00df94aa-49dd-44dc-a80f-200a7928221c" providerId="ADAL" clId="{20E64647-CA58-4682-B9BB-6C8C58DBCCC6}" dt="2024-03-25T16:32:28.479" v="178" actId="478"/>
          <ac:grpSpMkLst>
            <pc:docMk/>
            <pc:sldMk cId="3365604883" sldId="314"/>
            <ac:grpSpMk id="25" creationId="{F46291B1-FB49-D113-840F-B73E15ED9FD5}"/>
          </ac:grpSpMkLst>
        </pc:grpChg>
        <pc:grpChg chg="mod">
          <ac:chgData name="Rishiswaminathan Padmanaban" userId="00df94aa-49dd-44dc-a80f-200a7928221c" providerId="ADAL" clId="{20E64647-CA58-4682-B9BB-6C8C58DBCCC6}" dt="2024-03-25T16:32:29.261" v="179"/>
          <ac:grpSpMkLst>
            <pc:docMk/>
            <pc:sldMk cId="3365604883" sldId="314"/>
            <ac:grpSpMk id="37" creationId="{BBB880AD-8288-230F-1C27-692E7B47123E}"/>
          </ac:grpSpMkLst>
        </pc:grpChg>
        <pc:picChg chg="mod">
          <ac:chgData name="Rishiswaminathan Padmanaban" userId="00df94aa-49dd-44dc-a80f-200a7928221c" providerId="ADAL" clId="{20E64647-CA58-4682-B9BB-6C8C58DBCCC6}" dt="2024-03-27T05:51:50.198" v="199" actId="164"/>
          <ac:picMkLst>
            <pc:docMk/>
            <pc:sldMk cId="3365604883" sldId="314"/>
            <ac:picMk id="6" creationId="{D3C82147-7F2F-4DDA-CDAA-D73E23A185D3}"/>
          </ac:picMkLst>
        </pc:picChg>
        <pc:picChg chg="mod">
          <ac:chgData name="Rishiswaminathan Padmanaban" userId="00df94aa-49dd-44dc-a80f-200a7928221c" providerId="ADAL" clId="{20E64647-CA58-4682-B9BB-6C8C58DBCCC6}" dt="2024-03-25T16:32:29.261" v="179"/>
          <ac:picMkLst>
            <pc:docMk/>
            <pc:sldMk cId="3365604883" sldId="314"/>
            <ac:picMk id="36" creationId="{3E2520B9-A797-0C07-A426-05880AAA13B7}"/>
          </ac:picMkLst>
        </pc:picChg>
        <pc:picChg chg="mod">
          <ac:chgData name="Rishiswaminathan Padmanaban" userId="00df94aa-49dd-44dc-a80f-200a7928221c" providerId="ADAL" clId="{20E64647-CA58-4682-B9BB-6C8C58DBCCC6}" dt="2024-03-25T16:32:29.261" v="179"/>
          <ac:picMkLst>
            <pc:docMk/>
            <pc:sldMk cId="3365604883" sldId="314"/>
            <ac:picMk id="38" creationId="{8F8D0FD9-A1C8-BD0B-A693-A67CA0E918D9}"/>
          </ac:picMkLst>
        </pc:picChg>
      </pc:sldChg>
      <pc:sldChg chg="modSp">
        <pc:chgData name="Rishiswaminathan Padmanaban" userId="00df94aa-49dd-44dc-a80f-200a7928221c" providerId="ADAL" clId="{20E64647-CA58-4682-B9BB-6C8C58DBCCC6}" dt="2024-03-27T05:49:35.838" v="195"/>
        <pc:sldMkLst>
          <pc:docMk/>
          <pc:sldMk cId="1048883242" sldId="318"/>
        </pc:sldMkLst>
        <pc:spChg chg="mod">
          <ac:chgData name="Rishiswaminathan Padmanaban" userId="00df94aa-49dd-44dc-a80f-200a7928221c" providerId="ADAL" clId="{20E64647-CA58-4682-B9BB-6C8C58DBCCC6}" dt="2024-03-27T05:49:35.838" v="195"/>
          <ac:spMkLst>
            <pc:docMk/>
            <pc:sldMk cId="1048883242" sldId="318"/>
            <ac:spMk id="6" creationId="{EE31A628-6E9B-44AE-A7C9-B2E987849FD2}"/>
          </ac:spMkLst>
        </pc:spChg>
        <pc:picChg chg="mod">
          <ac:chgData name="Rishiswaminathan Padmanaban" userId="00df94aa-49dd-44dc-a80f-200a7928221c" providerId="ADAL" clId="{20E64647-CA58-4682-B9BB-6C8C58DBCCC6}" dt="2024-03-27T05:49:35.838" v="195"/>
          <ac:picMkLst>
            <pc:docMk/>
            <pc:sldMk cId="1048883242" sldId="318"/>
            <ac:picMk id="20" creationId="{9668A41A-8DDF-D3FB-6B31-728C899D8E59}"/>
          </ac:picMkLst>
        </pc:picChg>
      </pc:sldChg>
      <pc:sldChg chg="addSp delSp modSp mod delDesignElem">
        <pc:chgData name="Rishiswaminathan Padmanaban" userId="00df94aa-49dd-44dc-a80f-200a7928221c" providerId="ADAL" clId="{20E64647-CA58-4682-B9BB-6C8C58DBCCC6}" dt="2024-03-27T05:53:09.812" v="202" actId="1076"/>
        <pc:sldMkLst>
          <pc:docMk/>
          <pc:sldMk cId="1637772633" sldId="319"/>
        </pc:sldMkLst>
        <pc:spChg chg="mod">
          <ac:chgData name="Rishiswaminathan Padmanaban" userId="00df94aa-49dd-44dc-a80f-200a7928221c" providerId="ADAL" clId="{20E64647-CA58-4682-B9BB-6C8C58DBCCC6}" dt="2024-03-25T16:31:39.499" v="168"/>
          <ac:spMkLst>
            <pc:docMk/>
            <pc:sldMk cId="1637772633" sldId="319"/>
            <ac:spMk id="3" creationId="{5CF54C69-0C75-32CC-AE2E-8533EE158F8B}"/>
          </ac:spMkLst>
        </pc:spChg>
        <pc:spChg chg="mod">
          <ac:chgData name="Rishiswaminathan Padmanaban" userId="00df94aa-49dd-44dc-a80f-200a7928221c" providerId="ADAL" clId="{20E64647-CA58-4682-B9BB-6C8C58DBCCC6}" dt="2024-03-25T16:31:39.499" v="168"/>
          <ac:spMkLst>
            <pc:docMk/>
            <pc:sldMk cId="1637772633" sldId="319"/>
            <ac:spMk id="6" creationId="{9050C00B-822D-B518-9A5C-8A59DE7FF5E1}"/>
          </ac:spMkLst>
        </pc:spChg>
        <pc:spChg chg="mod">
          <ac:chgData name="Rishiswaminathan Padmanaban" userId="00df94aa-49dd-44dc-a80f-200a7928221c" providerId="ADAL" clId="{20E64647-CA58-4682-B9BB-6C8C58DBCCC6}" dt="2024-03-25T16:31:39.499" v="168"/>
          <ac:spMkLst>
            <pc:docMk/>
            <pc:sldMk cId="1637772633" sldId="319"/>
            <ac:spMk id="7" creationId="{C1C78699-02D0-EB76-2AC8-AF819E2BE1A7}"/>
          </ac:spMkLst>
        </pc:spChg>
        <pc:spChg chg="mod">
          <ac:chgData name="Rishiswaminathan Padmanaban" userId="00df94aa-49dd-44dc-a80f-200a7928221c" providerId="ADAL" clId="{20E64647-CA58-4682-B9BB-6C8C58DBCCC6}" dt="2024-03-27T05:49:34.055" v="193"/>
          <ac:spMkLst>
            <pc:docMk/>
            <pc:sldMk cId="1637772633" sldId="319"/>
            <ac:spMk id="8" creationId="{8A865451-9850-B9FC-5CD5-D14FD2784BA0}"/>
          </ac:spMkLst>
        </pc:spChg>
        <pc:spChg chg="mod">
          <ac:chgData name="Rishiswaminathan Padmanaban" userId="00df94aa-49dd-44dc-a80f-200a7928221c" providerId="ADAL" clId="{20E64647-CA58-4682-B9BB-6C8C58DBCCC6}" dt="2024-03-25T16:31:39.499" v="168"/>
          <ac:spMkLst>
            <pc:docMk/>
            <pc:sldMk cId="1637772633" sldId="319"/>
            <ac:spMk id="9" creationId="{967C3079-16F8-0FD4-5933-A4DA41E36779}"/>
          </ac:spMkLst>
        </pc:spChg>
        <pc:spChg chg="mod">
          <ac:chgData name="Rishiswaminathan Padmanaban" userId="00df94aa-49dd-44dc-a80f-200a7928221c" providerId="ADAL" clId="{20E64647-CA58-4682-B9BB-6C8C58DBCCC6}" dt="2024-03-25T16:31:39.499" v="168"/>
          <ac:spMkLst>
            <pc:docMk/>
            <pc:sldMk cId="1637772633" sldId="319"/>
            <ac:spMk id="10" creationId="{748938E9-BE91-8E20-236E-34916D9B0214}"/>
          </ac:spMkLst>
        </pc:spChg>
        <pc:spChg chg="mod">
          <ac:chgData name="Rishiswaminathan Padmanaban" userId="00df94aa-49dd-44dc-a80f-200a7928221c" providerId="ADAL" clId="{20E64647-CA58-4682-B9BB-6C8C58DBCCC6}" dt="2024-03-25T16:31:39.499" v="168"/>
          <ac:spMkLst>
            <pc:docMk/>
            <pc:sldMk cId="1637772633" sldId="319"/>
            <ac:spMk id="11" creationId="{4FEB7C81-5078-636B-28D0-6995765AFCAD}"/>
          </ac:spMkLst>
        </pc:spChg>
        <pc:spChg chg="mod">
          <ac:chgData name="Rishiswaminathan Padmanaban" userId="00df94aa-49dd-44dc-a80f-200a7928221c" providerId="ADAL" clId="{20E64647-CA58-4682-B9BB-6C8C58DBCCC6}" dt="2024-03-25T16:31:39.499" v="168"/>
          <ac:spMkLst>
            <pc:docMk/>
            <pc:sldMk cId="1637772633" sldId="319"/>
            <ac:spMk id="12" creationId="{7D27BB63-C62A-F10C-D337-6CE426773CEB}"/>
          </ac:spMkLst>
        </pc:spChg>
        <pc:spChg chg="mod">
          <ac:chgData name="Rishiswaminathan Padmanaban" userId="00df94aa-49dd-44dc-a80f-200a7928221c" providerId="ADAL" clId="{20E64647-CA58-4682-B9BB-6C8C58DBCCC6}" dt="2024-03-25T16:31:39.499" v="168"/>
          <ac:spMkLst>
            <pc:docMk/>
            <pc:sldMk cId="1637772633" sldId="319"/>
            <ac:spMk id="13" creationId="{2D4BADBD-9131-81F4-3A40-B18193A09AD4}"/>
          </ac:spMkLst>
        </pc:spChg>
        <pc:spChg chg="add del mod">
          <ac:chgData name="Rishiswaminathan Padmanaban" userId="00df94aa-49dd-44dc-a80f-200a7928221c" providerId="ADAL" clId="{20E64647-CA58-4682-B9BB-6C8C58DBCCC6}" dt="2024-03-27T05:53:02.776" v="201" actId="164"/>
          <ac:spMkLst>
            <pc:docMk/>
            <pc:sldMk cId="1637772633" sldId="319"/>
            <ac:spMk id="15" creationId="{F2AFAA26-831F-70D8-4924-812BF7DDA15A}"/>
          </ac:spMkLst>
        </pc:spChg>
        <pc:spChg chg="mod">
          <ac:chgData name="Rishiswaminathan Padmanaban" userId="00df94aa-49dd-44dc-a80f-200a7928221c" providerId="ADAL" clId="{20E64647-CA58-4682-B9BB-6C8C58DBCCC6}" dt="2024-03-27T05:53:02.776" v="201" actId="164"/>
          <ac:spMkLst>
            <pc:docMk/>
            <pc:sldMk cId="1637772633" sldId="319"/>
            <ac:spMk id="17" creationId="{0C8224AE-79FC-D9E2-C76A-1A459AC98FBE}"/>
          </ac:spMkLst>
        </pc:spChg>
        <pc:spChg chg="mod">
          <ac:chgData name="Rishiswaminathan Padmanaban" userId="00df94aa-49dd-44dc-a80f-200a7928221c" providerId="ADAL" clId="{20E64647-CA58-4682-B9BB-6C8C58DBCCC6}" dt="2024-03-27T05:53:02.776" v="201" actId="164"/>
          <ac:spMkLst>
            <pc:docMk/>
            <pc:sldMk cId="1637772633" sldId="319"/>
            <ac:spMk id="18" creationId="{E3190A2E-66D5-1050-0D78-B3E20E73242B}"/>
          </ac:spMkLst>
        </pc:spChg>
        <pc:spChg chg="mod">
          <ac:chgData name="Rishiswaminathan Padmanaban" userId="00df94aa-49dd-44dc-a80f-200a7928221c" providerId="ADAL" clId="{20E64647-CA58-4682-B9BB-6C8C58DBCCC6}" dt="2024-03-27T05:53:02.776" v="201" actId="164"/>
          <ac:spMkLst>
            <pc:docMk/>
            <pc:sldMk cId="1637772633" sldId="319"/>
            <ac:spMk id="19" creationId="{09C7D789-4D8B-082D-1C58-8DA3B67EB20C}"/>
          </ac:spMkLst>
        </pc:spChg>
        <pc:spChg chg="mod">
          <ac:chgData name="Rishiswaminathan Padmanaban" userId="00df94aa-49dd-44dc-a80f-200a7928221c" providerId="ADAL" clId="{20E64647-CA58-4682-B9BB-6C8C58DBCCC6}" dt="2024-03-27T05:53:02.776" v="201" actId="164"/>
          <ac:spMkLst>
            <pc:docMk/>
            <pc:sldMk cId="1637772633" sldId="319"/>
            <ac:spMk id="20" creationId="{1873C309-2ADF-70CD-8C38-A3AF6CBE1B61}"/>
          </ac:spMkLst>
        </pc:spChg>
        <pc:spChg chg="mod">
          <ac:chgData name="Rishiswaminathan Padmanaban" userId="00df94aa-49dd-44dc-a80f-200a7928221c" providerId="ADAL" clId="{20E64647-CA58-4682-B9BB-6C8C58DBCCC6}" dt="2024-03-27T05:53:02.776" v="201" actId="164"/>
          <ac:spMkLst>
            <pc:docMk/>
            <pc:sldMk cId="1637772633" sldId="319"/>
            <ac:spMk id="21" creationId="{F1B030AF-194E-1F3A-F2A4-ADADFF95CE4D}"/>
          </ac:spMkLst>
        </pc:spChg>
        <pc:spChg chg="mod">
          <ac:chgData name="Rishiswaminathan Padmanaban" userId="00df94aa-49dd-44dc-a80f-200a7928221c" providerId="ADAL" clId="{20E64647-CA58-4682-B9BB-6C8C58DBCCC6}" dt="2024-03-27T05:53:02.776" v="201" actId="164"/>
          <ac:spMkLst>
            <pc:docMk/>
            <pc:sldMk cId="1637772633" sldId="319"/>
            <ac:spMk id="22" creationId="{4A0DA75F-F6F1-F2A4-EFB5-145AAA417F34}"/>
          </ac:spMkLst>
        </pc:spChg>
        <pc:spChg chg="mod">
          <ac:chgData name="Rishiswaminathan Padmanaban" userId="00df94aa-49dd-44dc-a80f-200a7928221c" providerId="ADAL" clId="{20E64647-CA58-4682-B9BB-6C8C58DBCCC6}" dt="2024-03-27T05:53:02.776" v="201" actId="164"/>
          <ac:spMkLst>
            <pc:docMk/>
            <pc:sldMk cId="1637772633" sldId="319"/>
            <ac:spMk id="23" creationId="{D718E505-7409-20CC-F0F3-6423145035E7}"/>
          </ac:spMkLst>
        </pc:spChg>
        <pc:spChg chg="mod">
          <ac:chgData name="Rishiswaminathan Padmanaban" userId="00df94aa-49dd-44dc-a80f-200a7928221c" providerId="ADAL" clId="{20E64647-CA58-4682-B9BB-6C8C58DBCCC6}" dt="2024-03-27T05:53:02.776" v="201" actId="164"/>
          <ac:spMkLst>
            <pc:docMk/>
            <pc:sldMk cId="1637772633" sldId="319"/>
            <ac:spMk id="25" creationId="{63F1325B-1079-4CC5-863E-8E9A671CD076}"/>
          </ac:spMkLst>
        </pc:spChg>
        <pc:spChg chg="mod">
          <ac:chgData name="Rishiswaminathan Padmanaban" userId="00df94aa-49dd-44dc-a80f-200a7928221c" providerId="ADAL" clId="{20E64647-CA58-4682-B9BB-6C8C58DBCCC6}" dt="2024-03-27T05:52:41.548" v="200" actId="1076"/>
          <ac:spMkLst>
            <pc:docMk/>
            <pc:sldMk cId="1637772633" sldId="319"/>
            <ac:spMk id="27" creationId="{C09B3E68-A27D-CFFC-3E2D-CF8A0ED34796}"/>
          </ac:spMkLst>
        </pc:spChg>
        <pc:spChg chg="mod">
          <ac:chgData name="Rishiswaminathan Padmanaban" userId="00df94aa-49dd-44dc-a80f-200a7928221c" providerId="ADAL" clId="{20E64647-CA58-4682-B9BB-6C8C58DBCCC6}" dt="2024-03-25T16:31:39.499" v="168"/>
          <ac:spMkLst>
            <pc:docMk/>
            <pc:sldMk cId="1637772633" sldId="319"/>
            <ac:spMk id="39" creationId="{73E7B084-3A65-709F-6BC3-CF29146B36A8}"/>
          </ac:spMkLst>
        </pc:spChg>
        <pc:spChg chg="mod">
          <ac:chgData name="Rishiswaminathan Padmanaban" userId="00df94aa-49dd-44dc-a80f-200a7928221c" providerId="ADAL" clId="{20E64647-CA58-4682-B9BB-6C8C58DBCCC6}" dt="2024-03-25T16:31:39.499" v="168"/>
          <ac:spMkLst>
            <pc:docMk/>
            <pc:sldMk cId="1637772633" sldId="319"/>
            <ac:spMk id="40" creationId="{EE4C2419-137A-1C74-3FCA-69C4C93DE684}"/>
          </ac:spMkLst>
        </pc:spChg>
        <pc:spChg chg="mod">
          <ac:chgData name="Rishiswaminathan Padmanaban" userId="00df94aa-49dd-44dc-a80f-200a7928221c" providerId="ADAL" clId="{20E64647-CA58-4682-B9BB-6C8C58DBCCC6}" dt="2024-03-25T16:31:39.499" v="168"/>
          <ac:spMkLst>
            <pc:docMk/>
            <pc:sldMk cId="1637772633" sldId="319"/>
            <ac:spMk id="41" creationId="{B384D0B6-A500-9FAE-2928-90B3D4A7950C}"/>
          </ac:spMkLst>
        </pc:spChg>
        <pc:spChg chg="mod">
          <ac:chgData name="Rishiswaminathan Padmanaban" userId="00df94aa-49dd-44dc-a80f-200a7928221c" providerId="ADAL" clId="{20E64647-CA58-4682-B9BB-6C8C58DBCCC6}" dt="2024-03-25T16:31:39.499" v="168"/>
          <ac:spMkLst>
            <pc:docMk/>
            <pc:sldMk cId="1637772633" sldId="319"/>
            <ac:spMk id="42" creationId="{59833630-9D4D-E5D5-0FFE-EB1C536052AA}"/>
          </ac:spMkLst>
        </pc:spChg>
        <pc:spChg chg="mod">
          <ac:chgData name="Rishiswaminathan Padmanaban" userId="00df94aa-49dd-44dc-a80f-200a7928221c" providerId="ADAL" clId="{20E64647-CA58-4682-B9BB-6C8C58DBCCC6}" dt="2024-03-25T16:31:39.499" v="168"/>
          <ac:spMkLst>
            <pc:docMk/>
            <pc:sldMk cId="1637772633" sldId="319"/>
            <ac:spMk id="43" creationId="{E986373C-C8E8-A0E7-7E0A-4BBD8463B0B4}"/>
          </ac:spMkLst>
        </pc:spChg>
        <pc:spChg chg="mod">
          <ac:chgData name="Rishiswaminathan Padmanaban" userId="00df94aa-49dd-44dc-a80f-200a7928221c" providerId="ADAL" clId="{20E64647-CA58-4682-B9BB-6C8C58DBCCC6}" dt="2024-03-25T16:31:39.499" v="168"/>
          <ac:spMkLst>
            <pc:docMk/>
            <pc:sldMk cId="1637772633" sldId="319"/>
            <ac:spMk id="44" creationId="{8D2F4649-9C0D-54DD-647A-F6AE52982621}"/>
          </ac:spMkLst>
        </pc:spChg>
        <pc:spChg chg="add mod">
          <ac:chgData name="Rishiswaminathan Padmanaban" userId="00df94aa-49dd-44dc-a80f-200a7928221c" providerId="ADAL" clId="{20E64647-CA58-4682-B9BB-6C8C58DBCCC6}" dt="2024-03-25T16:31:55.913" v="175"/>
          <ac:spMkLst>
            <pc:docMk/>
            <pc:sldMk cId="1637772633" sldId="319"/>
            <ac:spMk id="46" creationId="{F2AFAA26-831F-70D8-4924-812BF7DDA15A}"/>
          </ac:spMkLst>
        </pc:spChg>
        <pc:spChg chg="mod">
          <ac:chgData name="Rishiswaminathan Padmanaban" userId="00df94aa-49dd-44dc-a80f-200a7928221c" providerId="ADAL" clId="{20E64647-CA58-4682-B9BB-6C8C58DBCCC6}" dt="2024-03-25T16:32:12.926" v="176"/>
          <ac:spMkLst>
            <pc:docMk/>
            <pc:sldMk cId="1637772633" sldId="319"/>
            <ac:spMk id="48" creationId="{E395181B-E59D-B741-DA5E-97BF72CE55E5}"/>
          </ac:spMkLst>
        </pc:spChg>
        <pc:spChg chg="mod">
          <ac:chgData name="Rishiswaminathan Padmanaban" userId="00df94aa-49dd-44dc-a80f-200a7928221c" providerId="ADAL" clId="{20E64647-CA58-4682-B9BB-6C8C58DBCCC6}" dt="2024-03-25T16:32:12.926" v="176"/>
          <ac:spMkLst>
            <pc:docMk/>
            <pc:sldMk cId="1637772633" sldId="319"/>
            <ac:spMk id="51" creationId="{25A0E421-CCAB-45DB-ECFA-55B426F73C62}"/>
          </ac:spMkLst>
        </pc:spChg>
        <pc:spChg chg="mod">
          <ac:chgData name="Rishiswaminathan Padmanaban" userId="00df94aa-49dd-44dc-a80f-200a7928221c" providerId="ADAL" clId="{20E64647-CA58-4682-B9BB-6C8C58DBCCC6}" dt="2024-03-25T16:32:12.926" v="176"/>
          <ac:spMkLst>
            <pc:docMk/>
            <pc:sldMk cId="1637772633" sldId="319"/>
            <ac:spMk id="52" creationId="{4CC329B1-D3B8-D4DB-639C-8661ABED2F1E}"/>
          </ac:spMkLst>
        </pc:spChg>
        <pc:spChg chg="mod">
          <ac:chgData name="Rishiswaminathan Padmanaban" userId="00df94aa-49dd-44dc-a80f-200a7928221c" providerId="ADAL" clId="{20E64647-CA58-4682-B9BB-6C8C58DBCCC6}" dt="2024-03-25T16:32:12.926" v="176"/>
          <ac:spMkLst>
            <pc:docMk/>
            <pc:sldMk cId="1637772633" sldId="319"/>
            <ac:spMk id="53" creationId="{5E88BDB2-BE67-B395-F981-4F8A099AB0E7}"/>
          </ac:spMkLst>
        </pc:spChg>
        <pc:spChg chg="mod">
          <ac:chgData name="Rishiswaminathan Padmanaban" userId="00df94aa-49dd-44dc-a80f-200a7928221c" providerId="ADAL" clId="{20E64647-CA58-4682-B9BB-6C8C58DBCCC6}" dt="2024-03-25T16:32:12.926" v="176"/>
          <ac:spMkLst>
            <pc:docMk/>
            <pc:sldMk cId="1637772633" sldId="319"/>
            <ac:spMk id="54" creationId="{B7D097B3-2BA1-A220-2294-CD5B2543F4AB}"/>
          </ac:spMkLst>
        </pc:spChg>
        <pc:spChg chg="mod">
          <ac:chgData name="Rishiswaminathan Padmanaban" userId="00df94aa-49dd-44dc-a80f-200a7928221c" providerId="ADAL" clId="{20E64647-CA58-4682-B9BB-6C8C58DBCCC6}" dt="2024-03-25T16:32:12.926" v="176"/>
          <ac:spMkLst>
            <pc:docMk/>
            <pc:sldMk cId="1637772633" sldId="319"/>
            <ac:spMk id="55" creationId="{73AA5301-D09A-3AB5-F6DB-2CDE5201DE0C}"/>
          </ac:spMkLst>
        </pc:spChg>
        <pc:spChg chg="mod">
          <ac:chgData name="Rishiswaminathan Padmanaban" userId="00df94aa-49dd-44dc-a80f-200a7928221c" providerId="ADAL" clId="{20E64647-CA58-4682-B9BB-6C8C58DBCCC6}" dt="2024-03-25T16:32:12.926" v="176"/>
          <ac:spMkLst>
            <pc:docMk/>
            <pc:sldMk cId="1637772633" sldId="319"/>
            <ac:spMk id="56" creationId="{D5E5318A-15F3-6090-6B1C-686E2E28A3EC}"/>
          </ac:spMkLst>
        </pc:spChg>
        <pc:spChg chg="mod">
          <ac:chgData name="Rishiswaminathan Padmanaban" userId="00df94aa-49dd-44dc-a80f-200a7928221c" providerId="ADAL" clId="{20E64647-CA58-4682-B9BB-6C8C58DBCCC6}" dt="2024-03-25T16:32:12.926" v="176"/>
          <ac:spMkLst>
            <pc:docMk/>
            <pc:sldMk cId="1637772633" sldId="319"/>
            <ac:spMk id="57" creationId="{D17D0785-15DD-DE07-7A1C-23EE9B41D51E}"/>
          </ac:spMkLst>
        </pc:spChg>
        <pc:spChg chg="mod">
          <ac:chgData name="Rishiswaminathan Padmanaban" userId="00df94aa-49dd-44dc-a80f-200a7928221c" providerId="ADAL" clId="{20E64647-CA58-4682-B9BB-6C8C58DBCCC6}" dt="2024-03-25T16:32:12.926" v="176"/>
          <ac:spMkLst>
            <pc:docMk/>
            <pc:sldMk cId="1637772633" sldId="319"/>
            <ac:spMk id="61" creationId="{0573D96F-7FDD-34ED-0F94-5F1FD0DDAF14}"/>
          </ac:spMkLst>
        </pc:spChg>
        <pc:spChg chg="mod">
          <ac:chgData name="Rishiswaminathan Padmanaban" userId="00df94aa-49dd-44dc-a80f-200a7928221c" providerId="ADAL" clId="{20E64647-CA58-4682-B9BB-6C8C58DBCCC6}" dt="2024-03-25T16:32:12.926" v="176"/>
          <ac:spMkLst>
            <pc:docMk/>
            <pc:sldMk cId="1637772633" sldId="319"/>
            <ac:spMk id="62" creationId="{D6C5F14A-7A49-7CD6-43CA-0011B28A6FDA}"/>
          </ac:spMkLst>
        </pc:spChg>
        <pc:spChg chg="mod">
          <ac:chgData name="Rishiswaminathan Padmanaban" userId="00df94aa-49dd-44dc-a80f-200a7928221c" providerId="ADAL" clId="{20E64647-CA58-4682-B9BB-6C8C58DBCCC6}" dt="2024-03-25T16:32:12.926" v="176"/>
          <ac:spMkLst>
            <pc:docMk/>
            <pc:sldMk cId="1637772633" sldId="319"/>
            <ac:spMk id="63" creationId="{46CDC751-5C9B-BFE2-7A62-098E1221ACC1}"/>
          </ac:spMkLst>
        </pc:spChg>
        <pc:spChg chg="mod">
          <ac:chgData name="Rishiswaminathan Padmanaban" userId="00df94aa-49dd-44dc-a80f-200a7928221c" providerId="ADAL" clId="{20E64647-CA58-4682-B9BB-6C8C58DBCCC6}" dt="2024-03-25T16:32:12.926" v="176"/>
          <ac:spMkLst>
            <pc:docMk/>
            <pc:sldMk cId="1637772633" sldId="319"/>
            <ac:spMk id="2048" creationId="{A73EAEFE-5929-4E88-9F02-74A674E347DE}"/>
          </ac:spMkLst>
        </pc:spChg>
        <pc:spChg chg="mod">
          <ac:chgData name="Rishiswaminathan Padmanaban" userId="00df94aa-49dd-44dc-a80f-200a7928221c" providerId="ADAL" clId="{20E64647-CA58-4682-B9BB-6C8C58DBCCC6}" dt="2024-03-25T16:32:12.926" v="176"/>
          <ac:spMkLst>
            <pc:docMk/>
            <pc:sldMk cId="1637772633" sldId="319"/>
            <ac:spMk id="2049" creationId="{99594DFC-0426-2575-11F6-DFB1B8A8822C}"/>
          </ac:spMkLst>
        </pc:spChg>
        <pc:spChg chg="mod">
          <ac:chgData name="Rishiswaminathan Padmanaban" userId="00df94aa-49dd-44dc-a80f-200a7928221c" providerId="ADAL" clId="{20E64647-CA58-4682-B9BB-6C8C58DBCCC6}" dt="2024-03-25T16:32:12.926" v="176"/>
          <ac:spMkLst>
            <pc:docMk/>
            <pc:sldMk cId="1637772633" sldId="319"/>
            <ac:spMk id="2050" creationId="{2A769E75-8CFD-3C8F-2DE5-3EC59E332A1A}"/>
          </ac:spMkLst>
        </pc:spChg>
        <pc:spChg chg="add del">
          <ac:chgData name="Rishiswaminathan Padmanaban" userId="00df94aa-49dd-44dc-a80f-200a7928221c" providerId="ADAL" clId="{20E64647-CA58-4682-B9BB-6C8C58DBCCC6}" dt="2024-03-27T05:49:35.838" v="195"/>
          <ac:spMkLst>
            <pc:docMk/>
            <pc:sldMk cId="1637772633" sldId="319"/>
            <ac:spMk id="2067" creationId="{BD4C0BBB-0042-4603-A226-6117F3FD5B3C}"/>
          </ac:spMkLst>
        </pc:spChg>
        <pc:spChg chg="add del">
          <ac:chgData name="Rishiswaminathan Padmanaban" userId="00df94aa-49dd-44dc-a80f-200a7928221c" providerId="ADAL" clId="{20E64647-CA58-4682-B9BB-6C8C58DBCCC6}" dt="2024-03-27T05:49:35.838" v="195"/>
          <ac:spMkLst>
            <pc:docMk/>
            <pc:sldMk cId="1637772633" sldId="319"/>
            <ac:spMk id="2068" creationId="{EC44F520-2598-460E-9F91-B02F60830CA2}"/>
          </ac:spMkLst>
        </pc:spChg>
        <pc:spChg chg="add del">
          <ac:chgData name="Rishiswaminathan Padmanaban" userId="00df94aa-49dd-44dc-a80f-200a7928221c" providerId="ADAL" clId="{20E64647-CA58-4682-B9BB-6C8C58DBCCC6}" dt="2024-03-27T05:49:35.838" v="195"/>
          <ac:spMkLst>
            <pc:docMk/>
            <pc:sldMk cId="1637772633" sldId="319"/>
            <ac:spMk id="2069" creationId="{12609869-9E80-471B-A487-A53288E0E791}"/>
          </ac:spMkLst>
        </pc:spChg>
        <pc:spChg chg="add del">
          <ac:chgData name="Rishiswaminathan Padmanaban" userId="00df94aa-49dd-44dc-a80f-200a7928221c" providerId="ADAL" clId="{20E64647-CA58-4682-B9BB-6C8C58DBCCC6}" dt="2024-03-27T05:49:35.838" v="195"/>
          <ac:spMkLst>
            <pc:docMk/>
            <pc:sldMk cId="1637772633" sldId="319"/>
            <ac:spMk id="2070" creationId="{30563404-8DA1-408B-B56C-EF5733DAA74A}"/>
          </ac:spMkLst>
        </pc:spChg>
        <pc:spChg chg="add del">
          <ac:chgData name="Rishiswaminathan Padmanaban" userId="00df94aa-49dd-44dc-a80f-200a7928221c" providerId="ADAL" clId="{20E64647-CA58-4682-B9BB-6C8C58DBCCC6}" dt="2024-03-27T05:49:35.838" v="195"/>
          <ac:spMkLst>
            <pc:docMk/>
            <pc:sldMk cId="1637772633" sldId="319"/>
            <ac:spMk id="2071" creationId="{931CC731-E2EC-4834-B848-101CC27566E7}"/>
          </ac:spMkLst>
        </pc:spChg>
        <pc:grpChg chg="add mod">
          <ac:chgData name="Rishiswaminathan Padmanaban" userId="00df94aa-49dd-44dc-a80f-200a7928221c" providerId="ADAL" clId="{20E64647-CA58-4682-B9BB-6C8C58DBCCC6}" dt="2024-03-25T16:31:39.499" v="168"/>
          <ac:grpSpMkLst>
            <pc:docMk/>
            <pc:sldMk cId="1637772633" sldId="319"/>
            <ac:grpSpMk id="2" creationId="{7ACC0F46-F056-BB5A-BD22-EFEE60C226C4}"/>
          </ac:grpSpMkLst>
        </pc:grpChg>
        <pc:grpChg chg="add mod">
          <ac:chgData name="Rishiswaminathan Padmanaban" userId="00df94aa-49dd-44dc-a80f-200a7928221c" providerId="ADAL" clId="{20E64647-CA58-4682-B9BB-6C8C58DBCCC6}" dt="2024-03-27T05:53:09.812" v="202" actId="1076"/>
          <ac:grpSpMkLst>
            <pc:docMk/>
            <pc:sldMk cId="1637772633" sldId="319"/>
            <ac:grpSpMk id="2" creationId="{B7F39231-83BC-46C4-476C-F2BE3F68001F}"/>
          </ac:grpSpMkLst>
        </pc:grpChg>
        <pc:grpChg chg="mod">
          <ac:chgData name="Rishiswaminathan Padmanaban" userId="00df94aa-49dd-44dc-a80f-200a7928221c" providerId="ADAL" clId="{20E64647-CA58-4682-B9BB-6C8C58DBCCC6}" dt="2024-03-25T16:31:39.499" v="168"/>
          <ac:grpSpMkLst>
            <pc:docMk/>
            <pc:sldMk cId="1637772633" sldId="319"/>
            <ac:grpSpMk id="4" creationId="{EC6E2224-7FB1-BB0A-B2E6-6964F54B72E2}"/>
          </ac:grpSpMkLst>
        </pc:grpChg>
        <pc:grpChg chg="mod">
          <ac:chgData name="Rishiswaminathan Padmanaban" userId="00df94aa-49dd-44dc-a80f-200a7928221c" providerId="ADAL" clId="{20E64647-CA58-4682-B9BB-6C8C58DBCCC6}" dt="2024-03-25T16:31:39.499" v="168"/>
          <ac:grpSpMkLst>
            <pc:docMk/>
            <pc:sldMk cId="1637772633" sldId="319"/>
            <ac:grpSpMk id="5" creationId="{CBA63349-59D7-6C60-0E5A-1C5A66AE4CB9}"/>
          </ac:grpSpMkLst>
        </pc:grpChg>
        <pc:grpChg chg="del">
          <ac:chgData name="Rishiswaminathan Padmanaban" userId="00df94aa-49dd-44dc-a80f-200a7928221c" providerId="ADAL" clId="{20E64647-CA58-4682-B9BB-6C8C58DBCCC6}" dt="2024-03-25T16:31:37.362" v="167" actId="478"/>
          <ac:grpSpMkLst>
            <pc:docMk/>
            <pc:sldMk cId="1637772633" sldId="319"/>
            <ac:grpSpMk id="28" creationId="{44EA8A33-61F4-9FC9-43CD-B7A916387388}"/>
          </ac:grpSpMkLst>
        </pc:grpChg>
        <pc:grpChg chg="mod">
          <ac:chgData name="Rishiswaminathan Padmanaban" userId="00df94aa-49dd-44dc-a80f-200a7928221c" providerId="ADAL" clId="{20E64647-CA58-4682-B9BB-6C8C58DBCCC6}" dt="2024-03-25T16:31:39.499" v="168"/>
          <ac:grpSpMkLst>
            <pc:docMk/>
            <pc:sldMk cId="1637772633" sldId="319"/>
            <ac:grpSpMk id="37" creationId="{27660074-2824-118B-A7BB-45FD45168664}"/>
          </ac:grpSpMkLst>
        </pc:grpChg>
        <pc:grpChg chg="add mod">
          <ac:chgData name="Rishiswaminathan Padmanaban" userId="00df94aa-49dd-44dc-a80f-200a7928221c" providerId="ADAL" clId="{20E64647-CA58-4682-B9BB-6C8C58DBCCC6}" dt="2024-03-27T05:53:02.776" v="201" actId="164"/>
          <ac:grpSpMkLst>
            <pc:docMk/>
            <pc:sldMk cId="1637772633" sldId="319"/>
            <ac:grpSpMk id="47" creationId="{5AF11B37-6292-FA81-F4C1-EB395096FDBB}"/>
          </ac:grpSpMkLst>
        </pc:grpChg>
        <pc:grpChg chg="mod">
          <ac:chgData name="Rishiswaminathan Padmanaban" userId="00df94aa-49dd-44dc-a80f-200a7928221c" providerId="ADAL" clId="{20E64647-CA58-4682-B9BB-6C8C58DBCCC6}" dt="2024-03-25T16:32:12.926" v="176"/>
          <ac:grpSpMkLst>
            <pc:docMk/>
            <pc:sldMk cId="1637772633" sldId="319"/>
            <ac:grpSpMk id="49" creationId="{D4E3CD2F-E532-E011-DD4C-A2CA2B726A7B}"/>
          </ac:grpSpMkLst>
        </pc:grpChg>
        <pc:grpChg chg="mod">
          <ac:chgData name="Rishiswaminathan Padmanaban" userId="00df94aa-49dd-44dc-a80f-200a7928221c" providerId="ADAL" clId="{20E64647-CA58-4682-B9BB-6C8C58DBCCC6}" dt="2024-03-25T16:32:12.926" v="176"/>
          <ac:grpSpMkLst>
            <pc:docMk/>
            <pc:sldMk cId="1637772633" sldId="319"/>
            <ac:grpSpMk id="50" creationId="{463EFF9A-EB3A-DBB0-AC87-328B8FDF03DF}"/>
          </ac:grpSpMkLst>
        </pc:grpChg>
        <pc:grpChg chg="mod">
          <ac:chgData name="Rishiswaminathan Padmanaban" userId="00df94aa-49dd-44dc-a80f-200a7928221c" providerId="ADAL" clId="{20E64647-CA58-4682-B9BB-6C8C58DBCCC6}" dt="2024-03-25T16:32:12.926" v="176"/>
          <ac:grpSpMkLst>
            <pc:docMk/>
            <pc:sldMk cId="1637772633" sldId="319"/>
            <ac:grpSpMk id="59" creationId="{4B781777-5A50-A25F-45A1-75DA39834FB5}"/>
          </ac:grpSpMkLst>
        </pc:grpChg>
        <pc:picChg chg="mod">
          <ac:chgData name="Rishiswaminathan Padmanaban" userId="00df94aa-49dd-44dc-a80f-200a7928221c" providerId="ADAL" clId="{20E64647-CA58-4682-B9BB-6C8C58DBCCC6}" dt="2024-03-25T16:31:39.499" v="168"/>
          <ac:picMkLst>
            <pc:docMk/>
            <pc:sldMk cId="1637772633" sldId="319"/>
            <ac:picMk id="14" creationId="{2DA580DE-E16C-255B-FFB5-B41D69EABB18}"/>
          </ac:picMkLst>
        </pc:picChg>
        <pc:picChg chg="mod">
          <ac:chgData name="Rishiswaminathan Padmanaban" userId="00df94aa-49dd-44dc-a80f-200a7928221c" providerId="ADAL" clId="{20E64647-CA58-4682-B9BB-6C8C58DBCCC6}" dt="2024-03-27T05:53:02.776" v="201" actId="164"/>
          <ac:picMkLst>
            <pc:docMk/>
            <pc:sldMk cId="1637772633" sldId="319"/>
            <ac:picMk id="16" creationId="{3D0D57C4-272A-7D78-9075-5CBD469CBE97}"/>
          </ac:picMkLst>
        </pc:picChg>
        <pc:picChg chg="mod">
          <ac:chgData name="Rishiswaminathan Padmanaban" userId="00df94aa-49dd-44dc-a80f-200a7928221c" providerId="ADAL" clId="{20E64647-CA58-4682-B9BB-6C8C58DBCCC6}" dt="2024-03-25T16:31:39.499" v="168"/>
          <ac:picMkLst>
            <pc:docMk/>
            <pc:sldMk cId="1637772633" sldId="319"/>
            <ac:picMk id="38" creationId="{090C1191-C89C-2BF9-A7A7-E31EEACB8E77}"/>
          </ac:picMkLst>
        </pc:picChg>
        <pc:picChg chg="add mod">
          <ac:chgData name="Rishiswaminathan Padmanaban" userId="00df94aa-49dd-44dc-a80f-200a7928221c" providerId="ADAL" clId="{20E64647-CA58-4682-B9BB-6C8C58DBCCC6}" dt="2024-03-25T16:31:52.189" v="174" actId="571"/>
          <ac:picMkLst>
            <pc:docMk/>
            <pc:sldMk cId="1637772633" sldId="319"/>
            <ac:picMk id="45" creationId="{D64DF6A9-0D88-A780-3E28-521F24DDAD38}"/>
          </ac:picMkLst>
        </pc:picChg>
        <pc:picChg chg="mod">
          <ac:chgData name="Rishiswaminathan Padmanaban" userId="00df94aa-49dd-44dc-a80f-200a7928221c" providerId="ADAL" clId="{20E64647-CA58-4682-B9BB-6C8C58DBCCC6}" dt="2024-03-25T16:32:12.926" v="176"/>
          <ac:picMkLst>
            <pc:docMk/>
            <pc:sldMk cId="1637772633" sldId="319"/>
            <ac:picMk id="58" creationId="{BC96BAE7-CF3D-E7A2-6C65-C43223285AC9}"/>
          </ac:picMkLst>
        </pc:picChg>
        <pc:picChg chg="mod">
          <ac:chgData name="Rishiswaminathan Padmanaban" userId="00df94aa-49dd-44dc-a80f-200a7928221c" providerId="ADAL" clId="{20E64647-CA58-4682-B9BB-6C8C58DBCCC6}" dt="2024-03-25T16:32:12.926" v="176"/>
          <ac:picMkLst>
            <pc:docMk/>
            <pc:sldMk cId="1637772633" sldId="319"/>
            <ac:picMk id="60" creationId="{D856F087-6B95-32B5-CC4A-F4262B6A39DD}"/>
          </ac:picMkLst>
        </pc:picChg>
        <pc:picChg chg="mod">
          <ac:chgData name="Rishiswaminathan Padmanaban" userId="00df94aa-49dd-44dc-a80f-200a7928221c" providerId="ADAL" clId="{20E64647-CA58-4682-B9BB-6C8C58DBCCC6}" dt="2024-03-27T05:49:35.838" v="195"/>
          <ac:picMkLst>
            <pc:docMk/>
            <pc:sldMk cId="1637772633" sldId="319"/>
            <ac:picMk id="2052" creationId="{4E888C8A-189A-694B-D48A-F8F154EEE20C}"/>
          </ac:picMkLst>
        </pc:picChg>
      </pc:sldChg>
      <pc:sldChg chg="addSp delSp modSp mod delDesignElem">
        <pc:chgData name="Rishiswaminathan Padmanaban" userId="00df94aa-49dd-44dc-a80f-200a7928221c" providerId="ADAL" clId="{20E64647-CA58-4682-B9BB-6C8C58DBCCC6}" dt="2024-03-27T05:49:35.838" v="195"/>
        <pc:sldMkLst>
          <pc:docMk/>
          <pc:sldMk cId="4051800555" sldId="320"/>
        </pc:sldMkLst>
        <pc:spChg chg="add mod">
          <ac:chgData name="Rishiswaminathan Padmanaban" userId="00df94aa-49dd-44dc-a80f-200a7928221c" providerId="ADAL" clId="{20E64647-CA58-4682-B9BB-6C8C58DBCCC6}" dt="2024-03-25T16:09:38.392" v="5" actId="571"/>
          <ac:spMkLst>
            <pc:docMk/>
            <pc:sldMk cId="4051800555" sldId="320"/>
            <ac:spMk id="2" creationId="{689EC92F-D3D9-E39A-4907-3BD97756F71F}"/>
          </ac:spMkLst>
        </pc:spChg>
        <pc:spChg chg="mod">
          <ac:chgData name="Rishiswaminathan Padmanaban" userId="00df94aa-49dd-44dc-a80f-200a7928221c" providerId="ADAL" clId="{20E64647-CA58-4682-B9BB-6C8C58DBCCC6}" dt="2024-03-25T16:09:44.804" v="6" actId="1076"/>
          <ac:spMkLst>
            <pc:docMk/>
            <pc:sldMk cId="4051800555" sldId="320"/>
            <ac:spMk id="3" creationId="{4A276476-E770-FA7A-0656-1A8F50CA5F65}"/>
          </ac:spMkLst>
        </pc:spChg>
        <pc:spChg chg="mod">
          <ac:chgData name="Rishiswaminathan Padmanaban" userId="00df94aa-49dd-44dc-a80f-200a7928221c" providerId="ADAL" clId="{20E64647-CA58-4682-B9BB-6C8C58DBCCC6}" dt="2024-03-25T16:09:44.804" v="6" actId="1076"/>
          <ac:spMkLst>
            <pc:docMk/>
            <pc:sldMk cId="4051800555" sldId="320"/>
            <ac:spMk id="5" creationId="{AB57C60D-10E9-C21B-C948-4600C484A2C7}"/>
          </ac:spMkLst>
        </pc:spChg>
        <pc:spChg chg="mod">
          <ac:chgData name="Rishiswaminathan Padmanaban" userId="00df94aa-49dd-44dc-a80f-200a7928221c" providerId="ADAL" clId="{20E64647-CA58-4682-B9BB-6C8C58DBCCC6}" dt="2024-03-25T16:09:44.804" v="6" actId="1076"/>
          <ac:spMkLst>
            <pc:docMk/>
            <pc:sldMk cId="4051800555" sldId="320"/>
            <ac:spMk id="6" creationId="{8449A3EF-F1B6-DD79-A10D-3DB2571B1F05}"/>
          </ac:spMkLst>
        </pc:spChg>
        <pc:spChg chg="mod">
          <ac:chgData name="Rishiswaminathan Padmanaban" userId="00df94aa-49dd-44dc-a80f-200a7928221c" providerId="ADAL" clId="{20E64647-CA58-4682-B9BB-6C8C58DBCCC6}" dt="2024-03-25T16:09:44.804" v="6" actId="1076"/>
          <ac:spMkLst>
            <pc:docMk/>
            <pc:sldMk cId="4051800555" sldId="320"/>
            <ac:spMk id="7" creationId="{CE23CCF9-C6E2-DC6B-8636-EE99FDABA38F}"/>
          </ac:spMkLst>
        </pc:spChg>
        <pc:spChg chg="mod">
          <ac:chgData name="Rishiswaminathan Padmanaban" userId="00df94aa-49dd-44dc-a80f-200a7928221c" providerId="ADAL" clId="{20E64647-CA58-4682-B9BB-6C8C58DBCCC6}" dt="2024-03-27T05:49:34.055" v="193"/>
          <ac:spMkLst>
            <pc:docMk/>
            <pc:sldMk cId="4051800555" sldId="320"/>
            <ac:spMk id="8" creationId="{8A865451-9850-B9FC-5CD5-D14FD2784BA0}"/>
          </ac:spMkLst>
        </pc:spChg>
        <pc:spChg chg="mod">
          <ac:chgData name="Rishiswaminathan Padmanaban" userId="00df94aa-49dd-44dc-a80f-200a7928221c" providerId="ADAL" clId="{20E64647-CA58-4682-B9BB-6C8C58DBCCC6}" dt="2024-03-25T16:09:44.804" v="6" actId="1076"/>
          <ac:spMkLst>
            <pc:docMk/>
            <pc:sldMk cId="4051800555" sldId="320"/>
            <ac:spMk id="9" creationId="{A64463B8-CB90-5770-7C54-B2865327454E}"/>
          </ac:spMkLst>
        </pc:spChg>
        <pc:spChg chg="mod">
          <ac:chgData name="Rishiswaminathan Padmanaban" userId="00df94aa-49dd-44dc-a80f-200a7928221c" providerId="ADAL" clId="{20E64647-CA58-4682-B9BB-6C8C58DBCCC6}" dt="2024-03-25T16:09:44.804" v="6" actId="1076"/>
          <ac:spMkLst>
            <pc:docMk/>
            <pc:sldMk cId="4051800555" sldId="320"/>
            <ac:spMk id="10" creationId="{EE1EBA9C-964F-EB79-C1A8-6525127FCF5F}"/>
          </ac:spMkLst>
        </pc:spChg>
        <pc:spChg chg="mod">
          <ac:chgData name="Rishiswaminathan Padmanaban" userId="00df94aa-49dd-44dc-a80f-200a7928221c" providerId="ADAL" clId="{20E64647-CA58-4682-B9BB-6C8C58DBCCC6}" dt="2024-03-25T16:09:44.804" v="6" actId="1076"/>
          <ac:spMkLst>
            <pc:docMk/>
            <pc:sldMk cId="4051800555" sldId="320"/>
            <ac:spMk id="11" creationId="{12F0F947-CD55-E525-3A56-526F0EB5E139}"/>
          </ac:spMkLst>
        </pc:spChg>
        <pc:spChg chg="mod">
          <ac:chgData name="Rishiswaminathan Padmanaban" userId="00df94aa-49dd-44dc-a80f-200a7928221c" providerId="ADAL" clId="{20E64647-CA58-4682-B9BB-6C8C58DBCCC6}" dt="2024-03-25T16:09:44.804" v="6" actId="1076"/>
          <ac:spMkLst>
            <pc:docMk/>
            <pc:sldMk cId="4051800555" sldId="320"/>
            <ac:spMk id="12" creationId="{C3D6C24E-C3AD-FB74-DB79-B6AA5BE41BD6}"/>
          </ac:spMkLst>
        </pc:spChg>
        <pc:spChg chg="mod">
          <ac:chgData name="Rishiswaminathan Padmanaban" userId="00df94aa-49dd-44dc-a80f-200a7928221c" providerId="ADAL" clId="{20E64647-CA58-4682-B9BB-6C8C58DBCCC6}" dt="2024-03-25T16:09:44.804" v="6" actId="1076"/>
          <ac:spMkLst>
            <pc:docMk/>
            <pc:sldMk cId="4051800555" sldId="320"/>
            <ac:spMk id="13" creationId="{C5EE68AB-7BDF-6747-AFD3-AE1001E8E43F}"/>
          </ac:spMkLst>
        </pc:spChg>
        <pc:spChg chg="mod">
          <ac:chgData name="Rishiswaminathan Padmanaban" userId="00df94aa-49dd-44dc-a80f-200a7928221c" providerId="ADAL" clId="{20E64647-CA58-4682-B9BB-6C8C58DBCCC6}" dt="2024-03-25T16:09:44.804" v="6" actId="1076"/>
          <ac:spMkLst>
            <pc:docMk/>
            <pc:sldMk cId="4051800555" sldId="320"/>
            <ac:spMk id="14" creationId="{4F194745-C672-0C4C-A0B1-39A93E72F860}"/>
          </ac:spMkLst>
        </pc:spChg>
        <pc:spChg chg="add mod">
          <ac:chgData name="Rishiswaminathan Padmanaban" userId="00df94aa-49dd-44dc-a80f-200a7928221c" providerId="ADAL" clId="{20E64647-CA58-4682-B9BB-6C8C58DBCCC6}" dt="2024-03-25T16:09:38.392" v="5" actId="571"/>
          <ac:spMkLst>
            <pc:docMk/>
            <pc:sldMk cId="4051800555" sldId="320"/>
            <ac:spMk id="16" creationId="{C5B82336-5B4A-5E15-4E7F-790001930F8D}"/>
          </ac:spMkLst>
        </pc:spChg>
        <pc:spChg chg="add mod">
          <ac:chgData name="Rishiswaminathan Padmanaban" userId="00df94aa-49dd-44dc-a80f-200a7928221c" providerId="ADAL" clId="{20E64647-CA58-4682-B9BB-6C8C58DBCCC6}" dt="2024-03-25T16:09:38.392" v="5" actId="571"/>
          <ac:spMkLst>
            <pc:docMk/>
            <pc:sldMk cId="4051800555" sldId="320"/>
            <ac:spMk id="17" creationId="{28459A36-FB55-C69E-11E8-407B56600B84}"/>
          </ac:spMkLst>
        </pc:spChg>
        <pc:spChg chg="add mod">
          <ac:chgData name="Rishiswaminathan Padmanaban" userId="00df94aa-49dd-44dc-a80f-200a7928221c" providerId="ADAL" clId="{20E64647-CA58-4682-B9BB-6C8C58DBCCC6}" dt="2024-03-25T16:09:38.392" v="5" actId="571"/>
          <ac:spMkLst>
            <pc:docMk/>
            <pc:sldMk cId="4051800555" sldId="320"/>
            <ac:spMk id="18" creationId="{5B00C2D8-3F0F-BAD0-49EF-44ADFC80990F}"/>
          </ac:spMkLst>
        </pc:spChg>
        <pc:spChg chg="add mod">
          <ac:chgData name="Rishiswaminathan Padmanaban" userId="00df94aa-49dd-44dc-a80f-200a7928221c" providerId="ADAL" clId="{20E64647-CA58-4682-B9BB-6C8C58DBCCC6}" dt="2024-03-25T16:09:38.392" v="5" actId="571"/>
          <ac:spMkLst>
            <pc:docMk/>
            <pc:sldMk cId="4051800555" sldId="320"/>
            <ac:spMk id="19" creationId="{44D3F2A2-CBBF-F3FB-96E6-565B48AD7033}"/>
          </ac:spMkLst>
        </pc:spChg>
        <pc:spChg chg="add mod">
          <ac:chgData name="Rishiswaminathan Padmanaban" userId="00df94aa-49dd-44dc-a80f-200a7928221c" providerId="ADAL" clId="{20E64647-CA58-4682-B9BB-6C8C58DBCCC6}" dt="2024-03-25T16:09:38.392" v="5" actId="571"/>
          <ac:spMkLst>
            <pc:docMk/>
            <pc:sldMk cId="4051800555" sldId="320"/>
            <ac:spMk id="20" creationId="{8AB51E3E-C2D0-BCA1-592E-4556BF1B3F93}"/>
          </ac:spMkLst>
        </pc:spChg>
        <pc:spChg chg="add mod">
          <ac:chgData name="Rishiswaminathan Padmanaban" userId="00df94aa-49dd-44dc-a80f-200a7928221c" providerId="ADAL" clId="{20E64647-CA58-4682-B9BB-6C8C58DBCCC6}" dt="2024-03-25T16:09:38.392" v="5" actId="571"/>
          <ac:spMkLst>
            <pc:docMk/>
            <pc:sldMk cId="4051800555" sldId="320"/>
            <ac:spMk id="21" creationId="{496432D9-355B-442E-17BC-E55E4870CB85}"/>
          </ac:spMkLst>
        </pc:spChg>
        <pc:spChg chg="add mod">
          <ac:chgData name="Rishiswaminathan Padmanaban" userId="00df94aa-49dd-44dc-a80f-200a7928221c" providerId="ADAL" clId="{20E64647-CA58-4682-B9BB-6C8C58DBCCC6}" dt="2024-03-25T16:09:38.392" v="5" actId="571"/>
          <ac:spMkLst>
            <pc:docMk/>
            <pc:sldMk cId="4051800555" sldId="320"/>
            <ac:spMk id="22" creationId="{33708B9A-34CD-C1A4-378B-97F953627565}"/>
          </ac:spMkLst>
        </pc:spChg>
        <pc:spChg chg="add mod">
          <ac:chgData name="Rishiswaminathan Padmanaban" userId="00df94aa-49dd-44dc-a80f-200a7928221c" providerId="ADAL" clId="{20E64647-CA58-4682-B9BB-6C8C58DBCCC6}" dt="2024-03-25T16:09:38.392" v="5" actId="571"/>
          <ac:spMkLst>
            <pc:docMk/>
            <pc:sldMk cId="4051800555" sldId="320"/>
            <ac:spMk id="23" creationId="{2B51A1BC-7E7D-3F82-2093-DE0C79CC5B24}"/>
          </ac:spMkLst>
        </pc:spChg>
        <pc:spChg chg="add mod">
          <ac:chgData name="Rishiswaminathan Padmanaban" userId="00df94aa-49dd-44dc-a80f-200a7928221c" providerId="ADAL" clId="{20E64647-CA58-4682-B9BB-6C8C58DBCCC6}" dt="2024-03-25T16:09:38.392" v="5" actId="571"/>
          <ac:spMkLst>
            <pc:docMk/>
            <pc:sldMk cId="4051800555" sldId="320"/>
            <ac:spMk id="25" creationId="{4F45C222-B258-0DC5-E439-BFA3E2E09A08}"/>
          </ac:spMkLst>
        </pc:spChg>
        <pc:spChg chg="add del mod">
          <ac:chgData name="Rishiswaminathan Padmanaban" userId="00df94aa-49dd-44dc-a80f-200a7928221c" providerId="ADAL" clId="{20E64647-CA58-4682-B9BB-6C8C58DBCCC6}" dt="2024-03-25T16:30:02.687" v="160" actId="207"/>
          <ac:spMkLst>
            <pc:docMk/>
            <pc:sldMk cId="4051800555" sldId="320"/>
            <ac:spMk id="28" creationId="{8BD41BAF-46F3-4438-E526-0F2CEE01F5E9}"/>
          </ac:spMkLst>
        </pc:spChg>
        <pc:spChg chg="mod">
          <ac:chgData name="Rishiswaminathan Padmanaban" userId="00df94aa-49dd-44dc-a80f-200a7928221c" providerId="ADAL" clId="{20E64647-CA58-4682-B9BB-6C8C58DBCCC6}" dt="2024-03-25T16:09:38.392" v="5" actId="571"/>
          <ac:spMkLst>
            <pc:docMk/>
            <pc:sldMk cId="4051800555" sldId="320"/>
            <ac:spMk id="36" creationId="{006AE73D-C270-BBAE-ED19-9697D65AB1B4}"/>
          </ac:spMkLst>
        </pc:spChg>
        <pc:spChg chg="mod">
          <ac:chgData name="Rishiswaminathan Padmanaban" userId="00df94aa-49dd-44dc-a80f-200a7928221c" providerId="ADAL" clId="{20E64647-CA58-4682-B9BB-6C8C58DBCCC6}" dt="2024-03-25T16:09:38.392" v="5" actId="571"/>
          <ac:spMkLst>
            <pc:docMk/>
            <pc:sldMk cId="4051800555" sldId="320"/>
            <ac:spMk id="37" creationId="{2688F1BB-6FD0-C529-E87B-712BD7AC1DFA}"/>
          </ac:spMkLst>
        </pc:spChg>
        <pc:spChg chg="mod">
          <ac:chgData name="Rishiswaminathan Padmanaban" userId="00df94aa-49dd-44dc-a80f-200a7928221c" providerId="ADAL" clId="{20E64647-CA58-4682-B9BB-6C8C58DBCCC6}" dt="2024-03-25T16:09:38.392" v="5" actId="571"/>
          <ac:spMkLst>
            <pc:docMk/>
            <pc:sldMk cId="4051800555" sldId="320"/>
            <ac:spMk id="38" creationId="{E70E71CC-D0D0-2AEF-C15A-4C7379DC8227}"/>
          </ac:spMkLst>
        </pc:spChg>
        <pc:spChg chg="mod">
          <ac:chgData name="Rishiswaminathan Padmanaban" userId="00df94aa-49dd-44dc-a80f-200a7928221c" providerId="ADAL" clId="{20E64647-CA58-4682-B9BB-6C8C58DBCCC6}" dt="2024-03-25T16:09:38.392" v="5" actId="571"/>
          <ac:spMkLst>
            <pc:docMk/>
            <pc:sldMk cId="4051800555" sldId="320"/>
            <ac:spMk id="40" creationId="{00CBE00E-A819-BF8C-4CA1-D3B7C25AF865}"/>
          </ac:spMkLst>
        </pc:spChg>
        <pc:spChg chg="mod">
          <ac:chgData name="Rishiswaminathan Padmanaban" userId="00df94aa-49dd-44dc-a80f-200a7928221c" providerId="ADAL" clId="{20E64647-CA58-4682-B9BB-6C8C58DBCCC6}" dt="2024-03-25T16:09:38.392" v="5" actId="571"/>
          <ac:spMkLst>
            <pc:docMk/>
            <pc:sldMk cId="4051800555" sldId="320"/>
            <ac:spMk id="42" creationId="{52A5412C-0477-EA7C-99C6-85346535D05B}"/>
          </ac:spMkLst>
        </pc:spChg>
        <pc:spChg chg="mod">
          <ac:chgData name="Rishiswaminathan Padmanaban" userId="00df94aa-49dd-44dc-a80f-200a7928221c" providerId="ADAL" clId="{20E64647-CA58-4682-B9BB-6C8C58DBCCC6}" dt="2024-03-25T16:09:38.392" v="5" actId="571"/>
          <ac:spMkLst>
            <pc:docMk/>
            <pc:sldMk cId="4051800555" sldId="320"/>
            <ac:spMk id="43" creationId="{52466BEA-34E2-0611-BD19-39CC7D1F838A}"/>
          </ac:spMkLst>
        </pc:spChg>
        <pc:spChg chg="add del mod">
          <ac:chgData name="Rishiswaminathan Padmanaban" userId="00df94aa-49dd-44dc-a80f-200a7928221c" providerId="ADAL" clId="{20E64647-CA58-4682-B9BB-6C8C58DBCCC6}" dt="2024-03-25T16:31:12.302" v="165" actId="164"/>
          <ac:spMkLst>
            <pc:docMk/>
            <pc:sldMk cId="4051800555" sldId="320"/>
            <ac:spMk id="44" creationId="{114FCC71-D520-72E0-58F5-7EBD0C147267}"/>
          </ac:spMkLst>
        </pc:spChg>
        <pc:spChg chg="add mod">
          <ac:chgData name="Rishiswaminathan Padmanaban" userId="00df94aa-49dd-44dc-a80f-200a7928221c" providerId="ADAL" clId="{20E64647-CA58-4682-B9BB-6C8C58DBCCC6}" dt="2024-03-25T16:15:05.978" v="14"/>
          <ac:spMkLst>
            <pc:docMk/>
            <pc:sldMk cId="4051800555" sldId="320"/>
            <ac:spMk id="45" creationId="{114FCC71-D520-72E0-58F5-7EBD0C147267}"/>
          </ac:spMkLst>
        </pc:spChg>
        <pc:spChg chg="add mod">
          <ac:chgData name="Rishiswaminathan Padmanaban" userId="00df94aa-49dd-44dc-a80f-200a7928221c" providerId="ADAL" clId="{20E64647-CA58-4682-B9BB-6C8C58DBCCC6}" dt="2024-03-25T16:30:43.201" v="162" actId="164"/>
          <ac:spMkLst>
            <pc:docMk/>
            <pc:sldMk cId="4051800555" sldId="320"/>
            <ac:spMk id="46" creationId="{1399B575-419C-1983-A57A-6674CE376649}"/>
          </ac:spMkLst>
        </pc:spChg>
        <pc:spChg chg="add mod">
          <ac:chgData name="Rishiswaminathan Padmanaban" userId="00df94aa-49dd-44dc-a80f-200a7928221c" providerId="ADAL" clId="{20E64647-CA58-4682-B9BB-6C8C58DBCCC6}" dt="2024-03-25T16:30:43.201" v="162" actId="164"/>
          <ac:spMkLst>
            <pc:docMk/>
            <pc:sldMk cId="4051800555" sldId="320"/>
            <ac:spMk id="47" creationId="{F9D7B255-BF17-3100-0670-DC592FE67336}"/>
          </ac:spMkLst>
        </pc:spChg>
        <pc:spChg chg="add mod">
          <ac:chgData name="Rishiswaminathan Padmanaban" userId="00df94aa-49dd-44dc-a80f-200a7928221c" providerId="ADAL" clId="{20E64647-CA58-4682-B9BB-6C8C58DBCCC6}" dt="2024-03-25T16:30:43.201" v="162" actId="164"/>
          <ac:spMkLst>
            <pc:docMk/>
            <pc:sldMk cId="4051800555" sldId="320"/>
            <ac:spMk id="48" creationId="{701F1E12-01A1-7D1A-6A8A-43E58437800B}"/>
          </ac:spMkLst>
        </pc:spChg>
        <pc:spChg chg="add mod">
          <ac:chgData name="Rishiswaminathan Padmanaban" userId="00df94aa-49dd-44dc-a80f-200a7928221c" providerId="ADAL" clId="{20E64647-CA58-4682-B9BB-6C8C58DBCCC6}" dt="2024-03-25T16:30:43.201" v="162" actId="164"/>
          <ac:spMkLst>
            <pc:docMk/>
            <pc:sldMk cId="4051800555" sldId="320"/>
            <ac:spMk id="49" creationId="{ADC261D7-12FC-0072-A5F3-360CC5A5B7C5}"/>
          </ac:spMkLst>
        </pc:spChg>
        <pc:spChg chg="add mod">
          <ac:chgData name="Rishiswaminathan Padmanaban" userId="00df94aa-49dd-44dc-a80f-200a7928221c" providerId="ADAL" clId="{20E64647-CA58-4682-B9BB-6C8C58DBCCC6}" dt="2024-03-25T16:30:43.201" v="162" actId="164"/>
          <ac:spMkLst>
            <pc:docMk/>
            <pc:sldMk cId="4051800555" sldId="320"/>
            <ac:spMk id="50" creationId="{5CB9726A-4503-7A60-D069-B615E4D14782}"/>
          </ac:spMkLst>
        </pc:spChg>
        <pc:spChg chg="add mod">
          <ac:chgData name="Rishiswaminathan Padmanaban" userId="00df94aa-49dd-44dc-a80f-200a7928221c" providerId="ADAL" clId="{20E64647-CA58-4682-B9BB-6C8C58DBCCC6}" dt="2024-03-25T16:30:43.201" v="162" actId="164"/>
          <ac:spMkLst>
            <pc:docMk/>
            <pc:sldMk cId="4051800555" sldId="320"/>
            <ac:spMk id="52" creationId="{CAAE5930-70B8-0064-23D5-C86B6FA271D6}"/>
          </ac:spMkLst>
        </pc:spChg>
        <pc:spChg chg="add mod">
          <ac:chgData name="Rishiswaminathan Padmanaban" userId="00df94aa-49dd-44dc-a80f-200a7928221c" providerId="ADAL" clId="{20E64647-CA58-4682-B9BB-6C8C58DBCCC6}" dt="2024-03-25T16:30:43.201" v="162" actId="164"/>
          <ac:spMkLst>
            <pc:docMk/>
            <pc:sldMk cId="4051800555" sldId="320"/>
            <ac:spMk id="53" creationId="{E0B6FAD5-2254-EA03-DE8F-EAC1EBCC5A12}"/>
          </ac:spMkLst>
        </pc:spChg>
        <pc:spChg chg="add del">
          <ac:chgData name="Rishiswaminathan Padmanaban" userId="00df94aa-49dd-44dc-a80f-200a7928221c" providerId="ADAL" clId="{20E64647-CA58-4682-B9BB-6C8C58DBCCC6}" dt="2024-03-27T05:49:35.838" v="195"/>
          <ac:spMkLst>
            <pc:docMk/>
            <pc:sldMk cId="4051800555" sldId="320"/>
            <ac:spMk id="3089" creationId="{BD4C0BBB-0042-4603-A226-6117F3FD5B3C}"/>
          </ac:spMkLst>
        </pc:spChg>
        <pc:spChg chg="add del">
          <ac:chgData name="Rishiswaminathan Padmanaban" userId="00df94aa-49dd-44dc-a80f-200a7928221c" providerId="ADAL" clId="{20E64647-CA58-4682-B9BB-6C8C58DBCCC6}" dt="2024-03-27T05:49:35.838" v="195"/>
          <ac:spMkLst>
            <pc:docMk/>
            <pc:sldMk cId="4051800555" sldId="320"/>
            <ac:spMk id="3090" creationId="{EC44F520-2598-460E-9F91-B02F60830CA2}"/>
          </ac:spMkLst>
        </pc:spChg>
        <pc:spChg chg="add del">
          <ac:chgData name="Rishiswaminathan Padmanaban" userId="00df94aa-49dd-44dc-a80f-200a7928221c" providerId="ADAL" clId="{20E64647-CA58-4682-B9BB-6C8C58DBCCC6}" dt="2024-03-27T05:49:35.838" v="195"/>
          <ac:spMkLst>
            <pc:docMk/>
            <pc:sldMk cId="4051800555" sldId="320"/>
            <ac:spMk id="3091" creationId="{12609869-9E80-471B-A487-A53288E0E791}"/>
          </ac:spMkLst>
        </pc:spChg>
        <pc:spChg chg="add del">
          <ac:chgData name="Rishiswaminathan Padmanaban" userId="00df94aa-49dd-44dc-a80f-200a7928221c" providerId="ADAL" clId="{20E64647-CA58-4682-B9BB-6C8C58DBCCC6}" dt="2024-03-27T05:49:35.838" v="195"/>
          <ac:spMkLst>
            <pc:docMk/>
            <pc:sldMk cId="4051800555" sldId="320"/>
            <ac:spMk id="3092" creationId="{30563404-8DA1-408B-B56C-EF5733DAA74A}"/>
          </ac:spMkLst>
        </pc:spChg>
        <pc:spChg chg="add del">
          <ac:chgData name="Rishiswaminathan Padmanaban" userId="00df94aa-49dd-44dc-a80f-200a7928221c" providerId="ADAL" clId="{20E64647-CA58-4682-B9BB-6C8C58DBCCC6}" dt="2024-03-27T05:49:35.838" v="195"/>
          <ac:spMkLst>
            <pc:docMk/>
            <pc:sldMk cId="4051800555" sldId="320"/>
            <ac:spMk id="3093" creationId="{931CC731-E2EC-4834-B848-101CC27566E7}"/>
          </ac:spMkLst>
        </pc:spChg>
        <pc:grpChg chg="add mod">
          <ac:chgData name="Rishiswaminathan Padmanaban" userId="00df94aa-49dd-44dc-a80f-200a7928221c" providerId="ADAL" clId="{20E64647-CA58-4682-B9BB-6C8C58DBCCC6}" dt="2024-03-25T16:09:38.392" v="5" actId="571"/>
          <ac:grpSpMkLst>
            <pc:docMk/>
            <pc:sldMk cId="4051800555" sldId="320"/>
            <ac:grpSpMk id="27" creationId="{C86EA990-BAF9-CA85-6A0A-1BA50050A99C}"/>
          </ac:grpSpMkLst>
        </pc:grpChg>
        <pc:grpChg chg="mod">
          <ac:chgData name="Rishiswaminathan Padmanaban" userId="00df94aa-49dd-44dc-a80f-200a7928221c" providerId="ADAL" clId="{20E64647-CA58-4682-B9BB-6C8C58DBCCC6}" dt="2024-03-25T16:09:38.392" v="5" actId="571"/>
          <ac:grpSpMkLst>
            <pc:docMk/>
            <pc:sldMk cId="4051800555" sldId="320"/>
            <ac:grpSpMk id="29" creationId="{C6EB259B-CC61-5A0D-1B27-95749C0BD176}"/>
          </ac:grpSpMkLst>
        </pc:grpChg>
        <pc:grpChg chg="mod">
          <ac:chgData name="Rishiswaminathan Padmanaban" userId="00df94aa-49dd-44dc-a80f-200a7928221c" providerId="ADAL" clId="{20E64647-CA58-4682-B9BB-6C8C58DBCCC6}" dt="2024-03-25T16:30:43.201" v="162" actId="164"/>
          <ac:grpSpMkLst>
            <pc:docMk/>
            <pc:sldMk cId="4051800555" sldId="320"/>
            <ac:grpSpMk id="51" creationId="{34F24507-EB22-AF89-14B2-C2C894800A4E}"/>
          </ac:grpSpMkLst>
        </pc:grpChg>
        <pc:grpChg chg="add mod">
          <ac:chgData name="Rishiswaminathan Padmanaban" userId="00df94aa-49dd-44dc-a80f-200a7928221c" providerId="ADAL" clId="{20E64647-CA58-4682-B9BB-6C8C58DBCCC6}" dt="2024-03-25T16:31:12.302" v="165" actId="164"/>
          <ac:grpSpMkLst>
            <pc:docMk/>
            <pc:sldMk cId="4051800555" sldId="320"/>
            <ac:grpSpMk id="56" creationId="{0532FF3F-BF6A-5F6B-CF6D-B512F01DC897}"/>
          </ac:grpSpMkLst>
        </pc:grpChg>
        <pc:grpChg chg="add mod">
          <ac:chgData name="Rishiswaminathan Padmanaban" userId="00df94aa-49dd-44dc-a80f-200a7928221c" providerId="ADAL" clId="{20E64647-CA58-4682-B9BB-6C8C58DBCCC6}" dt="2024-03-25T16:31:22.470" v="166" actId="1076"/>
          <ac:grpSpMkLst>
            <pc:docMk/>
            <pc:sldMk cId="4051800555" sldId="320"/>
            <ac:grpSpMk id="57" creationId="{BB509DD8-DD1B-0F03-EAA7-5DC50F5CCAEA}"/>
          </ac:grpSpMkLst>
        </pc:grpChg>
        <pc:picChg chg="mod">
          <ac:chgData name="Rishiswaminathan Padmanaban" userId="00df94aa-49dd-44dc-a80f-200a7928221c" providerId="ADAL" clId="{20E64647-CA58-4682-B9BB-6C8C58DBCCC6}" dt="2024-03-25T16:09:44.804" v="6" actId="1076"/>
          <ac:picMkLst>
            <pc:docMk/>
            <pc:sldMk cId="4051800555" sldId="320"/>
            <ac:picMk id="4" creationId="{C02AA4FD-6429-4E6A-D722-3DB5AB28677C}"/>
          </ac:picMkLst>
        </pc:picChg>
        <pc:picChg chg="add mod">
          <ac:chgData name="Rishiswaminathan Padmanaban" userId="00df94aa-49dd-44dc-a80f-200a7928221c" providerId="ADAL" clId="{20E64647-CA58-4682-B9BB-6C8C58DBCCC6}" dt="2024-03-25T16:09:38.392" v="5" actId="571"/>
          <ac:picMkLst>
            <pc:docMk/>
            <pc:sldMk cId="4051800555" sldId="320"/>
            <ac:picMk id="15" creationId="{51498846-90E9-AF43-6CF8-A5692F4BB31D}"/>
          </ac:picMkLst>
        </pc:picChg>
        <pc:picChg chg="mod">
          <ac:chgData name="Rishiswaminathan Padmanaban" userId="00df94aa-49dd-44dc-a80f-200a7928221c" providerId="ADAL" clId="{20E64647-CA58-4682-B9BB-6C8C58DBCCC6}" dt="2024-03-25T16:09:38.392" v="5" actId="571"/>
          <ac:picMkLst>
            <pc:docMk/>
            <pc:sldMk cId="4051800555" sldId="320"/>
            <ac:picMk id="35" creationId="{35ECF132-F5ED-1C12-3B7A-259108B012A9}"/>
          </ac:picMkLst>
        </pc:picChg>
        <pc:picChg chg="mod">
          <ac:chgData name="Rishiswaminathan Padmanaban" userId="00df94aa-49dd-44dc-a80f-200a7928221c" providerId="ADAL" clId="{20E64647-CA58-4682-B9BB-6C8C58DBCCC6}" dt="2024-03-25T16:20:22.286" v="133" actId="1076"/>
          <ac:picMkLst>
            <pc:docMk/>
            <pc:sldMk cId="4051800555" sldId="320"/>
            <ac:picMk id="41" creationId="{58EE6222-2119-6C6A-6610-F70495B8F15D}"/>
          </ac:picMkLst>
        </pc:picChg>
        <pc:picChg chg="add mod">
          <ac:chgData name="Rishiswaminathan Padmanaban" userId="00df94aa-49dd-44dc-a80f-200a7928221c" providerId="ADAL" clId="{20E64647-CA58-4682-B9BB-6C8C58DBCCC6}" dt="2024-03-25T16:30:43.201" v="162" actId="164"/>
          <ac:picMkLst>
            <pc:docMk/>
            <pc:sldMk cId="4051800555" sldId="320"/>
            <ac:picMk id="55" creationId="{7C75BDDB-3492-F38A-34A8-72E1B01DA8CD}"/>
          </ac:picMkLst>
        </pc:picChg>
        <pc:picChg chg="mod">
          <ac:chgData name="Rishiswaminathan Padmanaban" userId="00df94aa-49dd-44dc-a80f-200a7928221c" providerId="ADAL" clId="{20E64647-CA58-4682-B9BB-6C8C58DBCCC6}" dt="2024-03-27T05:49:35.838" v="195"/>
          <ac:picMkLst>
            <pc:docMk/>
            <pc:sldMk cId="4051800555" sldId="320"/>
            <ac:picMk id="3074" creationId="{8BD972FC-27E0-D741-6C72-01FC366C7882}"/>
          </ac:picMkLst>
        </pc:picChg>
      </pc:sldChg>
      <pc:sldMasterChg chg="addSp">
        <pc:chgData name="Rishiswaminathan Padmanaban" userId="00df94aa-49dd-44dc-a80f-200a7928221c" providerId="ADAL" clId="{20E64647-CA58-4682-B9BB-6C8C58DBCCC6}" dt="2024-03-27T05:48:59.124" v="184"/>
        <pc:sldMasterMkLst>
          <pc:docMk/>
          <pc:sldMasterMk cId="2929265153" sldId="2147483753"/>
        </pc:sldMasterMkLst>
        <pc:grpChg chg="add">
          <ac:chgData name="Rishiswaminathan Padmanaban" userId="00df94aa-49dd-44dc-a80f-200a7928221c" providerId="ADAL" clId="{20E64647-CA58-4682-B9BB-6C8C58DBCCC6}" dt="2024-03-27T05:48:59.124" v="184"/>
          <ac:grpSpMkLst>
            <pc:docMk/>
            <pc:sldMasterMk cId="2929265153" sldId="2147483753"/>
            <ac:grpSpMk id="7" creationId="{40C1C427-0D3B-89BC-565F-392A6885D2F0}"/>
          </ac:grpSpMkLst>
        </pc:grpChg>
      </pc:sldMasterChg>
      <pc:sldMasterChg chg="addSp">
        <pc:chgData name="Rishiswaminathan Padmanaban" userId="00df94aa-49dd-44dc-a80f-200a7928221c" providerId="ADAL" clId="{20E64647-CA58-4682-B9BB-6C8C58DBCCC6}" dt="2024-03-27T05:49:08.005" v="186"/>
        <pc:sldMasterMkLst>
          <pc:docMk/>
          <pc:sldMasterMk cId="1677912098" sldId="2147483769"/>
        </pc:sldMasterMkLst>
        <pc:grpChg chg="add">
          <ac:chgData name="Rishiswaminathan Padmanaban" userId="00df94aa-49dd-44dc-a80f-200a7928221c" providerId="ADAL" clId="{20E64647-CA58-4682-B9BB-6C8C58DBCCC6}" dt="2024-03-27T05:49:08.005" v="186"/>
          <ac:grpSpMkLst>
            <pc:docMk/>
            <pc:sldMasterMk cId="1677912098" sldId="2147483769"/>
            <ac:grpSpMk id="9" creationId="{775DA35A-DFFB-EA4B-F44F-1D1C45720BDF}"/>
          </ac:grpSpMkLst>
        </pc:grpChg>
      </pc:sldMasterChg>
      <pc:sldMasterChg chg="addSp">
        <pc:chgData name="Rishiswaminathan Padmanaban" userId="00df94aa-49dd-44dc-a80f-200a7928221c" providerId="ADAL" clId="{20E64647-CA58-4682-B9BB-6C8C58DBCCC6}" dt="2024-03-27T05:49:13.404" v="190"/>
        <pc:sldMasterMkLst>
          <pc:docMk/>
          <pc:sldMasterMk cId="204191180" sldId="2147483785"/>
        </pc:sldMasterMkLst>
        <pc:grpChg chg="add">
          <ac:chgData name="Rishiswaminathan Padmanaban" userId="00df94aa-49dd-44dc-a80f-200a7928221c" providerId="ADAL" clId="{20E64647-CA58-4682-B9BB-6C8C58DBCCC6}" dt="2024-03-27T05:49:13.404" v="190"/>
          <ac:grpSpMkLst>
            <pc:docMk/>
            <pc:sldMasterMk cId="204191180" sldId="2147483785"/>
            <ac:grpSpMk id="11" creationId="{1F43A831-C143-05B4-547A-A59DD40DCBE8}"/>
          </ac:grpSpMkLst>
        </pc:gr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3/27/2024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6</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2275560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4215399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685195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586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316521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66161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0907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61782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8787709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7821717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74699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980646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8838270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315349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34880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4B858A11-CF78-F0C2-6CC5-E8D3303968BF}"/>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1180C09-F568-5879-8C5F-E0BE933A89FD}"/>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9213324-86C8-E3DF-9718-A525F6A309D2}"/>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48631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7" r:id="rId14"/>
    <p:sldLayoutId id="2147483752" r:id="rId15"/>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datagrid" TargetMode="External"/><Relationship Id="rId12"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www.syncfusion.com/react-components/react-data-grid" TargetMode="External"/><Relationship Id="rId11" Type="http://schemas.openxmlformats.org/officeDocument/2006/relationships/image" Target="../media/image4.png"/><Relationship Id="rId5" Type="http://schemas.openxmlformats.org/officeDocument/2006/relationships/hyperlink" Target="https://www.syncfusion.com/vue-components/vue-grid" TargetMode="External"/><Relationship Id="rId10" Type="http://schemas.openxmlformats.org/officeDocument/2006/relationships/hyperlink" Target="https://www.syncfusion.com/" TargetMode="External"/><Relationship Id="rId4" Type="http://schemas.openxmlformats.org/officeDocument/2006/relationships/hyperlink" Target="https://www.syncfusion.com/angular-components/angular-grid" TargetMode="External"/><Relationship Id="rId9" Type="http://schemas.openxmlformats.org/officeDocument/2006/relationships/image" Target="../media/image3.svg"/><Relationship Id="rId1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datagrid" TargetMode="External"/><Relationship Id="rId12"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hyperlink" Target="https://www.syncfusion.com/react-components/react-data-grid" TargetMode="External"/><Relationship Id="rId11" Type="http://schemas.openxmlformats.org/officeDocument/2006/relationships/image" Target="../media/image4.png"/><Relationship Id="rId5" Type="http://schemas.openxmlformats.org/officeDocument/2006/relationships/hyperlink" Target="https://www.syncfusion.com/vue-components/vue-grid" TargetMode="External"/><Relationship Id="rId10" Type="http://schemas.openxmlformats.org/officeDocument/2006/relationships/hyperlink" Target="https://www.syncfusion.com/" TargetMode="External"/><Relationship Id="rId4" Type="http://schemas.openxmlformats.org/officeDocument/2006/relationships/hyperlink" Target="https://www.syncfusion.com/angular-components/angular-grid" TargetMode="External"/><Relationship Id="rId9" Type="http://schemas.openxmlformats.org/officeDocument/2006/relationships/image" Target="../media/image3.svg"/><Relationship Id="rId1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hyperlink" Target="https://www.syncfusion.com/javascript-ui-controls/js-listview" TargetMode="External"/><Relationship Id="rId7" Type="http://schemas.openxmlformats.org/officeDocument/2006/relationships/hyperlink" Target="https://www.syncfusion.com/blazor-components/blazor-datagrid" TargetMode="External"/><Relationship Id="rId12"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hyperlink" Target="https://www.syncfusion.com/react-components/react-data-grid" TargetMode="External"/><Relationship Id="rId11" Type="http://schemas.openxmlformats.org/officeDocument/2006/relationships/image" Target="../media/image4.png"/><Relationship Id="rId5" Type="http://schemas.openxmlformats.org/officeDocument/2006/relationships/hyperlink" Target="https://www.syncfusion.com/vue-components/vue-grid" TargetMode="External"/><Relationship Id="rId10" Type="http://schemas.openxmlformats.org/officeDocument/2006/relationships/hyperlink" Target="https://www.syncfusion.com/" TargetMode="External"/><Relationship Id="rId4" Type="http://schemas.openxmlformats.org/officeDocument/2006/relationships/hyperlink" Target="https://www.syncfusion.com/angular-components/angular-grid" TargetMode="External"/><Relationship Id="rId9" Type="http://schemas.openxmlformats.org/officeDocument/2006/relationships/image" Target="../media/image3.svg"/><Relationship Id="rId1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p:txBody>
          <a:bodyPr/>
          <a:lstStyle/>
          <a:p>
            <a:r>
              <a:rPr lang="en-US" b="1" i="0" dirty="0">
                <a:solidFill>
                  <a:srgbClr val="1A1A1A"/>
                </a:solidFill>
                <a:effectLst/>
                <a:latin typeface="Open Sans" panose="020F0502020204030204" pitchFamily="34" charset="0"/>
              </a:rPr>
              <a:t>Most Popular Components IN SYNCFUSION</a:t>
            </a:r>
            <a:br>
              <a:rPr lang="en-US" b="1" i="0" dirty="0">
                <a:solidFill>
                  <a:srgbClr val="1A1A1A"/>
                </a:solidFill>
                <a:effectLst/>
                <a:latin typeface="Open Sans" panose="020F0502020204030204" pitchFamily="34" charset="0"/>
              </a:rPr>
            </a:br>
            <a:endParaRPr lang="en-US" dirty="0"/>
          </a:p>
        </p:txBody>
      </p:sp>
      <p:sp>
        <p:nvSpPr>
          <p:cNvPr id="4" name="TextBox 3">
            <a:extLst>
              <a:ext uri="{FF2B5EF4-FFF2-40B4-BE49-F238E27FC236}">
                <a16:creationId xmlns:a16="http://schemas.microsoft.com/office/drawing/2014/main" id="{EB28BEAD-6581-7E93-BCAE-A18E1B97FEDD}"/>
              </a:ext>
            </a:extLst>
          </p:cNvPr>
          <p:cNvSpPr txBox="1"/>
          <p:nvPr/>
        </p:nvSpPr>
        <p:spPr>
          <a:xfrm>
            <a:off x="7808259" y="5997388"/>
            <a:ext cx="3648635" cy="369332"/>
          </a:xfrm>
          <a:prstGeom prst="rect">
            <a:avLst/>
          </a:prstGeom>
          <a:noFill/>
        </p:spPr>
        <p:txBody>
          <a:bodyPr wrap="square" rtlCol="0">
            <a:spAutoFit/>
          </a:bodyPr>
          <a:lstStyle/>
          <a:p>
            <a:r>
              <a:rPr lang="en-US" dirty="0"/>
              <a:t>By RISHI SWAMINATHAN</a:t>
            </a:r>
          </a:p>
        </p:txBody>
      </p:sp>
    </p:spTree>
    <p:extLst>
      <p:ext uri="{BB962C8B-B14F-4D97-AF65-F5344CB8AC3E}">
        <p14:creationId xmlns:p14="http://schemas.microsoft.com/office/powerpoint/2010/main" val="389988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Components overview</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r>
              <a:rPr lang="en-US" dirty="0"/>
              <a:t>DataGrid</a:t>
            </a:r>
          </a:p>
          <a:p>
            <a:r>
              <a:rPr lang="en-US" dirty="0"/>
              <a:t>Charts</a:t>
            </a:r>
          </a:p>
          <a:p>
            <a:r>
              <a:rPr lang="en-US" dirty="0" err="1"/>
              <a:t>ListView</a:t>
            </a:r>
            <a:endParaRPr lang="en-US" dirty="0"/>
          </a:p>
          <a:p>
            <a:r>
              <a:rPr lang="en-US" dirty="0"/>
              <a:t>Scheduler</a:t>
            </a:r>
          </a:p>
          <a:p>
            <a:r>
              <a:rPr lang="en-US" dirty="0"/>
              <a:t>Diagram</a:t>
            </a:r>
          </a:p>
          <a:p>
            <a:r>
              <a:rPr lang="en-US" dirty="0"/>
              <a:t>PDF Viewer</a:t>
            </a:r>
          </a:p>
          <a:p>
            <a:r>
              <a:rPr lang="en-US" dirty="0"/>
              <a:t>Excel Library</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7" name="Rectangle 105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1" name="Rectangle 106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71598" y="462743"/>
            <a:ext cx="5327375" cy="1560022"/>
          </a:xfrm>
        </p:spPr>
        <p:txBody>
          <a:bodyPr vert="horz" lIns="0" tIns="0" rIns="0" bIns="0" rtlCol="0" anchor="b">
            <a:normAutofit/>
          </a:bodyPr>
          <a:lstStyle/>
          <a:p>
            <a:r>
              <a:rPr lang="en-US"/>
              <a:t>DataGRid</a:t>
            </a:r>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sz="quarter" idx="17"/>
          </p:nvPr>
        </p:nvSpPr>
        <p:spPr>
          <a:xfrm>
            <a:off x="1374913" y="2279374"/>
            <a:ext cx="5327373" cy="3601436"/>
          </a:xfrm>
        </p:spPr>
        <p:txBody>
          <a:bodyPr vert="horz" lIns="0" tIns="0" rIns="0" bIns="0" rtlCol="0">
            <a:normAutofit/>
          </a:bodyPr>
          <a:lstStyle/>
          <a:p>
            <a:pPr indent="-228600">
              <a:buFont typeface="Arial" panose="020B0604020202020204" pitchFamily="34" charset="0"/>
              <a:buChar char="•"/>
            </a:pPr>
            <a:r>
              <a:rPr lang="en-US" sz="1600" b="0" i="0" dirty="0">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p>
        </p:txBody>
      </p:sp>
      <p:sp>
        <p:nvSpPr>
          <p:cNvPr id="1063" name="Rectangle 106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3</a:t>
            </a:fld>
            <a:endParaRPr lang="en-US">
              <a:solidFill>
                <a:schemeClr val="bg1"/>
              </a:solidFill>
            </a:endParaRPr>
          </a:p>
        </p:txBody>
      </p:sp>
      <p:sp>
        <p:nvSpPr>
          <p:cNvPr id="1067" name="Rectangle 106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yncfusion Essential DataGrid">
            <a:extLst>
              <a:ext uri="{FF2B5EF4-FFF2-40B4-BE49-F238E27FC236}">
                <a16:creationId xmlns:a16="http://schemas.microsoft.com/office/drawing/2014/main" id="{CA4E202F-A451-3746-1825-20878A47958C}"/>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t="3643" r="-4" b="3645"/>
          <a:stretch/>
        </p:blipFill>
        <p:spPr bwMode="auto">
          <a:xfrm>
            <a:off x="7169796" y="1028699"/>
            <a:ext cx="4076701" cy="3219194"/>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Connector 9">
            <a:extLst>
              <a:ext uri="{FF2B5EF4-FFF2-40B4-BE49-F238E27FC236}">
                <a16:creationId xmlns:a16="http://schemas.microsoft.com/office/drawing/2014/main" id="{9F256415-12F6-5F35-6C82-24046ED63A9D}"/>
              </a:ext>
            </a:extLst>
          </p:cNvPr>
          <p:cNvSpPr/>
          <p:nvPr/>
        </p:nvSpPr>
        <p:spPr>
          <a:xfrm>
            <a:off x="1633362" y="5184903"/>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3B05CDDD-B142-F47D-FB59-FF5C679874DD}"/>
              </a:ext>
            </a:extLst>
          </p:cNvPr>
          <p:cNvSpPr/>
          <p:nvPr/>
        </p:nvSpPr>
        <p:spPr>
          <a:xfrm>
            <a:off x="2568842" y="5184903"/>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E3B56C5F-3168-173B-0B8A-C7B448F12FD1}"/>
              </a:ext>
            </a:extLst>
          </p:cNvPr>
          <p:cNvSpPr/>
          <p:nvPr/>
        </p:nvSpPr>
        <p:spPr>
          <a:xfrm>
            <a:off x="3451609" y="5193015"/>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E4ED5336-8B8B-3F0C-DAB4-F0CAFF8487A3}"/>
              </a:ext>
            </a:extLst>
          </p:cNvPr>
          <p:cNvSpPr/>
          <p:nvPr/>
        </p:nvSpPr>
        <p:spPr>
          <a:xfrm>
            <a:off x="4393795" y="5193015"/>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D1A5BBF5-62D1-A17D-2D37-0F9F15F7EDA0}"/>
              </a:ext>
            </a:extLst>
          </p:cNvPr>
          <p:cNvSpPr/>
          <p:nvPr/>
        </p:nvSpPr>
        <p:spPr>
          <a:xfrm>
            <a:off x="5288178" y="5196499"/>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B135C4E-A96E-95E3-1A12-8404FAB6DFE3}"/>
              </a:ext>
            </a:extLst>
          </p:cNvPr>
          <p:cNvGrpSpPr/>
          <p:nvPr/>
        </p:nvGrpSpPr>
        <p:grpSpPr>
          <a:xfrm>
            <a:off x="1202150" y="5083478"/>
            <a:ext cx="6444744" cy="555742"/>
            <a:chOff x="1202150" y="5083478"/>
            <a:chExt cx="6444744" cy="555742"/>
          </a:xfrm>
        </p:grpSpPr>
        <p:sp>
          <p:nvSpPr>
            <p:cNvPr id="4" name="TextBox 3">
              <a:extLst>
                <a:ext uri="{FF2B5EF4-FFF2-40B4-BE49-F238E27FC236}">
                  <a16:creationId xmlns:a16="http://schemas.microsoft.com/office/drawing/2014/main" id="{665C74FD-9C1B-D25C-6315-C90F84DD311B}"/>
                </a:ext>
              </a:extLst>
            </p:cNvPr>
            <p:cNvSpPr txBox="1"/>
            <p:nvPr/>
          </p:nvSpPr>
          <p:spPr>
            <a:xfrm>
              <a:off x="1633365" y="5083478"/>
              <a:ext cx="6013529" cy="261610"/>
            </a:xfrm>
            <a:prstGeom prst="rect">
              <a:avLst/>
            </a:prstGeom>
            <a:noFill/>
          </p:spPr>
          <p:txBody>
            <a:bodyPr wrap="square" rtlCol="0">
              <a:spAutoFit/>
            </a:bodyPr>
            <a:lstStyle/>
            <a:p>
              <a:r>
                <a:rPr lang="en-US" sz="1100" dirty="0" err="1">
                  <a:solidFill>
                    <a:srgbClr val="4A90E2"/>
                  </a:solidFill>
                  <a:hlinkClick r:id="rId3">
                    <a:extLst>
                      <a:ext uri="{A12FA001-AC4F-418D-AE19-62706E023703}">
                        <ahyp:hlinkClr xmlns:ahyp="http://schemas.microsoft.com/office/drawing/2018/hyperlinkcolor" val="tx"/>
                      </a:ext>
                    </a:extLst>
                  </a:hlinkClick>
                </a:rPr>
                <a:t>Javascript</a:t>
              </a:r>
              <a:r>
                <a:rPr lang="en-US" sz="1100" dirty="0"/>
                <a:t>	</a:t>
              </a:r>
              <a:r>
                <a:rPr lang="en-US" sz="1100" dirty="0">
                  <a:solidFill>
                    <a:srgbClr val="4A90E2"/>
                  </a:solidFill>
                  <a:hlinkClick r:id="rId4">
                    <a:extLst>
                      <a:ext uri="{A12FA001-AC4F-418D-AE19-62706E023703}">
                        <ahyp:hlinkClr xmlns:ahyp="http://schemas.microsoft.com/office/drawing/2018/hyperlinkcolor" val="tx"/>
                      </a:ext>
                    </a:extLst>
                  </a:hlinkClick>
                </a:rPr>
                <a:t>Angular</a:t>
              </a:r>
              <a:r>
                <a:rPr lang="en-US" sz="1100" dirty="0"/>
                <a:t>	</a:t>
              </a:r>
              <a:r>
                <a:rPr lang="en-US" sz="1100" dirty="0">
                  <a:solidFill>
                    <a:srgbClr val="4A90E2"/>
                  </a:solidFill>
                  <a:hlinkClick r:id="rId5">
                    <a:extLst>
                      <a:ext uri="{A12FA001-AC4F-418D-AE19-62706E023703}">
                        <ahyp:hlinkClr xmlns:ahyp="http://schemas.microsoft.com/office/drawing/2018/hyperlinkcolor" val="tx"/>
                      </a:ext>
                    </a:extLst>
                  </a:hlinkClick>
                </a:rPr>
                <a:t>Vue</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React</a:t>
              </a:r>
              <a:r>
                <a:rPr lang="en-US" sz="1100" dirty="0">
                  <a:solidFill>
                    <a:srgbClr val="4A90E2"/>
                  </a:solidFill>
                </a:rPr>
                <a:t>	</a:t>
              </a:r>
              <a:r>
                <a:rPr lang="en-US" sz="1100" dirty="0" err="1">
                  <a:solidFill>
                    <a:srgbClr val="4A90E2"/>
                  </a:solidFill>
                  <a:hlinkClick r:id="rId7">
                    <a:extLst>
                      <a:ext uri="{A12FA001-AC4F-418D-AE19-62706E023703}">
                        <ahyp:hlinkClr xmlns:ahyp="http://schemas.microsoft.com/office/drawing/2018/hyperlinkcolor" val="tx"/>
                      </a:ext>
                    </a:extLst>
                  </a:hlinkClick>
                </a:rPr>
                <a:t>Blazor</a:t>
              </a:r>
              <a:endParaRPr lang="en-US" sz="1100" dirty="0">
                <a:solidFill>
                  <a:srgbClr val="4A90E2"/>
                </a:solidFill>
              </a:endParaRPr>
            </a:p>
          </p:txBody>
        </p:sp>
        <p:pic>
          <p:nvPicPr>
            <p:cNvPr id="6" name="Graphic 5" descr="World with solid fill">
              <a:extLst>
                <a:ext uri="{FF2B5EF4-FFF2-40B4-BE49-F238E27FC236}">
                  <a16:creationId xmlns:a16="http://schemas.microsoft.com/office/drawing/2014/main" id="{D3C82147-7F2F-4DDA-CDAA-D73E23A185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2150" y="5250197"/>
              <a:ext cx="277175" cy="232229"/>
            </a:xfrm>
            <a:prstGeom prst="rect">
              <a:avLst/>
            </a:prstGeom>
          </p:spPr>
        </p:pic>
        <p:sp>
          <p:nvSpPr>
            <p:cNvPr id="17" name="TextBox 16">
              <a:extLst>
                <a:ext uri="{FF2B5EF4-FFF2-40B4-BE49-F238E27FC236}">
                  <a16:creationId xmlns:a16="http://schemas.microsoft.com/office/drawing/2014/main" id="{912394F1-5573-0D4C-5620-A50CA51F295B}"/>
                </a:ext>
              </a:extLst>
            </p:cNvPr>
            <p:cNvSpPr txBox="1"/>
            <p:nvPr/>
          </p:nvSpPr>
          <p:spPr>
            <a:xfrm>
              <a:off x="1633362" y="5377610"/>
              <a:ext cx="3935506" cy="261610"/>
            </a:xfrm>
            <a:prstGeom prst="rect">
              <a:avLst/>
            </a:prstGeom>
            <a:noFill/>
          </p:spPr>
          <p:txBody>
            <a:bodyPr wrap="square" rtlCol="0">
              <a:spAutoFit/>
            </a:bodyPr>
            <a:lstStyle/>
            <a:p>
              <a:r>
                <a:rPr lang="en-US" sz="1100" dirty="0">
                  <a:solidFill>
                    <a:srgbClr val="4A90E2"/>
                  </a:solidFill>
                  <a:hlinkClick r:id="rId6">
                    <a:extLst>
                      <a:ext uri="{A12FA001-AC4F-418D-AE19-62706E023703}">
                        <ahyp:hlinkClr xmlns:ahyp="http://schemas.microsoft.com/office/drawing/2018/hyperlinkcolor" val="tx"/>
                      </a:ext>
                    </a:extLst>
                  </a:hlinkClick>
                </a:rPr>
                <a:t>ASP.NET MVC</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ASP.NET CORE</a:t>
              </a:r>
              <a:endParaRPr lang="en-US" sz="1100" dirty="0">
                <a:solidFill>
                  <a:srgbClr val="4A90E2"/>
                </a:solidFill>
              </a:endParaRPr>
            </a:p>
          </p:txBody>
        </p:sp>
      </p:grpSp>
      <p:sp>
        <p:nvSpPr>
          <p:cNvPr id="20" name="Flowchart: Connector 19">
            <a:extLst>
              <a:ext uri="{FF2B5EF4-FFF2-40B4-BE49-F238E27FC236}">
                <a16:creationId xmlns:a16="http://schemas.microsoft.com/office/drawing/2014/main" id="{233C6F74-1A37-C47E-73D7-1046FFBC07FC}"/>
              </a:ext>
            </a:extLst>
          </p:cNvPr>
          <p:cNvSpPr/>
          <p:nvPr/>
        </p:nvSpPr>
        <p:spPr>
          <a:xfrm>
            <a:off x="1633362" y="5482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909DFB96-7C70-E939-A325-E6F4186CC8B2}"/>
              </a:ext>
            </a:extLst>
          </p:cNvPr>
          <p:cNvSpPr/>
          <p:nvPr/>
        </p:nvSpPr>
        <p:spPr>
          <a:xfrm>
            <a:off x="3451609" y="5482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5923F4-0CB2-6DA6-8598-DF8A6E60BA92}"/>
              </a:ext>
            </a:extLst>
          </p:cNvPr>
          <p:cNvSpPr txBox="1"/>
          <p:nvPr/>
        </p:nvSpPr>
        <p:spPr>
          <a:xfrm>
            <a:off x="907403" y="4661258"/>
            <a:ext cx="3643639" cy="276999"/>
          </a:xfrm>
          <a:prstGeom prst="rect">
            <a:avLst/>
          </a:prstGeom>
          <a:noFill/>
        </p:spPr>
        <p:txBody>
          <a:bodyPr wrap="square" rtlCol="0">
            <a:spAutoFit/>
          </a:bodyPr>
          <a:lstStyle/>
          <a:p>
            <a:r>
              <a:rPr lang="en-US" sz="1200" dirty="0"/>
              <a:t>SUPPORTED PLATFORMS</a:t>
            </a:r>
          </a:p>
        </p:txBody>
      </p:sp>
      <p:grpSp>
        <p:nvGrpSpPr>
          <p:cNvPr id="2" name="Group 1">
            <a:extLst>
              <a:ext uri="{FF2B5EF4-FFF2-40B4-BE49-F238E27FC236}">
                <a16:creationId xmlns:a16="http://schemas.microsoft.com/office/drawing/2014/main" id="{430C1182-2624-52AA-9094-3C5C38DCB01E}"/>
              </a:ext>
            </a:extLst>
          </p:cNvPr>
          <p:cNvGrpSpPr/>
          <p:nvPr/>
        </p:nvGrpSpPr>
        <p:grpSpPr>
          <a:xfrm>
            <a:off x="1202150" y="5687437"/>
            <a:ext cx="8057375" cy="770300"/>
            <a:chOff x="1277659" y="5437214"/>
            <a:chExt cx="8057375" cy="770300"/>
          </a:xfrm>
        </p:grpSpPr>
        <p:sp>
          <p:nvSpPr>
            <p:cNvPr id="3" name="TextBox 2">
              <a:extLst>
                <a:ext uri="{FF2B5EF4-FFF2-40B4-BE49-F238E27FC236}">
                  <a16:creationId xmlns:a16="http://schemas.microsoft.com/office/drawing/2014/main" id="{FC9039EE-26DC-40A7-3978-5AD9CF4965F9}"/>
                </a:ext>
              </a:extLst>
            </p:cNvPr>
            <p:cNvSpPr txBox="1"/>
            <p:nvPr/>
          </p:nvSpPr>
          <p:spPr>
            <a:xfrm>
              <a:off x="1715676" y="5945904"/>
              <a:ext cx="7619358" cy="261610"/>
            </a:xfrm>
            <a:prstGeom prst="rect">
              <a:avLst/>
            </a:prstGeom>
            <a:noFill/>
          </p:spPr>
          <p:txBody>
            <a:bodyPr wrap="square" rtlCol="0">
              <a:spAutoFit/>
            </a:bodyPr>
            <a:lstStyle/>
            <a:p>
              <a:r>
                <a:rPr lang="en-US" sz="1100" dirty="0">
                  <a:solidFill>
                    <a:srgbClr val="4A90E2"/>
                  </a:solidFill>
                </a:rPr>
                <a:t>WinForms	</a:t>
              </a:r>
              <a:r>
                <a:rPr lang="en-US" sz="1100" dirty="0">
                  <a:solidFill>
                    <a:srgbClr val="4A90E2"/>
                  </a:solidFill>
                  <a:hlinkClick r:id="rId10">
                    <a:extLst>
                      <a:ext uri="{A12FA001-AC4F-418D-AE19-62706E023703}">
                        <ahyp:hlinkClr xmlns:ahyp="http://schemas.microsoft.com/office/drawing/2018/hyperlinkcolor" val="tx"/>
                      </a:ext>
                    </a:extLst>
                  </a:hlinkClick>
                </a:rPr>
                <a:t>WPF</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WinUI</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a:t>
              </a:r>
              <a:r>
                <a:rPr lang="en-US" sz="1100" dirty="0">
                  <a:solidFill>
                    <a:srgbClr val="4A90E2"/>
                  </a:solidFill>
                </a:rPr>
                <a:t>r	</a:t>
              </a:r>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grpSp>
          <p:nvGrpSpPr>
            <p:cNvPr id="5" name="Group 4">
              <a:extLst>
                <a:ext uri="{FF2B5EF4-FFF2-40B4-BE49-F238E27FC236}">
                  <a16:creationId xmlns:a16="http://schemas.microsoft.com/office/drawing/2014/main" id="{5298B3CD-C5C5-EFFA-A92A-68B54035474E}"/>
                </a:ext>
              </a:extLst>
            </p:cNvPr>
            <p:cNvGrpSpPr/>
            <p:nvPr/>
          </p:nvGrpSpPr>
          <p:grpSpPr>
            <a:xfrm>
              <a:off x="1277659" y="5437214"/>
              <a:ext cx="6457927" cy="719697"/>
              <a:chOff x="1277659" y="5437214"/>
              <a:chExt cx="6457927" cy="719697"/>
            </a:xfrm>
          </p:grpSpPr>
          <p:grpSp>
            <p:nvGrpSpPr>
              <p:cNvPr id="7" name="Group 6">
                <a:extLst>
                  <a:ext uri="{FF2B5EF4-FFF2-40B4-BE49-F238E27FC236}">
                    <a16:creationId xmlns:a16="http://schemas.microsoft.com/office/drawing/2014/main" id="{F31201B1-0A7B-5362-1AF5-6F73F0B4E149}"/>
                  </a:ext>
                </a:extLst>
              </p:cNvPr>
              <p:cNvGrpSpPr/>
              <p:nvPr/>
            </p:nvGrpSpPr>
            <p:grpSpPr>
              <a:xfrm>
                <a:off x="1313429" y="5437214"/>
                <a:ext cx="6422157" cy="719697"/>
                <a:chOff x="1136148" y="5262330"/>
                <a:chExt cx="6422157" cy="719697"/>
              </a:xfrm>
            </p:grpSpPr>
            <p:grpSp>
              <p:nvGrpSpPr>
                <p:cNvPr id="37" name="Group 36">
                  <a:extLst>
                    <a:ext uri="{FF2B5EF4-FFF2-40B4-BE49-F238E27FC236}">
                      <a16:creationId xmlns:a16="http://schemas.microsoft.com/office/drawing/2014/main" id="{BBB880AD-8288-230F-1C27-692E7B47123E}"/>
                    </a:ext>
                  </a:extLst>
                </p:cNvPr>
                <p:cNvGrpSpPr/>
                <p:nvPr/>
              </p:nvGrpSpPr>
              <p:grpSpPr>
                <a:xfrm>
                  <a:off x="1532019" y="5262330"/>
                  <a:ext cx="6026286" cy="261610"/>
                  <a:chOff x="1538395" y="5127402"/>
                  <a:chExt cx="6026286" cy="261610"/>
                </a:xfrm>
              </p:grpSpPr>
              <p:sp>
                <p:nvSpPr>
                  <p:cNvPr id="39" name="TextBox 38">
                    <a:extLst>
                      <a:ext uri="{FF2B5EF4-FFF2-40B4-BE49-F238E27FC236}">
                        <a16:creationId xmlns:a16="http://schemas.microsoft.com/office/drawing/2014/main" id="{7B51C8F9-4910-404B-4745-A958FCEB3AFF}"/>
                      </a:ext>
                    </a:extLst>
                  </p:cNvPr>
                  <p:cNvSpPr txBox="1"/>
                  <p:nvPr/>
                </p:nvSpPr>
                <p:spPr>
                  <a:xfrm>
                    <a:off x="1551152" y="5127402"/>
                    <a:ext cx="6013529" cy="261610"/>
                  </a:xfrm>
                  <a:prstGeom prst="rect">
                    <a:avLst/>
                  </a:prstGeom>
                  <a:noFill/>
                </p:spPr>
                <p:txBody>
                  <a:bodyPr wrap="square" rtlCol="0">
                    <a:spAutoFit/>
                  </a:bodyPr>
                  <a:lstStyle/>
                  <a:p>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Flutter</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Javascript</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sp>
                <p:nvSpPr>
                  <p:cNvPr id="40" name="Flowchart: Connector 39">
                    <a:extLst>
                      <a:ext uri="{FF2B5EF4-FFF2-40B4-BE49-F238E27FC236}">
                        <a16:creationId xmlns:a16="http://schemas.microsoft.com/office/drawing/2014/main" id="{9528C85A-E0EF-B764-9FFA-26E391AFB735}"/>
                      </a:ext>
                    </a:extLst>
                  </p:cNvPr>
                  <p:cNvSpPr/>
                  <p:nvPr/>
                </p:nvSpPr>
                <p:spPr>
                  <a:xfrm>
                    <a:off x="153839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11AD717D-AA25-EC61-7F84-DC599EA1B5F0}"/>
                      </a:ext>
                    </a:extLst>
                  </p:cNvPr>
                  <p:cNvSpPr/>
                  <p:nvPr/>
                </p:nvSpPr>
                <p:spPr>
                  <a:xfrm>
                    <a:off x="247387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45846044-41FA-8C31-5200-86E55C7C38C7}"/>
                      </a:ext>
                    </a:extLst>
                  </p:cNvPr>
                  <p:cNvSpPr/>
                  <p:nvPr/>
                </p:nvSpPr>
                <p:spPr>
                  <a:xfrm>
                    <a:off x="3356642"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5A5304BB-2318-37B4-AA2F-90FFCC9447AC}"/>
                      </a:ext>
                    </a:extLst>
                  </p:cNvPr>
                  <p:cNvSpPr/>
                  <p:nvPr/>
                </p:nvSpPr>
                <p:spPr>
                  <a:xfrm>
                    <a:off x="4298828"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7C9B55BD-00D5-2857-DFB7-6D36C9158117}"/>
                      </a:ext>
                    </a:extLst>
                  </p:cNvPr>
                  <p:cNvSpPr/>
                  <p:nvPr/>
                </p:nvSpPr>
                <p:spPr>
                  <a:xfrm>
                    <a:off x="5193211" y="5221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raphic 37" descr="Monitor outline">
                  <a:extLst>
                    <a:ext uri="{FF2B5EF4-FFF2-40B4-BE49-F238E27FC236}">
                      <a16:creationId xmlns:a16="http://schemas.microsoft.com/office/drawing/2014/main" id="{8F8D0FD9-A1C8-BD0B-A693-A67CA0E918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36148" y="5810743"/>
                  <a:ext cx="198426" cy="171284"/>
                </a:xfrm>
                <a:prstGeom prst="rect">
                  <a:avLst/>
                </a:prstGeom>
              </p:spPr>
            </p:pic>
          </p:grpSp>
          <p:sp>
            <p:nvSpPr>
              <p:cNvPr id="9" name="Flowchart: Connector 8">
                <a:extLst>
                  <a:ext uri="{FF2B5EF4-FFF2-40B4-BE49-F238E27FC236}">
                    <a16:creationId xmlns:a16="http://schemas.microsoft.com/office/drawing/2014/main" id="{7195DE35-BB33-FCA4-95D6-F333D95D9129}"/>
                  </a:ext>
                </a:extLst>
              </p:cNvPr>
              <p:cNvSpPr/>
              <p:nvPr/>
            </p:nvSpPr>
            <p:spPr>
              <a:xfrm>
                <a:off x="1708557" y="603918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0A836FF8-BD2E-6F75-75A6-94B21FCF2D51}"/>
                  </a:ext>
                </a:extLst>
              </p:cNvPr>
              <p:cNvSpPr/>
              <p:nvPr/>
            </p:nvSpPr>
            <p:spPr>
              <a:xfrm>
                <a:off x="2659706"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83E8D01C-3ECA-E91C-1A15-2441BD6279B2}"/>
                  </a:ext>
                </a:extLst>
              </p:cNvPr>
              <p:cNvSpPr/>
              <p:nvPr/>
            </p:nvSpPr>
            <p:spPr>
              <a:xfrm>
                <a:off x="3507062"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85CC2365-EE51-2BB0-2B10-D9C9D8706286}"/>
                  </a:ext>
                </a:extLst>
              </p:cNvPr>
              <p:cNvSpPr/>
              <p:nvPr/>
            </p:nvSpPr>
            <p:spPr>
              <a:xfrm>
                <a:off x="4420290"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BB5379CA-3AE3-0635-D128-B904B008EEFD}"/>
                  </a:ext>
                </a:extLst>
              </p:cNvPr>
              <p:cNvSpPr/>
              <p:nvPr/>
            </p:nvSpPr>
            <p:spPr>
              <a:xfrm>
                <a:off x="5374031" y="6050028"/>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A8A246E0-0DDB-2823-704F-81E488BB614B}"/>
                  </a:ext>
                </a:extLst>
              </p:cNvPr>
              <p:cNvSpPr/>
              <p:nvPr/>
            </p:nvSpPr>
            <p:spPr>
              <a:xfrm>
                <a:off x="627833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EF0FB35D-3586-839D-9E83-A2C3B9DC0AA0}"/>
                  </a:ext>
                </a:extLst>
              </p:cNvPr>
              <p:cNvSpPr/>
              <p:nvPr/>
            </p:nvSpPr>
            <p:spPr>
              <a:xfrm>
                <a:off x="720917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Smart Phone outline">
                <a:extLst>
                  <a:ext uri="{FF2B5EF4-FFF2-40B4-BE49-F238E27FC236}">
                    <a16:creationId xmlns:a16="http://schemas.microsoft.com/office/drawing/2014/main" id="{3E2520B9-A797-0C07-A426-05880AAA13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7659" y="5452858"/>
                <a:ext cx="283980" cy="203608"/>
              </a:xfrm>
              <a:prstGeom prst="rect">
                <a:avLst/>
              </a:prstGeom>
            </p:spPr>
          </p:pic>
        </p:grpSp>
      </p:grpSp>
    </p:spTree>
    <p:extLst>
      <p:ext uri="{BB962C8B-B14F-4D97-AF65-F5344CB8AC3E}">
        <p14:creationId xmlns:p14="http://schemas.microsoft.com/office/powerpoint/2010/main" val="33656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7" name="Rectangle 206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9" name="Rectangle 20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71601" y="457201"/>
            <a:ext cx="10068975" cy="1066800"/>
          </a:xfrm>
        </p:spPr>
        <p:txBody>
          <a:bodyPr vert="horz" lIns="0" tIns="0" rIns="0" bIns="0" rtlCol="0" anchor="b">
            <a:normAutofit/>
          </a:bodyPr>
          <a:lstStyle/>
          <a:p>
            <a:r>
              <a:rPr lang="en-US" sz="4000"/>
              <a:t>charts</a:t>
            </a:r>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sz="quarter" idx="17"/>
          </p:nvPr>
        </p:nvSpPr>
        <p:spPr>
          <a:xfrm>
            <a:off x="1371601" y="1980775"/>
            <a:ext cx="5865905" cy="3632824"/>
          </a:xfrm>
        </p:spPr>
        <p:txBody>
          <a:bodyPr vert="horz" lIns="0" tIns="0" rIns="0" bIns="0" rtlCol="0" anchor="t">
            <a:normAutofit/>
          </a:bodyPr>
          <a:lstStyle/>
          <a:p>
            <a:pPr indent="-228600">
              <a:buFont typeface="Arial" panose="020B0604020202020204" pitchFamily="34" charset="0"/>
              <a:buChar char="•"/>
            </a:pPr>
            <a:r>
              <a:rPr lang="en-US" sz="1800" b="0" i="0">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800"/>
          </a:p>
        </p:txBody>
      </p:sp>
      <p:pic>
        <p:nvPicPr>
          <p:cNvPr id="2052" name="Picture 4" descr="Syncfusion Essential Chart">
            <a:extLst>
              <a:ext uri="{FF2B5EF4-FFF2-40B4-BE49-F238E27FC236}">
                <a16:creationId xmlns:a16="http://schemas.microsoft.com/office/drawing/2014/main" id="{4E888C8A-189A-694B-D48A-F8F154EEE20C}"/>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507" r="4225" b="-1"/>
          <a:stretch/>
        </p:blipFill>
        <p:spPr bwMode="auto">
          <a:xfrm>
            <a:off x="7646838" y="1980775"/>
            <a:ext cx="3748858" cy="3632824"/>
          </a:xfrm>
          <a:prstGeom prst="rect">
            <a:avLst/>
          </a:prstGeom>
          <a:noFill/>
          <a:extLst>
            <a:ext uri="{909E8E84-426E-40DD-AFC4-6F175D3DCCD1}">
              <a14:hiddenFill xmlns:a14="http://schemas.microsoft.com/office/drawing/2010/main">
                <a:solidFill>
                  <a:srgbClr val="FFFFFF"/>
                </a:solidFill>
              </a14:hiddenFill>
            </a:ext>
          </a:extLst>
        </p:spPr>
      </p:pic>
      <p:sp>
        <p:nvSpPr>
          <p:cNvPr id="2070" name="Rectangle 2069">
            <a:extLst>
              <a:ext uri="{FF2B5EF4-FFF2-40B4-BE49-F238E27FC236}">
                <a16:creationId xmlns:a16="http://schemas.microsoft.com/office/drawing/2014/main" id="{30563404-8DA1-408B-B56C-EF5733DAA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931CC731-E2EC-4834-B848-101CC2756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4</a:t>
            </a:fld>
            <a:endParaRPr lang="en-US">
              <a:solidFill>
                <a:schemeClr val="bg1"/>
              </a:solidFill>
            </a:endParaRPr>
          </a:p>
        </p:txBody>
      </p:sp>
      <p:sp>
        <p:nvSpPr>
          <p:cNvPr id="27" name="TextBox 26">
            <a:extLst>
              <a:ext uri="{FF2B5EF4-FFF2-40B4-BE49-F238E27FC236}">
                <a16:creationId xmlns:a16="http://schemas.microsoft.com/office/drawing/2014/main" id="{C09B3E68-A27D-CFFC-3E2D-CF8A0ED34796}"/>
              </a:ext>
            </a:extLst>
          </p:cNvPr>
          <p:cNvSpPr txBox="1"/>
          <p:nvPr/>
        </p:nvSpPr>
        <p:spPr>
          <a:xfrm>
            <a:off x="962269" y="4019279"/>
            <a:ext cx="3643639" cy="276999"/>
          </a:xfrm>
          <a:prstGeom prst="rect">
            <a:avLst/>
          </a:prstGeom>
          <a:noFill/>
        </p:spPr>
        <p:txBody>
          <a:bodyPr wrap="square" rtlCol="0">
            <a:spAutoFit/>
          </a:bodyPr>
          <a:lstStyle/>
          <a:p>
            <a:r>
              <a:rPr lang="en-US" sz="1200" dirty="0"/>
              <a:t>SUPPORTED PLATFORMS</a:t>
            </a:r>
          </a:p>
        </p:txBody>
      </p:sp>
      <p:grpSp>
        <p:nvGrpSpPr>
          <p:cNvPr id="2" name="Group 1">
            <a:extLst>
              <a:ext uri="{FF2B5EF4-FFF2-40B4-BE49-F238E27FC236}">
                <a16:creationId xmlns:a16="http://schemas.microsoft.com/office/drawing/2014/main" id="{B7F39231-83BC-46C4-476C-F2BE3F68001F}"/>
              </a:ext>
            </a:extLst>
          </p:cNvPr>
          <p:cNvGrpSpPr/>
          <p:nvPr/>
        </p:nvGrpSpPr>
        <p:grpSpPr>
          <a:xfrm>
            <a:off x="1127505" y="4486319"/>
            <a:ext cx="8057375" cy="1356945"/>
            <a:chOff x="1202150" y="5083478"/>
            <a:chExt cx="8057375" cy="1356945"/>
          </a:xfrm>
        </p:grpSpPr>
        <p:sp>
          <p:nvSpPr>
            <p:cNvPr id="15" name="TextBox 14">
              <a:extLst>
                <a:ext uri="{FF2B5EF4-FFF2-40B4-BE49-F238E27FC236}">
                  <a16:creationId xmlns:a16="http://schemas.microsoft.com/office/drawing/2014/main" id="{F2AFAA26-831F-70D8-4924-812BF7DDA15A}"/>
                </a:ext>
              </a:extLst>
            </p:cNvPr>
            <p:cNvSpPr txBox="1"/>
            <p:nvPr/>
          </p:nvSpPr>
          <p:spPr>
            <a:xfrm>
              <a:off x="1633365" y="5083478"/>
              <a:ext cx="6013529" cy="261610"/>
            </a:xfrm>
            <a:prstGeom prst="rect">
              <a:avLst/>
            </a:prstGeom>
            <a:noFill/>
          </p:spPr>
          <p:txBody>
            <a:bodyPr wrap="square" rtlCol="0">
              <a:spAutoFit/>
            </a:bodyPr>
            <a:lstStyle/>
            <a:p>
              <a:r>
                <a:rPr lang="en-US" sz="1100" dirty="0" err="1">
                  <a:solidFill>
                    <a:srgbClr val="4A90E2"/>
                  </a:solidFill>
                  <a:hlinkClick r:id="rId3">
                    <a:extLst>
                      <a:ext uri="{A12FA001-AC4F-418D-AE19-62706E023703}">
                        <ahyp:hlinkClr xmlns:ahyp="http://schemas.microsoft.com/office/drawing/2018/hyperlinkcolor" val="tx"/>
                      </a:ext>
                    </a:extLst>
                  </a:hlinkClick>
                </a:rPr>
                <a:t>Javascript</a:t>
              </a:r>
              <a:r>
                <a:rPr lang="en-US" sz="1100" dirty="0"/>
                <a:t>	</a:t>
              </a:r>
              <a:r>
                <a:rPr lang="en-US" sz="1100" dirty="0">
                  <a:solidFill>
                    <a:srgbClr val="4A90E2"/>
                  </a:solidFill>
                  <a:hlinkClick r:id="rId4">
                    <a:extLst>
                      <a:ext uri="{A12FA001-AC4F-418D-AE19-62706E023703}">
                        <ahyp:hlinkClr xmlns:ahyp="http://schemas.microsoft.com/office/drawing/2018/hyperlinkcolor" val="tx"/>
                      </a:ext>
                    </a:extLst>
                  </a:hlinkClick>
                </a:rPr>
                <a:t>Angular</a:t>
              </a:r>
              <a:r>
                <a:rPr lang="en-US" sz="1100" dirty="0"/>
                <a:t>	</a:t>
              </a:r>
              <a:r>
                <a:rPr lang="en-US" sz="1100" dirty="0">
                  <a:solidFill>
                    <a:srgbClr val="4A90E2"/>
                  </a:solidFill>
                  <a:hlinkClick r:id="rId5">
                    <a:extLst>
                      <a:ext uri="{A12FA001-AC4F-418D-AE19-62706E023703}">
                        <ahyp:hlinkClr xmlns:ahyp="http://schemas.microsoft.com/office/drawing/2018/hyperlinkcolor" val="tx"/>
                      </a:ext>
                    </a:extLst>
                  </a:hlinkClick>
                </a:rPr>
                <a:t>Vue</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React</a:t>
              </a:r>
              <a:r>
                <a:rPr lang="en-US" sz="1100" dirty="0">
                  <a:solidFill>
                    <a:srgbClr val="4A90E2"/>
                  </a:solidFill>
                </a:rPr>
                <a:t>	</a:t>
              </a:r>
              <a:r>
                <a:rPr lang="en-US" sz="1100" dirty="0" err="1">
                  <a:solidFill>
                    <a:srgbClr val="4A90E2"/>
                  </a:solidFill>
                  <a:hlinkClick r:id="rId7">
                    <a:extLst>
                      <a:ext uri="{A12FA001-AC4F-418D-AE19-62706E023703}">
                        <ahyp:hlinkClr xmlns:ahyp="http://schemas.microsoft.com/office/drawing/2018/hyperlinkcolor" val="tx"/>
                      </a:ext>
                    </a:extLst>
                  </a:hlinkClick>
                </a:rPr>
                <a:t>Blazor</a:t>
              </a:r>
              <a:endParaRPr lang="en-US" sz="1100" dirty="0">
                <a:solidFill>
                  <a:srgbClr val="4A90E2"/>
                </a:solidFill>
              </a:endParaRPr>
            </a:p>
          </p:txBody>
        </p:sp>
        <p:pic>
          <p:nvPicPr>
            <p:cNvPr id="16" name="Graphic 15" descr="World with solid fill">
              <a:extLst>
                <a:ext uri="{FF2B5EF4-FFF2-40B4-BE49-F238E27FC236}">
                  <a16:creationId xmlns:a16="http://schemas.microsoft.com/office/drawing/2014/main" id="{3D0D57C4-272A-7D78-9075-5CBD469CBE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2150" y="5250197"/>
              <a:ext cx="277175" cy="232229"/>
            </a:xfrm>
            <a:prstGeom prst="rect">
              <a:avLst/>
            </a:prstGeom>
          </p:spPr>
        </p:pic>
        <p:sp>
          <p:nvSpPr>
            <p:cNvPr id="17" name="Flowchart: Connector 16">
              <a:extLst>
                <a:ext uri="{FF2B5EF4-FFF2-40B4-BE49-F238E27FC236}">
                  <a16:creationId xmlns:a16="http://schemas.microsoft.com/office/drawing/2014/main" id="{0C8224AE-79FC-D9E2-C76A-1A459AC98FBE}"/>
                </a:ext>
              </a:extLst>
            </p:cNvPr>
            <p:cNvSpPr/>
            <p:nvPr/>
          </p:nvSpPr>
          <p:spPr>
            <a:xfrm>
              <a:off x="1633362" y="5184903"/>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E3190A2E-66D5-1050-0D78-B3E20E73242B}"/>
                </a:ext>
              </a:extLst>
            </p:cNvPr>
            <p:cNvSpPr/>
            <p:nvPr/>
          </p:nvSpPr>
          <p:spPr>
            <a:xfrm>
              <a:off x="2568842" y="5184903"/>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09C7D789-4D8B-082D-1C58-8DA3B67EB20C}"/>
                </a:ext>
              </a:extLst>
            </p:cNvPr>
            <p:cNvSpPr/>
            <p:nvPr/>
          </p:nvSpPr>
          <p:spPr>
            <a:xfrm>
              <a:off x="3451609" y="5193015"/>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1873C309-2ADF-70CD-8C38-A3AF6CBE1B61}"/>
                </a:ext>
              </a:extLst>
            </p:cNvPr>
            <p:cNvSpPr/>
            <p:nvPr/>
          </p:nvSpPr>
          <p:spPr>
            <a:xfrm>
              <a:off x="4393795" y="5193015"/>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F1B030AF-194E-1F3A-F2A4-ADADFF95CE4D}"/>
                </a:ext>
              </a:extLst>
            </p:cNvPr>
            <p:cNvSpPr/>
            <p:nvPr/>
          </p:nvSpPr>
          <p:spPr>
            <a:xfrm>
              <a:off x="5288178" y="5196499"/>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A0DA75F-F6F1-F2A4-EFB5-145AAA417F34}"/>
                </a:ext>
              </a:extLst>
            </p:cNvPr>
            <p:cNvSpPr txBox="1"/>
            <p:nvPr/>
          </p:nvSpPr>
          <p:spPr>
            <a:xfrm>
              <a:off x="1633362" y="5377610"/>
              <a:ext cx="3935506" cy="261610"/>
            </a:xfrm>
            <a:prstGeom prst="rect">
              <a:avLst/>
            </a:prstGeom>
            <a:noFill/>
          </p:spPr>
          <p:txBody>
            <a:bodyPr wrap="square" rtlCol="0">
              <a:spAutoFit/>
            </a:bodyPr>
            <a:lstStyle/>
            <a:p>
              <a:r>
                <a:rPr lang="en-US" sz="1100" dirty="0">
                  <a:solidFill>
                    <a:srgbClr val="4A90E2"/>
                  </a:solidFill>
                  <a:hlinkClick r:id="rId6">
                    <a:extLst>
                      <a:ext uri="{A12FA001-AC4F-418D-AE19-62706E023703}">
                        <ahyp:hlinkClr xmlns:ahyp="http://schemas.microsoft.com/office/drawing/2018/hyperlinkcolor" val="tx"/>
                      </a:ext>
                    </a:extLst>
                  </a:hlinkClick>
                </a:rPr>
                <a:t>ASP.NET MVC</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ASP.NET CORE</a:t>
              </a:r>
              <a:endParaRPr lang="en-US" sz="1100" dirty="0">
                <a:solidFill>
                  <a:srgbClr val="4A90E2"/>
                </a:solidFill>
              </a:endParaRPr>
            </a:p>
          </p:txBody>
        </p:sp>
        <p:sp>
          <p:nvSpPr>
            <p:cNvPr id="23" name="Flowchart: Connector 22">
              <a:extLst>
                <a:ext uri="{FF2B5EF4-FFF2-40B4-BE49-F238E27FC236}">
                  <a16:creationId xmlns:a16="http://schemas.microsoft.com/office/drawing/2014/main" id="{D718E505-7409-20CC-F0F3-6423145035E7}"/>
                </a:ext>
              </a:extLst>
            </p:cNvPr>
            <p:cNvSpPr/>
            <p:nvPr/>
          </p:nvSpPr>
          <p:spPr>
            <a:xfrm>
              <a:off x="1633362" y="5482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63F1325B-1079-4CC5-863E-8E9A671CD076}"/>
                </a:ext>
              </a:extLst>
            </p:cNvPr>
            <p:cNvSpPr/>
            <p:nvPr/>
          </p:nvSpPr>
          <p:spPr>
            <a:xfrm>
              <a:off x="3451609" y="5482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AF11B37-6292-FA81-F4C1-EB395096FDBB}"/>
                </a:ext>
              </a:extLst>
            </p:cNvPr>
            <p:cNvGrpSpPr/>
            <p:nvPr/>
          </p:nvGrpSpPr>
          <p:grpSpPr>
            <a:xfrm>
              <a:off x="1202150" y="5670123"/>
              <a:ext cx="8057375" cy="770300"/>
              <a:chOff x="1277659" y="5437214"/>
              <a:chExt cx="8057375" cy="770300"/>
            </a:xfrm>
          </p:grpSpPr>
          <p:sp>
            <p:nvSpPr>
              <p:cNvPr id="48" name="TextBox 47">
                <a:extLst>
                  <a:ext uri="{FF2B5EF4-FFF2-40B4-BE49-F238E27FC236}">
                    <a16:creationId xmlns:a16="http://schemas.microsoft.com/office/drawing/2014/main" id="{E395181B-E59D-B741-DA5E-97BF72CE55E5}"/>
                  </a:ext>
                </a:extLst>
              </p:cNvPr>
              <p:cNvSpPr txBox="1"/>
              <p:nvPr/>
            </p:nvSpPr>
            <p:spPr>
              <a:xfrm>
                <a:off x="1715676" y="5945904"/>
                <a:ext cx="7619358" cy="261610"/>
              </a:xfrm>
              <a:prstGeom prst="rect">
                <a:avLst/>
              </a:prstGeom>
              <a:noFill/>
            </p:spPr>
            <p:txBody>
              <a:bodyPr wrap="square" rtlCol="0">
                <a:spAutoFit/>
              </a:bodyPr>
              <a:lstStyle/>
              <a:p>
                <a:r>
                  <a:rPr lang="en-US" sz="1100" dirty="0">
                    <a:solidFill>
                      <a:srgbClr val="4A90E2"/>
                    </a:solidFill>
                  </a:rPr>
                  <a:t>WinForms	</a:t>
                </a:r>
                <a:r>
                  <a:rPr lang="en-US" sz="1100" dirty="0">
                    <a:solidFill>
                      <a:srgbClr val="4A90E2"/>
                    </a:solidFill>
                    <a:hlinkClick r:id="rId10">
                      <a:extLst>
                        <a:ext uri="{A12FA001-AC4F-418D-AE19-62706E023703}">
                          <ahyp:hlinkClr xmlns:ahyp="http://schemas.microsoft.com/office/drawing/2018/hyperlinkcolor" val="tx"/>
                        </a:ext>
                      </a:extLst>
                    </a:hlinkClick>
                  </a:rPr>
                  <a:t>WPF</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WinUI</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a:t>
                </a:r>
                <a:r>
                  <a:rPr lang="en-US" sz="1100" dirty="0">
                    <a:solidFill>
                      <a:srgbClr val="4A90E2"/>
                    </a:solidFill>
                  </a:rPr>
                  <a:t>r	</a:t>
                </a:r>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grpSp>
            <p:nvGrpSpPr>
              <p:cNvPr id="49" name="Group 48">
                <a:extLst>
                  <a:ext uri="{FF2B5EF4-FFF2-40B4-BE49-F238E27FC236}">
                    <a16:creationId xmlns:a16="http://schemas.microsoft.com/office/drawing/2014/main" id="{D4E3CD2F-E532-E011-DD4C-A2CA2B726A7B}"/>
                  </a:ext>
                </a:extLst>
              </p:cNvPr>
              <p:cNvGrpSpPr/>
              <p:nvPr/>
            </p:nvGrpSpPr>
            <p:grpSpPr>
              <a:xfrm>
                <a:off x="1277659" y="5437214"/>
                <a:ext cx="6457927" cy="719697"/>
                <a:chOff x="1277659" y="5437214"/>
                <a:chExt cx="6457927" cy="719697"/>
              </a:xfrm>
            </p:grpSpPr>
            <p:grpSp>
              <p:nvGrpSpPr>
                <p:cNvPr id="50" name="Group 49">
                  <a:extLst>
                    <a:ext uri="{FF2B5EF4-FFF2-40B4-BE49-F238E27FC236}">
                      <a16:creationId xmlns:a16="http://schemas.microsoft.com/office/drawing/2014/main" id="{463EFF9A-EB3A-DBB0-AC87-328B8FDF03DF}"/>
                    </a:ext>
                  </a:extLst>
                </p:cNvPr>
                <p:cNvGrpSpPr/>
                <p:nvPr/>
              </p:nvGrpSpPr>
              <p:grpSpPr>
                <a:xfrm>
                  <a:off x="1313429" y="5437214"/>
                  <a:ext cx="6422157" cy="719697"/>
                  <a:chOff x="1136148" y="5262330"/>
                  <a:chExt cx="6422157" cy="719697"/>
                </a:xfrm>
              </p:grpSpPr>
              <p:grpSp>
                <p:nvGrpSpPr>
                  <p:cNvPr id="59" name="Group 58">
                    <a:extLst>
                      <a:ext uri="{FF2B5EF4-FFF2-40B4-BE49-F238E27FC236}">
                        <a16:creationId xmlns:a16="http://schemas.microsoft.com/office/drawing/2014/main" id="{4B781777-5A50-A25F-45A1-75DA39834FB5}"/>
                      </a:ext>
                    </a:extLst>
                  </p:cNvPr>
                  <p:cNvGrpSpPr/>
                  <p:nvPr/>
                </p:nvGrpSpPr>
                <p:grpSpPr>
                  <a:xfrm>
                    <a:off x="1532019" y="5262330"/>
                    <a:ext cx="6026286" cy="261610"/>
                    <a:chOff x="1538395" y="5127402"/>
                    <a:chExt cx="6026286" cy="261610"/>
                  </a:xfrm>
                </p:grpSpPr>
                <p:sp>
                  <p:nvSpPr>
                    <p:cNvPr id="61" name="TextBox 60">
                      <a:extLst>
                        <a:ext uri="{FF2B5EF4-FFF2-40B4-BE49-F238E27FC236}">
                          <a16:creationId xmlns:a16="http://schemas.microsoft.com/office/drawing/2014/main" id="{0573D96F-7FDD-34ED-0F94-5F1FD0DDAF14}"/>
                        </a:ext>
                      </a:extLst>
                    </p:cNvPr>
                    <p:cNvSpPr txBox="1"/>
                    <p:nvPr/>
                  </p:nvSpPr>
                  <p:spPr>
                    <a:xfrm>
                      <a:off x="1551152" y="5127402"/>
                      <a:ext cx="6013529" cy="261610"/>
                    </a:xfrm>
                    <a:prstGeom prst="rect">
                      <a:avLst/>
                    </a:prstGeom>
                    <a:noFill/>
                  </p:spPr>
                  <p:txBody>
                    <a:bodyPr wrap="square" rtlCol="0">
                      <a:spAutoFit/>
                    </a:bodyPr>
                    <a:lstStyle/>
                    <a:p>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Flutter</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Javascript</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sp>
                  <p:nvSpPr>
                    <p:cNvPr id="62" name="Flowchart: Connector 61">
                      <a:extLst>
                        <a:ext uri="{FF2B5EF4-FFF2-40B4-BE49-F238E27FC236}">
                          <a16:creationId xmlns:a16="http://schemas.microsoft.com/office/drawing/2014/main" id="{D6C5F14A-7A49-7CD6-43CA-0011B28A6FDA}"/>
                        </a:ext>
                      </a:extLst>
                    </p:cNvPr>
                    <p:cNvSpPr/>
                    <p:nvPr/>
                  </p:nvSpPr>
                  <p:spPr>
                    <a:xfrm>
                      <a:off x="153839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46CDC751-5C9B-BFE2-7A62-098E1221ACC1}"/>
                        </a:ext>
                      </a:extLst>
                    </p:cNvPr>
                    <p:cNvSpPr/>
                    <p:nvPr/>
                  </p:nvSpPr>
                  <p:spPr>
                    <a:xfrm>
                      <a:off x="247387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Flowchart: Connector 2047">
                      <a:extLst>
                        <a:ext uri="{FF2B5EF4-FFF2-40B4-BE49-F238E27FC236}">
                          <a16:creationId xmlns:a16="http://schemas.microsoft.com/office/drawing/2014/main" id="{A73EAEFE-5929-4E88-9F02-74A674E347DE}"/>
                        </a:ext>
                      </a:extLst>
                    </p:cNvPr>
                    <p:cNvSpPr/>
                    <p:nvPr/>
                  </p:nvSpPr>
                  <p:spPr>
                    <a:xfrm>
                      <a:off x="3356642"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Flowchart: Connector 2048">
                      <a:extLst>
                        <a:ext uri="{FF2B5EF4-FFF2-40B4-BE49-F238E27FC236}">
                          <a16:creationId xmlns:a16="http://schemas.microsoft.com/office/drawing/2014/main" id="{99594DFC-0426-2575-11F6-DFB1B8A8822C}"/>
                        </a:ext>
                      </a:extLst>
                    </p:cNvPr>
                    <p:cNvSpPr/>
                    <p:nvPr/>
                  </p:nvSpPr>
                  <p:spPr>
                    <a:xfrm>
                      <a:off x="4298828"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Flowchart: Connector 2049">
                      <a:extLst>
                        <a:ext uri="{FF2B5EF4-FFF2-40B4-BE49-F238E27FC236}">
                          <a16:creationId xmlns:a16="http://schemas.microsoft.com/office/drawing/2014/main" id="{2A769E75-8CFD-3C8F-2DE5-3EC59E332A1A}"/>
                        </a:ext>
                      </a:extLst>
                    </p:cNvPr>
                    <p:cNvSpPr/>
                    <p:nvPr/>
                  </p:nvSpPr>
                  <p:spPr>
                    <a:xfrm>
                      <a:off x="5193211" y="5221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0" name="Graphic 59" descr="Monitor outline">
                    <a:extLst>
                      <a:ext uri="{FF2B5EF4-FFF2-40B4-BE49-F238E27FC236}">
                        <a16:creationId xmlns:a16="http://schemas.microsoft.com/office/drawing/2014/main" id="{D856F087-6B95-32B5-CC4A-F4262B6A39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36148" y="5810743"/>
                    <a:ext cx="198426" cy="171284"/>
                  </a:xfrm>
                  <a:prstGeom prst="rect">
                    <a:avLst/>
                  </a:prstGeom>
                </p:spPr>
              </p:pic>
            </p:grpSp>
            <p:sp>
              <p:nvSpPr>
                <p:cNvPr id="51" name="Flowchart: Connector 50">
                  <a:extLst>
                    <a:ext uri="{FF2B5EF4-FFF2-40B4-BE49-F238E27FC236}">
                      <a16:creationId xmlns:a16="http://schemas.microsoft.com/office/drawing/2014/main" id="{25A0E421-CCAB-45DB-ECFA-55B426F73C62}"/>
                    </a:ext>
                  </a:extLst>
                </p:cNvPr>
                <p:cNvSpPr/>
                <p:nvPr/>
              </p:nvSpPr>
              <p:spPr>
                <a:xfrm>
                  <a:off x="1708557" y="603918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4CC329B1-D3B8-D4DB-639C-8661ABED2F1E}"/>
                    </a:ext>
                  </a:extLst>
                </p:cNvPr>
                <p:cNvSpPr/>
                <p:nvPr/>
              </p:nvSpPr>
              <p:spPr>
                <a:xfrm>
                  <a:off x="2659706"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5E88BDB2-BE67-B395-F981-4F8A099AB0E7}"/>
                    </a:ext>
                  </a:extLst>
                </p:cNvPr>
                <p:cNvSpPr/>
                <p:nvPr/>
              </p:nvSpPr>
              <p:spPr>
                <a:xfrm>
                  <a:off x="3507062"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B7D097B3-2BA1-A220-2294-CD5B2543F4AB}"/>
                    </a:ext>
                  </a:extLst>
                </p:cNvPr>
                <p:cNvSpPr/>
                <p:nvPr/>
              </p:nvSpPr>
              <p:spPr>
                <a:xfrm>
                  <a:off x="4420290"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73AA5301-D09A-3AB5-F6DB-2CDE5201DE0C}"/>
                    </a:ext>
                  </a:extLst>
                </p:cNvPr>
                <p:cNvSpPr/>
                <p:nvPr/>
              </p:nvSpPr>
              <p:spPr>
                <a:xfrm>
                  <a:off x="5374031" y="6050028"/>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D5E5318A-15F3-6090-6B1C-686E2E28A3EC}"/>
                    </a:ext>
                  </a:extLst>
                </p:cNvPr>
                <p:cNvSpPr/>
                <p:nvPr/>
              </p:nvSpPr>
              <p:spPr>
                <a:xfrm>
                  <a:off x="627833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a:extLst>
                    <a:ext uri="{FF2B5EF4-FFF2-40B4-BE49-F238E27FC236}">
                      <a16:creationId xmlns:a16="http://schemas.microsoft.com/office/drawing/2014/main" id="{D17D0785-15DD-DE07-7A1C-23EE9B41D51E}"/>
                    </a:ext>
                  </a:extLst>
                </p:cNvPr>
                <p:cNvSpPr/>
                <p:nvPr/>
              </p:nvSpPr>
              <p:spPr>
                <a:xfrm>
                  <a:off x="720917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Smart Phone outline">
                  <a:extLst>
                    <a:ext uri="{FF2B5EF4-FFF2-40B4-BE49-F238E27FC236}">
                      <a16:creationId xmlns:a16="http://schemas.microsoft.com/office/drawing/2014/main" id="{BC96BAE7-CF3D-E7A2-6C65-C43223285AC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7659" y="5452858"/>
                  <a:ext cx="283980" cy="203608"/>
                </a:xfrm>
                <a:prstGeom prst="rect">
                  <a:avLst/>
                </a:prstGeom>
              </p:spPr>
            </p:pic>
          </p:grpSp>
        </p:grpSp>
      </p:grpSp>
    </p:spTree>
    <p:extLst>
      <p:ext uri="{BB962C8B-B14F-4D97-AF65-F5344CB8AC3E}">
        <p14:creationId xmlns:p14="http://schemas.microsoft.com/office/powerpoint/2010/main" val="163777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1" name="Rectangle 309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71601" y="457201"/>
            <a:ext cx="10068975" cy="1066800"/>
          </a:xfrm>
        </p:spPr>
        <p:txBody>
          <a:bodyPr vert="horz" lIns="0" tIns="0" rIns="0" bIns="0" rtlCol="0" anchor="b">
            <a:normAutofit/>
          </a:bodyPr>
          <a:lstStyle/>
          <a:p>
            <a:r>
              <a:rPr lang="en-US" sz="4000"/>
              <a:t>listview</a:t>
            </a:r>
            <a:endParaRPr lang="en-US" sz="4000" dirty="0"/>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sz="quarter" idx="17"/>
          </p:nvPr>
        </p:nvSpPr>
        <p:spPr>
          <a:xfrm>
            <a:off x="1371601" y="1980775"/>
            <a:ext cx="5865905" cy="1978738"/>
          </a:xfrm>
        </p:spPr>
        <p:txBody>
          <a:bodyPr vert="horz" lIns="0" tIns="0" rIns="0" bIns="0" rtlCol="0" anchor="t">
            <a:normAutofit/>
          </a:bodyPr>
          <a:lstStyle/>
          <a:p>
            <a:pPr indent="-228600">
              <a:buFont typeface="Arial" panose="020B0604020202020204" pitchFamily="34" charset="0"/>
              <a:buChar char="•"/>
            </a:pPr>
            <a:r>
              <a:rPr lang="en-US" sz="1800" b="0" i="0" dirty="0">
                <a:effectLst/>
              </a:rPr>
              <a:t>The </a:t>
            </a:r>
            <a:r>
              <a:rPr lang="en-US" sz="1800" b="0" i="0" dirty="0" err="1">
                <a:effectLst/>
              </a:rPr>
              <a:t>ListView</a:t>
            </a:r>
            <a:r>
              <a:rPr lang="en-US" sz="1800" b="0" i="0" dirty="0">
                <a:effectLst/>
              </a:rPr>
              <a:t> renders a set of data items with UI views or custom templates. It has many features like grouping, sorting, filtering, paging, swiping, multiple selection, drag and drop, and different layout types. The </a:t>
            </a:r>
            <a:r>
              <a:rPr lang="en-US" sz="1800" b="0" i="0" dirty="0" err="1">
                <a:effectLst/>
              </a:rPr>
              <a:t>ListView</a:t>
            </a:r>
            <a:r>
              <a:rPr lang="en-US" sz="1800" b="0" i="0" dirty="0">
                <a:effectLst/>
              </a:rPr>
              <a:t> control has been optimized to work with large amounts of data.</a:t>
            </a:r>
            <a:endParaRPr lang="en-US" sz="1800" dirty="0"/>
          </a:p>
        </p:txBody>
      </p:sp>
      <p:pic>
        <p:nvPicPr>
          <p:cNvPr id="3074" name="Picture 2" descr="Syncfusion List View">
            <a:extLst>
              <a:ext uri="{FF2B5EF4-FFF2-40B4-BE49-F238E27FC236}">
                <a16:creationId xmlns:a16="http://schemas.microsoft.com/office/drawing/2014/main" id="{8BD972FC-27E0-D741-6C72-01FC366C7882}"/>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5931" r="6177" b="6"/>
          <a:stretch/>
        </p:blipFill>
        <p:spPr bwMode="auto">
          <a:xfrm>
            <a:off x="7646838" y="1980775"/>
            <a:ext cx="3748858" cy="3632824"/>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3091">
            <a:extLst>
              <a:ext uri="{FF2B5EF4-FFF2-40B4-BE49-F238E27FC236}">
                <a16:creationId xmlns:a16="http://schemas.microsoft.com/office/drawing/2014/main" id="{30563404-8DA1-408B-B56C-EF5733DAA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931CC731-E2EC-4834-B848-101CC2756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5</a:t>
            </a:fld>
            <a:endParaRPr lang="en-US">
              <a:solidFill>
                <a:schemeClr val="bg1"/>
              </a:solidFill>
            </a:endParaRPr>
          </a:p>
        </p:txBody>
      </p:sp>
      <p:sp>
        <p:nvSpPr>
          <p:cNvPr id="3" name="TextBox 2">
            <a:extLst>
              <a:ext uri="{FF2B5EF4-FFF2-40B4-BE49-F238E27FC236}">
                <a16:creationId xmlns:a16="http://schemas.microsoft.com/office/drawing/2014/main" id="{4A276476-E770-FA7A-0656-1A8F50CA5F65}"/>
              </a:ext>
            </a:extLst>
          </p:cNvPr>
          <p:cNvSpPr txBox="1"/>
          <p:nvPr/>
        </p:nvSpPr>
        <p:spPr>
          <a:xfrm>
            <a:off x="1715679" y="4670414"/>
            <a:ext cx="6013529" cy="261610"/>
          </a:xfrm>
          <a:prstGeom prst="rect">
            <a:avLst/>
          </a:prstGeom>
          <a:noFill/>
        </p:spPr>
        <p:txBody>
          <a:bodyPr wrap="square" rtlCol="0">
            <a:spAutoFit/>
          </a:bodyPr>
          <a:lstStyle/>
          <a:p>
            <a:r>
              <a:rPr lang="en-US" sz="1100" dirty="0" err="1">
                <a:solidFill>
                  <a:srgbClr val="4A90E2"/>
                </a:solidFill>
                <a:hlinkClick r:id="rId3">
                  <a:extLst>
                    <a:ext uri="{A12FA001-AC4F-418D-AE19-62706E023703}">
                      <ahyp:hlinkClr xmlns:ahyp="http://schemas.microsoft.com/office/drawing/2018/hyperlinkcolor" val="tx"/>
                    </a:ext>
                  </a:extLst>
                </a:hlinkClick>
              </a:rPr>
              <a:t>Javascript</a:t>
            </a:r>
            <a:r>
              <a:rPr lang="en-US" sz="1100" dirty="0"/>
              <a:t>	</a:t>
            </a:r>
            <a:r>
              <a:rPr lang="en-US" sz="1100" dirty="0">
                <a:solidFill>
                  <a:srgbClr val="4A90E2"/>
                </a:solidFill>
                <a:hlinkClick r:id="rId4">
                  <a:extLst>
                    <a:ext uri="{A12FA001-AC4F-418D-AE19-62706E023703}">
                      <ahyp:hlinkClr xmlns:ahyp="http://schemas.microsoft.com/office/drawing/2018/hyperlinkcolor" val="tx"/>
                    </a:ext>
                  </a:extLst>
                </a:hlinkClick>
              </a:rPr>
              <a:t>Angular</a:t>
            </a:r>
            <a:r>
              <a:rPr lang="en-US" sz="1100" dirty="0"/>
              <a:t>	</a:t>
            </a:r>
            <a:r>
              <a:rPr lang="en-US" sz="1100" dirty="0">
                <a:solidFill>
                  <a:srgbClr val="4A90E2"/>
                </a:solidFill>
                <a:hlinkClick r:id="rId5">
                  <a:extLst>
                    <a:ext uri="{A12FA001-AC4F-418D-AE19-62706E023703}">
                      <ahyp:hlinkClr xmlns:ahyp="http://schemas.microsoft.com/office/drawing/2018/hyperlinkcolor" val="tx"/>
                    </a:ext>
                  </a:extLst>
                </a:hlinkClick>
              </a:rPr>
              <a:t>Vue</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React</a:t>
            </a:r>
            <a:r>
              <a:rPr lang="en-US" sz="1100" dirty="0">
                <a:solidFill>
                  <a:srgbClr val="4A90E2"/>
                </a:solidFill>
              </a:rPr>
              <a:t>	</a:t>
            </a:r>
            <a:r>
              <a:rPr lang="en-US" sz="1100" dirty="0" err="1">
                <a:solidFill>
                  <a:srgbClr val="4A90E2"/>
                </a:solidFill>
                <a:hlinkClick r:id="rId7">
                  <a:extLst>
                    <a:ext uri="{A12FA001-AC4F-418D-AE19-62706E023703}">
                      <ahyp:hlinkClr xmlns:ahyp="http://schemas.microsoft.com/office/drawing/2018/hyperlinkcolor" val="tx"/>
                    </a:ext>
                  </a:extLst>
                </a:hlinkClick>
              </a:rPr>
              <a:t>Blazor</a:t>
            </a:r>
            <a:endParaRPr lang="en-US" sz="1100" dirty="0">
              <a:solidFill>
                <a:srgbClr val="4A90E2"/>
              </a:solidFill>
            </a:endParaRPr>
          </a:p>
        </p:txBody>
      </p:sp>
      <p:pic>
        <p:nvPicPr>
          <p:cNvPr id="4" name="Graphic 3" descr="World with solid fill">
            <a:extLst>
              <a:ext uri="{FF2B5EF4-FFF2-40B4-BE49-F238E27FC236}">
                <a16:creationId xmlns:a16="http://schemas.microsoft.com/office/drawing/2014/main" id="{C02AA4FD-6429-4E6A-D722-3DB5AB2867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84464" y="4837133"/>
            <a:ext cx="277175" cy="232229"/>
          </a:xfrm>
          <a:prstGeom prst="rect">
            <a:avLst/>
          </a:prstGeom>
        </p:spPr>
      </p:pic>
      <p:sp>
        <p:nvSpPr>
          <p:cNvPr id="5" name="Flowchart: Connector 4">
            <a:extLst>
              <a:ext uri="{FF2B5EF4-FFF2-40B4-BE49-F238E27FC236}">
                <a16:creationId xmlns:a16="http://schemas.microsoft.com/office/drawing/2014/main" id="{AB57C60D-10E9-C21B-C948-4600C484A2C7}"/>
              </a:ext>
            </a:extLst>
          </p:cNvPr>
          <p:cNvSpPr/>
          <p:nvPr/>
        </p:nvSpPr>
        <p:spPr>
          <a:xfrm>
            <a:off x="1715676" y="4771839"/>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8449A3EF-F1B6-DD79-A10D-3DB2571B1F05}"/>
              </a:ext>
            </a:extLst>
          </p:cNvPr>
          <p:cNvSpPr/>
          <p:nvPr/>
        </p:nvSpPr>
        <p:spPr>
          <a:xfrm>
            <a:off x="2651156" y="4771839"/>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CE23CCF9-C6E2-DC6B-8636-EE99FDABA38F}"/>
              </a:ext>
            </a:extLst>
          </p:cNvPr>
          <p:cNvSpPr/>
          <p:nvPr/>
        </p:nvSpPr>
        <p:spPr>
          <a:xfrm>
            <a:off x="3533923" y="4779951"/>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A64463B8-CB90-5770-7C54-B2865327454E}"/>
              </a:ext>
            </a:extLst>
          </p:cNvPr>
          <p:cNvSpPr/>
          <p:nvPr/>
        </p:nvSpPr>
        <p:spPr>
          <a:xfrm>
            <a:off x="4476109" y="4779951"/>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EE1EBA9C-964F-EB79-C1A8-6525127FCF5F}"/>
              </a:ext>
            </a:extLst>
          </p:cNvPr>
          <p:cNvSpPr/>
          <p:nvPr/>
        </p:nvSpPr>
        <p:spPr>
          <a:xfrm>
            <a:off x="5370492" y="4783435"/>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2F0F947-CD55-E525-3A56-526F0EB5E139}"/>
              </a:ext>
            </a:extLst>
          </p:cNvPr>
          <p:cNvSpPr txBox="1"/>
          <p:nvPr/>
        </p:nvSpPr>
        <p:spPr>
          <a:xfrm>
            <a:off x="1715676" y="4964546"/>
            <a:ext cx="3935506" cy="261610"/>
          </a:xfrm>
          <a:prstGeom prst="rect">
            <a:avLst/>
          </a:prstGeom>
          <a:noFill/>
        </p:spPr>
        <p:txBody>
          <a:bodyPr wrap="square" rtlCol="0">
            <a:spAutoFit/>
          </a:bodyPr>
          <a:lstStyle/>
          <a:p>
            <a:r>
              <a:rPr lang="en-US" sz="1100" dirty="0">
                <a:solidFill>
                  <a:srgbClr val="4A90E2"/>
                </a:solidFill>
                <a:hlinkClick r:id="rId6">
                  <a:extLst>
                    <a:ext uri="{A12FA001-AC4F-418D-AE19-62706E023703}">
                      <ahyp:hlinkClr xmlns:ahyp="http://schemas.microsoft.com/office/drawing/2018/hyperlinkcolor" val="tx"/>
                    </a:ext>
                  </a:extLst>
                </a:hlinkClick>
              </a:rPr>
              <a:t>ASP.NET MVC</a:t>
            </a:r>
            <a:r>
              <a:rPr lang="en-US" sz="1100" dirty="0">
                <a:solidFill>
                  <a:srgbClr val="4A90E2"/>
                </a:solidFill>
              </a:rPr>
              <a:t>		</a:t>
            </a:r>
            <a:r>
              <a:rPr lang="en-US" sz="1100" dirty="0">
                <a:solidFill>
                  <a:srgbClr val="4A90E2"/>
                </a:solidFill>
                <a:hlinkClick r:id="rId6">
                  <a:extLst>
                    <a:ext uri="{A12FA001-AC4F-418D-AE19-62706E023703}">
                      <ahyp:hlinkClr xmlns:ahyp="http://schemas.microsoft.com/office/drawing/2018/hyperlinkcolor" val="tx"/>
                    </a:ext>
                  </a:extLst>
                </a:hlinkClick>
              </a:rPr>
              <a:t>ASP.NET CORE</a:t>
            </a:r>
            <a:endParaRPr lang="en-US" sz="1100" dirty="0">
              <a:solidFill>
                <a:srgbClr val="4A90E2"/>
              </a:solidFill>
            </a:endParaRPr>
          </a:p>
        </p:txBody>
      </p:sp>
      <p:sp>
        <p:nvSpPr>
          <p:cNvPr id="12" name="Flowchart: Connector 11">
            <a:extLst>
              <a:ext uri="{FF2B5EF4-FFF2-40B4-BE49-F238E27FC236}">
                <a16:creationId xmlns:a16="http://schemas.microsoft.com/office/drawing/2014/main" id="{C3D6C24E-C3AD-FB74-DB79-B6AA5BE41BD6}"/>
              </a:ext>
            </a:extLst>
          </p:cNvPr>
          <p:cNvSpPr/>
          <p:nvPr/>
        </p:nvSpPr>
        <p:spPr>
          <a:xfrm>
            <a:off x="1715676" y="506936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C5EE68AB-7BDF-6747-AFD3-AE1001E8E43F}"/>
              </a:ext>
            </a:extLst>
          </p:cNvPr>
          <p:cNvSpPr/>
          <p:nvPr/>
        </p:nvSpPr>
        <p:spPr>
          <a:xfrm>
            <a:off x="3533923" y="506936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F194745-C672-0C4C-A0B1-39A93E72F860}"/>
              </a:ext>
            </a:extLst>
          </p:cNvPr>
          <p:cNvSpPr txBox="1"/>
          <p:nvPr/>
        </p:nvSpPr>
        <p:spPr>
          <a:xfrm>
            <a:off x="1154110" y="4377191"/>
            <a:ext cx="3643639" cy="276999"/>
          </a:xfrm>
          <a:prstGeom prst="rect">
            <a:avLst/>
          </a:prstGeom>
          <a:noFill/>
        </p:spPr>
        <p:txBody>
          <a:bodyPr wrap="square" rtlCol="0">
            <a:spAutoFit/>
          </a:bodyPr>
          <a:lstStyle/>
          <a:p>
            <a:r>
              <a:rPr lang="en-US" sz="1200" dirty="0"/>
              <a:t>SUPPORTED PLATFORMS</a:t>
            </a:r>
          </a:p>
        </p:txBody>
      </p:sp>
      <p:grpSp>
        <p:nvGrpSpPr>
          <p:cNvPr id="57" name="Group 56">
            <a:extLst>
              <a:ext uri="{FF2B5EF4-FFF2-40B4-BE49-F238E27FC236}">
                <a16:creationId xmlns:a16="http://schemas.microsoft.com/office/drawing/2014/main" id="{BB509DD8-DD1B-0F03-EAA7-5DC50F5CCAEA}"/>
              </a:ext>
            </a:extLst>
          </p:cNvPr>
          <p:cNvGrpSpPr/>
          <p:nvPr/>
        </p:nvGrpSpPr>
        <p:grpSpPr>
          <a:xfrm>
            <a:off x="1284464" y="5325315"/>
            <a:ext cx="8057375" cy="770300"/>
            <a:chOff x="1277659" y="5437214"/>
            <a:chExt cx="8057375" cy="770300"/>
          </a:xfrm>
        </p:grpSpPr>
        <p:sp>
          <p:nvSpPr>
            <p:cNvPr id="44" name="TextBox 43">
              <a:extLst>
                <a:ext uri="{FF2B5EF4-FFF2-40B4-BE49-F238E27FC236}">
                  <a16:creationId xmlns:a16="http://schemas.microsoft.com/office/drawing/2014/main" id="{114FCC71-D520-72E0-58F5-7EBD0C147267}"/>
                </a:ext>
              </a:extLst>
            </p:cNvPr>
            <p:cNvSpPr txBox="1"/>
            <p:nvPr/>
          </p:nvSpPr>
          <p:spPr>
            <a:xfrm>
              <a:off x="1715676" y="5945904"/>
              <a:ext cx="7619358" cy="261610"/>
            </a:xfrm>
            <a:prstGeom prst="rect">
              <a:avLst/>
            </a:prstGeom>
            <a:noFill/>
          </p:spPr>
          <p:txBody>
            <a:bodyPr wrap="square" rtlCol="0">
              <a:spAutoFit/>
            </a:bodyPr>
            <a:lstStyle/>
            <a:p>
              <a:r>
                <a:rPr lang="en-US" sz="1100" dirty="0">
                  <a:solidFill>
                    <a:srgbClr val="4A90E2"/>
                  </a:solidFill>
                </a:rPr>
                <a:t>WinForms	</a:t>
              </a:r>
              <a:r>
                <a:rPr lang="en-US" sz="1100" dirty="0">
                  <a:solidFill>
                    <a:srgbClr val="4A90E2"/>
                  </a:solidFill>
                  <a:hlinkClick r:id="rId10">
                    <a:extLst>
                      <a:ext uri="{A12FA001-AC4F-418D-AE19-62706E023703}">
                        <ahyp:hlinkClr xmlns:ahyp="http://schemas.microsoft.com/office/drawing/2018/hyperlinkcolor" val="tx"/>
                      </a:ext>
                    </a:extLst>
                  </a:hlinkClick>
                </a:rPr>
                <a:t>WPF</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WinUI</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a:t>
              </a:r>
              <a:r>
                <a:rPr lang="en-US" sz="1100" dirty="0">
                  <a:solidFill>
                    <a:srgbClr val="4A90E2"/>
                  </a:solidFill>
                </a:rPr>
                <a:t>r	</a:t>
              </a:r>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grpSp>
          <p:nvGrpSpPr>
            <p:cNvPr id="56" name="Group 55">
              <a:extLst>
                <a:ext uri="{FF2B5EF4-FFF2-40B4-BE49-F238E27FC236}">
                  <a16:creationId xmlns:a16="http://schemas.microsoft.com/office/drawing/2014/main" id="{0532FF3F-BF6A-5F6B-CF6D-B512F01DC897}"/>
                </a:ext>
              </a:extLst>
            </p:cNvPr>
            <p:cNvGrpSpPr/>
            <p:nvPr/>
          </p:nvGrpSpPr>
          <p:grpSpPr>
            <a:xfrm>
              <a:off x="1277659" y="5437214"/>
              <a:ext cx="6457927" cy="719697"/>
              <a:chOff x="1277659" y="5437214"/>
              <a:chExt cx="6457927" cy="719697"/>
            </a:xfrm>
          </p:grpSpPr>
          <p:grpSp>
            <p:nvGrpSpPr>
              <p:cNvPr id="51" name="Group 50">
                <a:extLst>
                  <a:ext uri="{FF2B5EF4-FFF2-40B4-BE49-F238E27FC236}">
                    <a16:creationId xmlns:a16="http://schemas.microsoft.com/office/drawing/2014/main" id="{34F24507-EB22-AF89-14B2-C2C894800A4E}"/>
                  </a:ext>
                </a:extLst>
              </p:cNvPr>
              <p:cNvGrpSpPr/>
              <p:nvPr/>
            </p:nvGrpSpPr>
            <p:grpSpPr>
              <a:xfrm>
                <a:off x="1313429" y="5437214"/>
                <a:ext cx="6422157" cy="719697"/>
                <a:chOff x="1136148" y="5262330"/>
                <a:chExt cx="6422157" cy="719697"/>
              </a:xfrm>
            </p:grpSpPr>
            <p:grpSp>
              <p:nvGrpSpPr>
                <p:cNvPr id="39" name="Group 38">
                  <a:extLst>
                    <a:ext uri="{FF2B5EF4-FFF2-40B4-BE49-F238E27FC236}">
                      <a16:creationId xmlns:a16="http://schemas.microsoft.com/office/drawing/2014/main" id="{49CDCB1C-0405-9F43-3202-867C875085B2}"/>
                    </a:ext>
                  </a:extLst>
                </p:cNvPr>
                <p:cNvGrpSpPr/>
                <p:nvPr/>
              </p:nvGrpSpPr>
              <p:grpSpPr>
                <a:xfrm>
                  <a:off x="1532019" y="5262330"/>
                  <a:ext cx="6026286" cy="261610"/>
                  <a:chOff x="1538395" y="5127402"/>
                  <a:chExt cx="6026286" cy="261610"/>
                </a:xfrm>
              </p:grpSpPr>
              <p:sp>
                <p:nvSpPr>
                  <p:cNvPr id="28" name="TextBox 27">
                    <a:extLst>
                      <a:ext uri="{FF2B5EF4-FFF2-40B4-BE49-F238E27FC236}">
                        <a16:creationId xmlns:a16="http://schemas.microsoft.com/office/drawing/2014/main" id="{8BD41BAF-46F3-4438-E526-0F2CEE01F5E9}"/>
                      </a:ext>
                    </a:extLst>
                  </p:cNvPr>
                  <p:cNvSpPr txBox="1"/>
                  <p:nvPr/>
                </p:nvSpPr>
                <p:spPr>
                  <a:xfrm>
                    <a:off x="1551152" y="5127402"/>
                    <a:ext cx="6013529" cy="261610"/>
                  </a:xfrm>
                  <a:prstGeom prst="rect">
                    <a:avLst/>
                  </a:prstGeom>
                  <a:noFill/>
                </p:spPr>
                <p:txBody>
                  <a:bodyPr wrap="square" rtlCol="0">
                    <a:spAutoFit/>
                  </a:bodyPr>
                  <a:lstStyle/>
                  <a:p>
                    <a:r>
                      <a:rPr lang="en-US" sz="1100" dirty="0">
                        <a:solidFill>
                          <a:srgbClr val="4A90E2"/>
                        </a:solidFill>
                        <a:hlinkClick r:id="rId10">
                          <a:extLst>
                            <a:ext uri="{A12FA001-AC4F-418D-AE19-62706E023703}">
                              <ahyp:hlinkClr xmlns:ahyp="http://schemas.microsoft.com/office/drawing/2018/hyperlinkcolor" val="tx"/>
                            </a:ext>
                          </a:extLst>
                        </a:hlinkClick>
                      </a:rPr>
                      <a:t>Xamarin</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Flutter</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UWP</a:t>
                    </a:r>
                    <a:r>
                      <a:rPr lang="en-US" sz="1100" dirty="0">
                        <a:solidFill>
                          <a:srgbClr val="4A90E2"/>
                        </a:solidFill>
                      </a:rPr>
                      <a:t>	</a:t>
                    </a:r>
                    <a:r>
                      <a:rPr lang="en-US" sz="1100" dirty="0" err="1">
                        <a:solidFill>
                          <a:srgbClr val="4A90E2"/>
                        </a:solidFill>
                        <a:hlinkClick r:id="rId10">
                          <a:extLst>
                            <a:ext uri="{A12FA001-AC4F-418D-AE19-62706E023703}">
                              <ahyp:hlinkClr xmlns:ahyp="http://schemas.microsoft.com/office/drawing/2018/hyperlinkcolor" val="tx"/>
                            </a:ext>
                          </a:extLst>
                        </a:hlinkClick>
                      </a:rPr>
                      <a:t>Javascript</a:t>
                    </a:r>
                    <a:r>
                      <a:rPr lang="en-US" sz="1100" dirty="0">
                        <a:solidFill>
                          <a:srgbClr val="4A90E2"/>
                        </a:solidFill>
                      </a:rPr>
                      <a:t>	.</a:t>
                    </a:r>
                    <a:r>
                      <a:rPr lang="en-US" sz="1100" dirty="0">
                        <a:solidFill>
                          <a:srgbClr val="4A90E2"/>
                        </a:solidFill>
                        <a:hlinkClick r:id="rId10">
                          <a:extLst>
                            <a:ext uri="{A12FA001-AC4F-418D-AE19-62706E023703}">
                              <ahyp:hlinkClr xmlns:ahyp="http://schemas.microsoft.com/office/drawing/2018/hyperlinkcolor" val="tx"/>
                            </a:ext>
                          </a:extLst>
                        </a:hlinkClick>
                      </a:rPr>
                      <a:t>NET MAUI</a:t>
                    </a:r>
                    <a:endParaRPr lang="en-US" sz="1100" dirty="0">
                      <a:solidFill>
                        <a:srgbClr val="4A90E2"/>
                      </a:solidFill>
                    </a:endParaRPr>
                  </a:p>
                </p:txBody>
              </p:sp>
              <p:sp>
                <p:nvSpPr>
                  <p:cNvPr id="30" name="Flowchart: Connector 29">
                    <a:extLst>
                      <a:ext uri="{FF2B5EF4-FFF2-40B4-BE49-F238E27FC236}">
                        <a16:creationId xmlns:a16="http://schemas.microsoft.com/office/drawing/2014/main" id="{CE0AA735-27C8-1C35-F2F7-DF912DCEDCF1}"/>
                      </a:ext>
                    </a:extLst>
                  </p:cNvPr>
                  <p:cNvSpPr/>
                  <p:nvPr/>
                </p:nvSpPr>
                <p:spPr>
                  <a:xfrm>
                    <a:off x="153839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BC9492C6-33D3-8312-9DD0-E0727553FCDB}"/>
                      </a:ext>
                    </a:extLst>
                  </p:cNvPr>
                  <p:cNvSpPr/>
                  <p:nvPr/>
                </p:nvSpPr>
                <p:spPr>
                  <a:xfrm>
                    <a:off x="2473875" y="520983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031EA8FF-A657-A994-D565-5121E801A59A}"/>
                      </a:ext>
                    </a:extLst>
                  </p:cNvPr>
                  <p:cNvSpPr/>
                  <p:nvPr/>
                </p:nvSpPr>
                <p:spPr>
                  <a:xfrm>
                    <a:off x="3356642"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5FC8C2AA-AE71-F33B-9D45-6BE449AB84C0}"/>
                      </a:ext>
                    </a:extLst>
                  </p:cNvPr>
                  <p:cNvSpPr/>
                  <p:nvPr/>
                </p:nvSpPr>
                <p:spPr>
                  <a:xfrm>
                    <a:off x="4298828" y="5217942"/>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5735FAE3-BA70-BFCF-A93E-39041A8625CF}"/>
                      </a:ext>
                    </a:extLst>
                  </p:cNvPr>
                  <p:cNvSpPr/>
                  <p:nvPr/>
                </p:nvSpPr>
                <p:spPr>
                  <a:xfrm>
                    <a:off x="5193211" y="5221426"/>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Monitor outline">
                  <a:extLst>
                    <a:ext uri="{FF2B5EF4-FFF2-40B4-BE49-F238E27FC236}">
                      <a16:creationId xmlns:a16="http://schemas.microsoft.com/office/drawing/2014/main" id="{58EE6222-2119-6C6A-6610-F70495B8F15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36148" y="5810743"/>
                  <a:ext cx="198426" cy="171284"/>
                </a:xfrm>
                <a:prstGeom prst="rect">
                  <a:avLst/>
                </a:prstGeom>
              </p:spPr>
            </p:pic>
          </p:grpSp>
          <p:sp>
            <p:nvSpPr>
              <p:cNvPr id="46" name="Flowchart: Connector 45">
                <a:extLst>
                  <a:ext uri="{FF2B5EF4-FFF2-40B4-BE49-F238E27FC236}">
                    <a16:creationId xmlns:a16="http://schemas.microsoft.com/office/drawing/2014/main" id="{1399B575-419C-1983-A57A-6674CE376649}"/>
                  </a:ext>
                </a:extLst>
              </p:cNvPr>
              <p:cNvSpPr/>
              <p:nvPr/>
            </p:nvSpPr>
            <p:spPr>
              <a:xfrm>
                <a:off x="1708557" y="603918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F9D7B255-BF17-3100-0670-DC592FE67336}"/>
                  </a:ext>
                </a:extLst>
              </p:cNvPr>
              <p:cNvSpPr/>
              <p:nvPr/>
            </p:nvSpPr>
            <p:spPr>
              <a:xfrm>
                <a:off x="2659706"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701F1E12-01A1-7D1A-6A8A-43E58437800B}"/>
                  </a:ext>
                </a:extLst>
              </p:cNvPr>
              <p:cNvSpPr/>
              <p:nvPr/>
            </p:nvSpPr>
            <p:spPr>
              <a:xfrm>
                <a:off x="3507062" y="6044637"/>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ADC261D7-12FC-0072-A5F3-360CC5A5B7C5}"/>
                  </a:ext>
                </a:extLst>
              </p:cNvPr>
              <p:cNvSpPr/>
              <p:nvPr/>
            </p:nvSpPr>
            <p:spPr>
              <a:xfrm>
                <a:off x="4420290"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5CB9726A-4503-7A60-D069-B615E4D14782}"/>
                  </a:ext>
                </a:extLst>
              </p:cNvPr>
              <p:cNvSpPr/>
              <p:nvPr/>
            </p:nvSpPr>
            <p:spPr>
              <a:xfrm>
                <a:off x="5374031" y="6050028"/>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CAAE5930-70B8-0064-23D5-C86B6FA271D6}"/>
                  </a:ext>
                </a:extLst>
              </p:cNvPr>
              <p:cNvSpPr/>
              <p:nvPr/>
            </p:nvSpPr>
            <p:spPr>
              <a:xfrm>
                <a:off x="627833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E0B6FAD5-2254-EA03-DE8F-EAC1EBCC5A12}"/>
                  </a:ext>
                </a:extLst>
              </p:cNvPr>
              <p:cNvSpPr/>
              <p:nvPr/>
            </p:nvSpPr>
            <p:spPr>
              <a:xfrm>
                <a:off x="7209176" y="6032400"/>
                <a:ext cx="63648" cy="75058"/>
              </a:xfrm>
              <a:prstGeom prst="flowChartConnector">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mart Phone outline">
                <a:extLst>
                  <a:ext uri="{FF2B5EF4-FFF2-40B4-BE49-F238E27FC236}">
                    <a16:creationId xmlns:a16="http://schemas.microsoft.com/office/drawing/2014/main" id="{7C75BDDB-3492-F38A-34A8-72E1B01DA8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7659" y="5452858"/>
                <a:ext cx="283980" cy="203608"/>
              </a:xfrm>
              <a:prstGeom prst="rect">
                <a:avLst/>
              </a:prstGeom>
            </p:spPr>
          </p:pic>
        </p:grpSp>
      </p:grpSp>
    </p:spTree>
    <p:extLst>
      <p:ext uri="{BB962C8B-B14F-4D97-AF65-F5344CB8AC3E}">
        <p14:creationId xmlns:p14="http://schemas.microsoft.com/office/powerpoint/2010/main" val="405180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6518562" y="366777"/>
            <a:ext cx="5094318" cy="3382263"/>
          </a:xfrm>
        </p:spPr>
        <p:txBody>
          <a:bodyPr/>
          <a:lstStyle/>
          <a:p>
            <a:r>
              <a:rPr lang="en-US" dirty="0"/>
              <a:t>Thank you</a:t>
            </a:r>
          </a:p>
        </p:txBody>
      </p:sp>
      <p:pic>
        <p:nvPicPr>
          <p:cNvPr id="20" name="Picture Placeholder 19" descr="A close-up of a DJ playing music">
            <a:extLst>
              <a:ext uri="{FF2B5EF4-FFF2-40B4-BE49-F238E27FC236}">
                <a16:creationId xmlns:a16="http://schemas.microsoft.com/office/drawing/2014/main" id="{9668A41A-8DDF-D3FB-6B31-728C899D8E59}"/>
              </a:ext>
            </a:extLst>
          </p:cNvPr>
          <p:cNvPicPr>
            <a:picLocks noGrp="1" noChangeAspect="1"/>
          </p:cNvPicPr>
          <p:nvPr>
            <p:ph type="pic" sz="quarter" idx="13"/>
          </p:nvPr>
        </p:nvPicPr>
        <p:blipFill>
          <a:blip r:embed="rId3"/>
          <a:srcRect t="21" b="21"/>
          <a:stretch/>
        </p:blipFill>
        <p:spPr/>
      </p:pic>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104888324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92924-243E-4C73-8BD6-689D14A495F2}">
  <ds:schemaRefs>
    <ds:schemaRef ds:uri="http://schemas.microsoft.com/sharepoint/v3/contenttype/forms"/>
  </ds:schemaRefs>
</ds:datastoreItem>
</file>

<file path=customXml/itemProps2.xml><?xml version="1.0" encoding="utf-8"?>
<ds:datastoreItem xmlns:ds="http://schemas.openxmlformats.org/officeDocument/2006/customXml" ds:itemID="{51D389B5-45E8-4EA7-B5A7-604FF249CF7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D54F37A-6805-42D4-9FB4-3CFF01A7B9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85</TotalTime>
  <Words>340</Words>
  <Application>Microsoft Office PowerPoint</Application>
  <PresentationFormat>Widescreen</PresentationFormat>
  <Paragraphs>39</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 Next LT Pro Light</vt:lpstr>
      <vt:lpstr>Calibri</vt:lpstr>
      <vt:lpstr>Open Sans</vt:lpstr>
      <vt:lpstr>GradientRiseVTI</vt:lpstr>
      <vt:lpstr>Most Popular Components IN SYNCFUSION </vt:lpstr>
      <vt:lpstr>Components overview</vt:lpstr>
      <vt:lpstr>DataGRid</vt:lpstr>
      <vt:lpstr>charts</vt:lpstr>
      <vt:lpstr>listview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dc:title>
  <dc:creator>Rishiswaminathan Padmanaban</dc:creator>
  <cp:lastModifiedBy>Rishiswaminathan Padmanaban</cp:lastModifiedBy>
  <cp:revision>1</cp:revision>
  <dcterms:created xsi:type="dcterms:W3CDTF">2024-03-25T09:32:29Z</dcterms:created>
  <dcterms:modified xsi:type="dcterms:W3CDTF">2024-03-27T05:53:12Z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